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9.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10.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1.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slideLayouts/slideLayout97.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1" r:id="rId3"/>
    <p:sldMasterId id="2147483962" r:id="rId4"/>
    <p:sldMasterId id="2147483908" r:id="rId5"/>
    <p:sldMasterId id="2147484024" r:id="rId6"/>
    <p:sldMasterId id="2147484062" r:id="rId7"/>
    <p:sldMasterId id="2147484109" r:id="rId8"/>
    <p:sldMasterId id="2147484181" r:id="rId9"/>
    <p:sldMasterId id="2147484204" r:id="rId10"/>
    <p:sldMasterId id="2147484224" r:id="rId11"/>
    <p:sldMasterId id="2147484228" r:id="rId12"/>
    <p:sldMasterId id="2147484235" r:id="rId13"/>
    <p:sldMasterId id="2147484241" r:id="rId14"/>
    <p:sldMasterId id="2147484248" r:id="rId15"/>
    <p:sldMasterId id="2147484254" r:id="rId16"/>
    <p:sldMasterId id="2147484255" r:id="rId17"/>
  </p:sldMasterIdLst>
  <p:notesMasterIdLst>
    <p:notesMasterId r:id="rId53"/>
  </p:notesMasterIdLst>
  <p:handoutMasterIdLst>
    <p:handoutMasterId r:id="rId54"/>
  </p:handoutMasterIdLst>
  <p:sldIdLst>
    <p:sldId id="288" r:id="rId18"/>
    <p:sldId id="317" r:id="rId19"/>
    <p:sldId id="2147481188" r:id="rId20"/>
    <p:sldId id="2147481204" r:id="rId21"/>
    <p:sldId id="2147481196" r:id="rId22"/>
    <p:sldId id="2147481386" r:id="rId23"/>
    <p:sldId id="2147481201" r:id="rId24"/>
    <p:sldId id="2147481202" r:id="rId25"/>
    <p:sldId id="2147481403" r:id="rId26"/>
    <p:sldId id="2147481414" r:id="rId27"/>
    <p:sldId id="2147481200" r:id="rId28"/>
    <p:sldId id="2147481199" r:id="rId29"/>
    <p:sldId id="2147481387" r:id="rId30"/>
    <p:sldId id="2147481388" r:id="rId31"/>
    <p:sldId id="2147481389" r:id="rId32"/>
    <p:sldId id="2147481390" r:id="rId33"/>
    <p:sldId id="2147481391" r:id="rId34"/>
    <p:sldId id="2147481392" r:id="rId35"/>
    <p:sldId id="2147481393" r:id="rId36"/>
    <p:sldId id="2147481415" r:id="rId37"/>
    <p:sldId id="2147481398" r:id="rId38"/>
    <p:sldId id="2147481399" r:id="rId39"/>
    <p:sldId id="2147481402" r:id="rId40"/>
    <p:sldId id="2147481401" r:id="rId41"/>
    <p:sldId id="2147481400" r:id="rId42"/>
    <p:sldId id="2147481416" r:id="rId43"/>
    <p:sldId id="2147481405" r:id="rId44"/>
    <p:sldId id="2147481406" r:id="rId45"/>
    <p:sldId id="2147481407" r:id="rId46"/>
    <p:sldId id="2147481408" r:id="rId47"/>
    <p:sldId id="2147481409" r:id="rId48"/>
    <p:sldId id="2147481410" r:id="rId49"/>
    <p:sldId id="2147481417" r:id="rId50"/>
    <p:sldId id="2147481411" r:id="rId51"/>
    <p:sldId id="282" r:id="rId52"/>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 id="3" name="SYI 伊藤 健/Ito, Takeshi (NTT DATA)" initials="S伊健T(D" lastIdx="1" clrIdx="2">
    <p:extLst>
      <p:ext uri="{19B8F6BF-5375-455C-9EA6-DF929625EA0E}">
        <p15:presenceInfo xmlns:p15="http://schemas.microsoft.com/office/powerpoint/2012/main" userId="S::Takeshi11.Ito@jp.nttdata.com::28839fb1-716a-43be-8c51-f45dc7fb52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0070C0"/>
    <a:srgbClr val="D9D9D9"/>
    <a:srgbClr val="9CABC0"/>
    <a:srgbClr val="69BFFF"/>
    <a:srgbClr val="B0BCCC"/>
    <a:srgbClr val="758AA7"/>
    <a:srgbClr val="44546A"/>
    <a:srgbClr val="19A3FC"/>
    <a:srgbClr val="070F26"/>
    <a:srgbClr val="BC43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61" autoAdjust="0"/>
    <p:restoredTop sz="96353" autoAdjust="0"/>
  </p:normalViewPr>
  <p:slideViewPr>
    <p:cSldViewPr snapToGrid="0" snapToObjects="1">
      <p:cViewPr varScale="1">
        <p:scale>
          <a:sx n="120" d="100"/>
          <a:sy n="120" d="100"/>
        </p:scale>
        <p:origin x="378" y="108"/>
      </p:cViewPr>
      <p:guideLst/>
    </p:cSldViewPr>
  </p:slideViewPr>
  <p:outlineViewPr>
    <p:cViewPr>
      <p:scale>
        <a:sx n="33" d="100"/>
        <a:sy n="33" d="100"/>
      </p:scale>
      <p:origin x="0" y="0"/>
    </p:cViewPr>
  </p:outlineViewPr>
  <p:notesTextViewPr>
    <p:cViewPr>
      <p:scale>
        <a:sx n="160" d="100"/>
        <a:sy n="160" d="100"/>
      </p:scale>
      <p:origin x="0" y="0"/>
    </p:cViewPr>
  </p:notesTextViewPr>
  <p:sorterViewPr>
    <p:cViewPr>
      <p:scale>
        <a:sx n="80" d="100"/>
        <a:sy n="80" d="100"/>
      </p:scale>
      <p:origin x="0" y="0"/>
    </p:cViewPr>
  </p:sorterViewPr>
  <p:notesViewPr>
    <p:cSldViewPr snapToGrid="0" snapToObjects="1">
      <p:cViewPr varScale="1">
        <p:scale>
          <a:sx n="77" d="100"/>
          <a:sy n="77" d="100"/>
        </p:scale>
        <p:origin x="4080"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1.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commentAuthors" Target="commentAuthors.xml"/><Relationship Id="rId7" Type="http://schemas.openxmlformats.org/officeDocument/2006/relationships/slideMaster" Target="slideMasters/slideMaster5.xml"/><Relationship Id="rId12" Type="http://schemas.openxmlformats.org/officeDocument/2006/relationships/slideMaster" Target="slideMasters/slideMaster10.xml"/><Relationship Id="rId17" Type="http://schemas.openxmlformats.org/officeDocument/2006/relationships/slideMaster" Target="slideMasters/slideMaster15.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Master" Target="slideMasters/slideMaster14.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Master" Target="slideMasters/slideMaster9.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3.xml"/><Relationship Id="rId15" Type="http://schemas.openxmlformats.org/officeDocument/2006/relationships/slideMaster" Target="slideMasters/slideMaster13.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viewProps" Target="viewProps.xml"/><Relationship Id="rId10" Type="http://schemas.openxmlformats.org/officeDocument/2006/relationships/slideMaster" Target="slideMasters/slideMaster8.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4" Type="http://schemas.openxmlformats.org/officeDocument/2006/relationships/slideMaster" Target="slideMasters/slideMaster2.xml"/><Relationship Id="rId9" Type="http://schemas.openxmlformats.org/officeDocument/2006/relationships/slideMaster" Target="slideMasters/slideMaster7.xml"/><Relationship Id="rId14" Type="http://schemas.openxmlformats.org/officeDocument/2006/relationships/slideMaster" Target="slideMasters/slideMaster12.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presProps" Target="presProps.xml"/><Relationship Id="rId8" Type="http://schemas.openxmlformats.org/officeDocument/2006/relationships/slideMaster" Target="slideMasters/slideMaster6.xml"/><Relationship Id="rId51" Type="http://schemas.openxmlformats.org/officeDocument/2006/relationships/slide" Target="slides/slide34.xml"/><Relationship Id="rId3"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dirty="0">
              <a:latin typeface="+mn-ea"/>
            </a:endParaRPr>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B7BDCB57-7B26-864A-85AB-1FE6E8A71097}" type="datetimeFigureOut">
              <a:rPr kumimoji="1" lang="ja-JP" altLang="en-US" smtClean="0">
                <a:latin typeface="+mn-ea"/>
              </a:rPr>
              <a:t>2024/8/13</a:t>
            </a:fld>
            <a:endParaRPr kumimoji="1" lang="ja-JP" altLang="en-US">
              <a:latin typeface="+mn-ea"/>
            </a:endParaRPr>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latin typeface="+mn-ea"/>
            </a:endParaRPr>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3741B73B-8F91-6845-8B45-1448A7A46D6E}" type="slidenum">
              <a:rPr kumimoji="1" lang="ja-JP" altLang="en-US" smtClean="0">
                <a:latin typeface="+mn-ea"/>
              </a:rPr>
              <a:t>‹#›</a:t>
            </a:fld>
            <a:endParaRPr kumimoji="1" lang="ja-JP" altLang="en-US">
              <a:latin typeface="+mn-ea"/>
            </a:endParaRPr>
          </a:p>
        </p:txBody>
      </p:sp>
    </p:spTree>
    <p:extLst>
      <p:ext uri="{BB962C8B-B14F-4D97-AF65-F5344CB8AC3E}">
        <p14:creationId xmlns:p14="http://schemas.microsoft.com/office/powerpoint/2010/main" val="1774085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2024/8/13</a:t>
            </a:fld>
            <a:endParaRPr kumimoji="1" lang="ja-JP" altLang="en-US"/>
          </a:p>
        </p:txBody>
      </p:sp>
      <p:sp>
        <p:nvSpPr>
          <p:cNvPr id="4" name="スライド イメージ プレースホルダー 3"/>
          <p:cNvSpPr>
            <a:spLocks noGrp="1" noRot="1" noChangeAspect="1"/>
          </p:cNvSpPr>
          <p:nvPr>
            <p:ph type="sldImg" idx="2"/>
          </p:nvPr>
        </p:nvSpPr>
        <p:spPr>
          <a:xfrm>
            <a:off x="422275" y="685800"/>
            <a:ext cx="5962650" cy="3354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225942"/>
            <a:ext cx="5445760" cy="5028341"/>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ea"/>
        <a:ea typeface="+mn-ea"/>
        <a:cs typeface="+mn-cs"/>
      </a:defRPr>
    </a:lvl1pPr>
    <a:lvl2pPr marL="457200" algn="l" defTabSz="914400" rtl="0" eaLnBrk="1" latinLnBrk="0" hangingPunct="1">
      <a:defRPr kumimoji="1" sz="1200" kern="1200">
        <a:solidFill>
          <a:schemeClr val="tx1"/>
        </a:solidFill>
        <a:latin typeface="+mn-ea"/>
        <a:ea typeface="+mn-ea"/>
        <a:cs typeface="+mn-cs"/>
      </a:defRPr>
    </a:lvl2pPr>
    <a:lvl3pPr marL="914400" algn="l" defTabSz="914400" rtl="0" eaLnBrk="1" latinLnBrk="0" hangingPunct="1">
      <a:defRPr kumimoji="1" sz="1200" kern="1200">
        <a:solidFill>
          <a:schemeClr val="tx1"/>
        </a:solidFill>
        <a:latin typeface="+mn-ea"/>
        <a:ea typeface="+mn-ea"/>
        <a:cs typeface="+mn-cs"/>
      </a:defRPr>
    </a:lvl3pPr>
    <a:lvl4pPr marL="1371600" algn="l" defTabSz="914400" rtl="0" eaLnBrk="1" latinLnBrk="0" hangingPunct="1">
      <a:defRPr kumimoji="1" sz="1200" kern="1200">
        <a:solidFill>
          <a:schemeClr val="tx1"/>
        </a:solidFill>
        <a:latin typeface="+mn-ea"/>
        <a:ea typeface="+mn-ea"/>
        <a:cs typeface="+mn-cs"/>
      </a:defRPr>
    </a:lvl4pPr>
    <a:lvl5pPr marL="1828800" algn="l" defTabSz="914400" rtl="0" eaLnBrk="1" latinLnBrk="0" hangingPunct="1">
      <a:defRPr kumimoji="1" sz="1200" kern="1200">
        <a:solidFill>
          <a:schemeClr val="tx1"/>
        </a:solidFill>
        <a:latin typeface="+mn-ea"/>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2990382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2897108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3405179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2928790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1113997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054153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525470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1008571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1202441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03641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230943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3450353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2624954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850935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3569776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55628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3380945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2074636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2719746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dirty="0">
              <a:ln>
                <a:noFill/>
              </a:ln>
              <a:solidFill>
                <a:srgbClr val="000000"/>
              </a:solidFill>
              <a:effectLst/>
              <a:uLnTx/>
              <a:uFillTx/>
              <a:latin typeface="Arial"/>
              <a:ea typeface="Meiryo UI" panose="020B0604030504040204" pitchFamily="50" charset="-128"/>
              <a:cs typeface="+mn-cs"/>
            </a:endParaRPr>
          </a:p>
        </p:txBody>
      </p:sp>
    </p:spTree>
    <p:extLst>
      <p:ext uri="{BB962C8B-B14F-4D97-AF65-F5344CB8AC3E}">
        <p14:creationId xmlns:p14="http://schemas.microsoft.com/office/powerpoint/2010/main" val="3384426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152281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2622320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67955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156911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01079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240572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130345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srgbClr val="000000"/>
                </a:solidFill>
                <a:effectLst/>
                <a:uLnTx/>
                <a:uFillTx/>
                <a:latin typeface="Arial"/>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18927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Master" Target="../slideMasters/slideMaster5.xml"/><Relationship Id="rId4" Type="http://schemas.openxmlformats.org/officeDocument/2006/relationships/image" Target="../media/image4.gi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Master" Target="../slideMasters/slideMaster6.xml"/><Relationship Id="rId4" Type="http://schemas.openxmlformats.org/officeDocument/2006/relationships/image" Target="../media/image4.gi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Master" Target="../slideMasters/slideMaster6.xml"/><Relationship Id="rId4" Type="http://schemas.openxmlformats.org/officeDocument/2006/relationships/image" Target="../media/image4.gi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Master" Target="../slideMasters/slideMaster8.xml"/><Relationship Id="rId4" Type="http://schemas.openxmlformats.org/officeDocument/2006/relationships/image" Target="../media/image4.gif"/></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9.jpg"/><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写真">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279E55B6-184B-9445-3C84-3C51FFA63D1B}"/>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2" name="タイトル 1">
            <a:extLst>
              <a:ext uri="{FF2B5EF4-FFF2-40B4-BE49-F238E27FC236}">
                <a16:creationId xmlns:a16="http://schemas.microsoft.com/office/drawing/2014/main" id="{D8C3003A-1C0D-B582-B3BE-CA14C4D8AE89}"/>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sp>
        <p:nvSpPr>
          <p:cNvPr id="5" name="テキスト プレースホルダー 8">
            <a:extLst>
              <a:ext uri="{FF2B5EF4-FFF2-40B4-BE49-F238E27FC236}">
                <a16:creationId xmlns:a16="http://schemas.microsoft.com/office/drawing/2014/main" id="{FFDB246B-7466-9829-C733-D7C8F366017A}"/>
              </a:ext>
            </a:extLst>
          </p:cNvPr>
          <p:cNvSpPr>
            <a:spLocks noGrp="1"/>
          </p:cNvSpPr>
          <p:nvPr>
            <p:ph type="body" sz="quarter" idx="16" hasCustomPrompt="1"/>
          </p:nvPr>
        </p:nvSpPr>
        <p:spPr>
          <a:xfrm>
            <a:off x="4496400" y="2286000"/>
            <a:ext cx="7315200" cy="3952800"/>
          </a:xfrm>
          <a:prstGeom prst="rect">
            <a:avLst/>
          </a:prstGeom>
        </p:spPr>
        <p:txBody>
          <a:bodyPr lIns="0" tIns="0" rIns="0" bIns="0"/>
          <a:lstStyle>
            <a:lvl1pPr>
              <a:defRPr sz="4800" b="1">
                <a:solidFill>
                  <a:schemeClr val="accent1"/>
                </a:solidFill>
              </a:defRPr>
            </a:lvl1pPr>
          </a:lstStyle>
          <a:p>
            <a:pPr lvl="0"/>
            <a:r>
              <a:rPr kumimoji="1" lang="ja-JP" altLang="en-US"/>
              <a:t>中扉タイトル</a:t>
            </a:r>
          </a:p>
        </p:txBody>
      </p:sp>
      <p:sp>
        <p:nvSpPr>
          <p:cNvPr id="9" name="テキスト ボックス 8">
            <a:extLst>
              <a:ext uri="{FF2B5EF4-FFF2-40B4-BE49-F238E27FC236}">
                <a16:creationId xmlns:a16="http://schemas.microsoft.com/office/drawing/2014/main" id="{4E856B16-CC7F-D18A-5F95-82F6F68027FD}"/>
              </a:ext>
            </a:extLst>
          </p:cNvPr>
          <p:cNvSpPr txBox="1"/>
          <p:nvPr userDrawn="1"/>
        </p:nvSpPr>
        <p:spPr>
          <a:xfrm>
            <a:off x="77760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7" name="正方形/長方形 6">
            <a:extLst>
              <a:ext uri="{FF2B5EF4-FFF2-40B4-BE49-F238E27FC236}">
                <a16:creationId xmlns:a16="http://schemas.microsoft.com/office/drawing/2014/main" id="{B78BC61F-DFF6-D0AA-091E-65340A8F721F}"/>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0" name="テキスト ボックス 9">
            <a:extLst>
              <a:ext uri="{FF2B5EF4-FFF2-40B4-BE49-F238E27FC236}">
                <a16:creationId xmlns:a16="http://schemas.microsoft.com/office/drawing/2014/main" id="{D5163610-4754-0AB2-758B-6FFD6261400E}"/>
              </a:ext>
            </a:extLst>
          </p:cNvPr>
          <p:cNvSpPr txBox="1"/>
          <p:nvPr userDrawn="1"/>
        </p:nvSpPr>
        <p:spPr>
          <a:xfrm>
            <a:off x="4496400" y="6562800"/>
            <a:ext cx="32040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2023 NTT DATA Japan Corporation</a:t>
            </a:r>
          </a:p>
        </p:txBody>
      </p:sp>
    </p:spTree>
    <p:extLst>
      <p:ext uri="{BB962C8B-B14F-4D97-AF65-F5344CB8AC3E}">
        <p14:creationId xmlns:p14="http://schemas.microsoft.com/office/powerpoint/2010/main" val="184527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２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bg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3" y="1038386"/>
            <a:ext cx="5508000" cy="5196814"/>
          </a:xfrm>
        </p:spPr>
        <p:txBody>
          <a:bodyPr tIns="0" b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コンテンツ プレースホルダー 4">
            <a:extLst>
              <a:ext uri="{FF2B5EF4-FFF2-40B4-BE49-F238E27FC236}">
                <a16:creationId xmlns:a16="http://schemas.microsoft.com/office/drawing/2014/main" id="{EF021ACE-2CF5-4B31-D043-4FF4199CE0CE}"/>
              </a:ext>
            </a:extLst>
          </p:cNvPr>
          <p:cNvSpPr>
            <a:spLocks noGrp="1"/>
          </p:cNvSpPr>
          <p:nvPr>
            <p:ph sz="quarter" idx="11"/>
          </p:nvPr>
        </p:nvSpPr>
        <p:spPr>
          <a:xfrm>
            <a:off x="6310800" y="1038386"/>
            <a:ext cx="5508000" cy="5196814"/>
          </a:xfrm>
        </p:spPr>
        <p:txBody>
          <a:bodyPr tIns="0" b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テキスト ボックス 2">
            <a:extLst>
              <a:ext uri="{FF2B5EF4-FFF2-40B4-BE49-F238E27FC236}">
                <a16:creationId xmlns:a16="http://schemas.microsoft.com/office/drawing/2014/main" id="{E00132AB-F8CC-E986-3454-C51AAC0E95E8}"/>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7697331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と３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bg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3" y="1038386"/>
            <a:ext cx="3657600" cy="5196814"/>
          </a:xfrm>
        </p:spPr>
        <p:txBody>
          <a:bodyPr tIns="0" b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コンテンツ プレースホルダー 4">
            <a:extLst>
              <a:ext uri="{FF2B5EF4-FFF2-40B4-BE49-F238E27FC236}">
                <a16:creationId xmlns:a16="http://schemas.microsoft.com/office/drawing/2014/main" id="{58228A74-29BB-7D83-4FBF-D4C78D0E8273}"/>
              </a:ext>
            </a:extLst>
          </p:cNvPr>
          <p:cNvSpPr>
            <a:spLocks noGrp="1"/>
          </p:cNvSpPr>
          <p:nvPr>
            <p:ph sz="quarter" idx="11"/>
          </p:nvPr>
        </p:nvSpPr>
        <p:spPr>
          <a:xfrm>
            <a:off x="4266000" y="1038386"/>
            <a:ext cx="3657600" cy="5196814"/>
          </a:xfrm>
        </p:spPr>
        <p:txBody>
          <a:bodyPr tIns="0" b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4">
            <a:extLst>
              <a:ext uri="{FF2B5EF4-FFF2-40B4-BE49-F238E27FC236}">
                <a16:creationId xmlns:a16="http://schemas.microsoft.com/office/drawing/2014/main" id="{1B772862-BD3C-7869-DB09-5C7C67173F27}"/>
              </a:ext>
            </a:extLst>
          </p:cNvPr>
          <p:cNvSpPr>
            <a:spLocks noGrp="1"/>
          </p:cNvSpPr>
          <p:nvPr>
            <p:ph sz="quarter" idx="12"/>
          </p:nvPr>
        </p:nvSpPr>
        <p:spPr>
          <a:xfrm>
            <a:off x="8162929" y="1038386"/>
            <a:ext cx="3657600" cy="5196814"/>
          </a:xfrm>
        </p:spPr>
        <p:txBody>
          <a:bodyPr tIns="0" b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ボックス 6">
            <a:extLst>
              <a:ext uri="{FF2B5EF4-FFF2-40B4-BE49-F238E27FC236}">
                <a16:creationId xmlns:a16="http://schemas.microsoft.com/office/drawing/2014/main" id="{4659282D-E203-D490-4B15-F802032603A3}"/>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104195158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サブタイトル有">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400110"/>
          </a:xfrm>
        </p:spPr>
        <p:txBody>
          <a:bodyPr tIns="0" bIns="0">
            <a:noAutofit/>
          </a:bodyPr>
          <a:lstStyle>
            <a:lvl1pPr>
              <a:defRPr sz="2600">
                <a:solidFill>
                  <a:schemeClr val="bg1"/>
                </a:solidFill>
              </a:defRPr>
            </a:lvl1pPr>
          </a:lstStyle>
          <a:p>
            <a:r>
              <a:rPr kumimoji="1" lang="ja-JP" altLang="en-US"/>
              <a:t>［タイトル］</a:t>
            </a:r>
          </a:p>
        </p:txBody>
      </p:sp>
      <p:sp>
        <p:nvSpPr>
          <p:cNvPr id="3" name="テキスト プレースホルダー 2">
            <a:extLst>
              <a:ext uri="{FF2B5EF4-FFF2-40B4-BE49-F238E27FC236}">
                <a16:creationId xmlns:a16="http://schemas.microsoft.com/office/drawing/2014/main" id="{922FFA65-3599-E725-9F45-9CF39BF996EE}"/>
              </a:ext>
            </a:extLst>
          </p:cNvPr>
          <p:cNvSpPr>
            <a:spLocks noGrp="1"/>
          </p:cNvSpPr>
          <p:nvPr>
            <p:ph type="body" sz="quarter" idx="10" hasCustomPrompt="1"/>
          </p:nvPr>
        </p:nvSpPr>
        <p:spPr>
          <a:xfrm>
            <a:off x="371474" y="727200"/>
            <a:ext cx="11448000" cy="288000"/>
          </a:xfrm>
        </p:spPr>
        <p:txBody>
          <a:bodyPr>
            <a:noAutofit/>
          </a:bodyPr>
          <a:lstStyle>
            <a:lvl1pPr>
              <a:defRPr b="1">
                <a:solidFill>
                  <a:schemeClr val="bg2"/>
                </a:solidFill>
              </a:defRPr>
            </a:lvl1pPr>
          </a:lstStyle>
          <a:p>
            <a:pPr lvl="0"/>
            <a:r>
              <a:rPr kumimoji="1" lang="ja-JP" altLang="en-US"/>
              <a:t>［サブタイトル］</a:t>
            </a:r>
          </a:p>
        </p:txBody>
      </p:sp>
      <p:sp>
        <p:nvSpPr>
          <p:cNvPr id="4" name="コンテンツ プレースホルダー 4">
            <a:extLst>
              <a:ext uri="{FF2B5EF4-FFF2-40B4-BE49-F238E27FC236}">
                <a16:creationId xmlns:a16="http://schemas.microsoft.com/office/drawing/2014/main" id="{FE40B33C-3077-F325-8EA7-EEDBA1AD5E20}"/>
              </a:ext>
            </a:extLst>
          </p:cNvPr>
          <p:cNvSpPr>
            <a:spLocks noGrp="1"/>
          </p:cNvSpPr>
          <p:nvPr>
            <p:ph sz="quarter" idx="11"/>
          </p:nvPr>
        </p:nvSpPr>
        <p:spPr>
          <a:xfrm>
            <a:off x="371474" y="1411200"/>
            <a:ext cx="11448000" cy="4824000"/>
          </a:xfrm>
        </p:spPr>
        <p:txBody>
          <a:bodyPr tIns="0" b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ボックス 4">
            <a:extLst>
              <a:ext uri="{FF2B5EF4-FFF2-40B4-BE49-F238E27FC236}">
                <a16:creationId xmlns:a16="http://schemas.microsoft.com/office/drawing/2014/main" id="{0A1A7CDA-C0AA-A8AC-8808-09E8B9AA91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411908429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17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白紙（フッター有）">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1C562A-25AB-8415-C9E5-F862FADD5F01}"/>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2133572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全面画像">
    <p:spTree>
      <p:nvGrpSpPr>
        <p:cNvPr id="1" name=""/>
        <p:cNvGrpSpPr/>
        <p:nvPr/>
      </p:nvGrpSpPr>
      <p:grpSpPr>
        <a:xfrm>
          <a:off x="0" y="0"/>
          <a:ext cx="0" cy="0"/>
          <a:chOff x="0" y="0"/>
          <a:chExt cx="0" cy="0"/>
        </a:xfrm>
      </p:grpSpPr>
      <p:pic>
        <p:nvPicPr>
          <p:cNvPr id="5" name="Picture Placeholder 8">
            <a:extLst>
              <a:ext uri="{FF2B5EF4-FFF2-40B4-BE49-F238E27FC236}">
                <a16:creationId xmlns:a16="http://schemas.microsoft.com/office/drawing/2014/main" id="{284A47DF-598D-4484-FC4C-BB3F7796E5E5}"/>
              </a:ext>
            </a:extLst>
          </p:cNvPr>
          <p:cNvPicPr>
            <a:picLocks noChangeAspect="1"/>
          </p:cNvPicPr>
          <p:nvPr userDrawn="1"/>
        </p:nvPicPr>
        <p:blipFill>
          <a:blip r:embed="rId2"/>
          <a:srcRect/>
          <a:stretch/>
        </p:blipFill>
        <p:spPr>
          <a:xfrm>
            <a:off x="1" y="-1"/>
            <a:ext cx="12191998" cy="6857998"/>
          </a:xfrm>
          <a:prstGeom prst="rect">
            <a:avLst/>
          </a:prstGeom>
        </p:spPr>
      </p:pic>
      <p:sp>
        <p:nvSpPr>
          <p:cNvPr id="6" name="正方形/長方形 5">
            <a:extLst>
              <a:ext uri="{FF2B5EF4-FFF2-40B4-BE49-F238E27FC236}">
                <a16:creationId xmlns:a16="http://schemas.microsoft.com/office/drawing/2014/main" id="{17BFC142-EE3C-1097-DFF9-406290BF82E8}"/>
              </a:ext>
            </a:extLst>
          </p:cNvPr>
          <p:cNvSpPr/>
          <p:nvPr userDrawn="1"/>
        </p:nvSpPr>
        <p:spPr>
          <a:xfrm>
            <a:off x="0" y="5202000"/>
            <a:ext cx="121920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2" name="タイトル 1">
            <a:extLst>
              <a:ext uri="{FF2B5EF4-FFF2-40B4-BE49-F238E27FC236}">
                <a16:creationId xmlns:a16="http://schemas.microsoft.com/office/drawing/2014/main" id="{B1265E79-47D9-4B17-A967-60D543C5CD4E}"/>
              </a:ext>
            </a:extLst>
          </p:cNvPr>
          <p:cNvSpPr>
            <a:spLocks noGrp="1"/>
          </p:cNvSpPr>
          <p:nvPr>
            <p:ph type="title" hasCustomPrompt="1"/>
          </p:nvPr>
        </p:nvSpPr>
        <p:spPr>
          <a:xfrm>
            <a:off x="370800" y="334800"/>
            <a:ext cx="11448000" cy="413999"/>
          </a:xfrm>
        </p:spPr>
        <p:txBody>
          <a:bodyPr tIns="0" bIns="0" anchor="t">
            <a:noAutofit/>
          </a:bodyPr>
          <a:lstStyle>
            <a:lvl1pPr>
              <a:defRPr sz="2600"/>
            </a:lvl1pPr>
          </a:lstStyle>
          <a:p>
            <a:r>
              <a:rPr kumimoji="1" lang="ja-JP" altLang="en-US"/>
              <a:t>［タイトル］</a:t>
            </a:r>
          </a:p>
        </p:txBody>
      </p:sp>
      <p:pic>
        <p:nvPicPr>
          <p:cNvPr id="7" name="図 6">
            <a:extLst>
              <a:ext uri="{FF2B5EF4-FFF2-40B4-BE49-F238E27FC236}">
                <a16:creationId xmlns:a16="http://schemas.microsoft.com/office/drawing/2014/main" id="{53006D64-E6DC-EC14-0869-CFFA4F407720}"/>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10" name="テキスト ボックス 9">
            <a:extLst>
              <a:ext uri="{FF2B5EF4-FFF2-40B4-BE49-F238E27FC236}">
                <a16:creationId xmlns:a16="http://schemas.microsoft.com/office/drawing/2014/main" id="{982FFD09-936A-AF7C-CD3D-13DA700D6B37}"/>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Japan Corporation</a:t>
            </a:r>
          </a:p>
        </p:txBody>
      </p:sp>
      <p:sp>
        <p:nvSpPr>
          <p:cNvPr id="11" name="テキスト ボックス 10">
            <a:extLst>
              <a:ext uri="{FF2B5EF4-FFF2-40B4-BE49-F238E27FC236}">
                <a16:creationId xmlns:a16="http://schemas.microsoft.com/office/drawing/2014/main" id="{F630E21C-D3DA-C1C9-6335-53E0F302CA3F}"/>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3614267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右に画像">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364C7304-EA79-3047-AAB3-5F36CE9C49DE}"/>
              </a:ext>
            </a:extLst>
          </p:cNvPr>
          <p:cNvPicPr>
            <a:picLocks noChangeAspect="1"/>
          </p:cNvPicPr>
          <p:nvPr userDrawn="1"/>
        </p:nvPicPr>
        <p:blipFill rotWithShape="1">
          <a:blip r:embed="rId2"/>
          <a:srcRect l="58440" r="8440"/>
          <a:stretch/>
        </p:blipFill>
        <p:spPr>
          <a:xfrm>
            <a:off x="8152800" y="-1"/>
            <a:ext cx="4037999" cy="6857999"/>
          </a:xfrm>
          <a:prstGeom prst="rect">
            <a:avLst/>
          </a:prstGeom>
        </p:spPr>
      </p:pic>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370800" y="334800"/>
            <a:ext cx="7480800" cy="412538"/>
          </a:xfrm>
        </p:spPr>
        <p:txBody>
          <a:bodyPr tIns="0" bIns="0">
            <a:noAutofit/>
          </a:bodyPr>
          <a:lstStyle>
            <a:lvl1pPr>
              <a:defRPr sz="2600"/>
            </a:lvl1pPr>
          </a:lstStyle>
          <a:p>
            <a:r>
              <a:rPr kumimoji="1" lang="ja-JP" altLang="en-US"/>
              <a:t>［タイトル］</a:t>
            </a:r>
          </a:p>
        </p:txBody>
      </p:sp>
      <p:sp>
        <p:nvSpPr>
          <p:cNvPr id="4" name="テキスト ボックス 3">
            <a:extLst>
              <a:ext uri="{FF2B5EF4-FFF2-40B4-BE49-F238E27FC236}">
                <a16:creationId xmlns:a16="http://schemas.microsoft.com/office/drawing/2014/main" id="{8C3C35FC-0C2C-C5D6-0210-3A570FE264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9" name="正方形/長方形 8">
            <a:extLst>
              <a:ext uri="{FF2B5EF4-FFF2-40B4-BE49-F238E27FC236}">
                <a16:creationId xmlns:a16="http://schemas.microsoft.com/office/drawing/2014/main" id="{7B12F8C5-0E88-DAD9-ABAF-0068EAED006A}"/>
              </a:ext>
            </a:extLst>
          </p:cNvPr>
          <p:cNvSpPr/>
          <p:nvPr userDrawn="1"/>
        </p:nvSpPr>
        <p:spPr>
          <a:xfrm>
            <a:off x="8152800"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10" name="図 9">
            <a:extLst>
              <a:ext uri="{FF2B5EF4-FFF2-40B4-BE49-F238E27FC236}">
                <a16:creationId xmlns:a16="http://schemas.microsoft.com/office/drawing/2014/main" id="{1511AB2B-344F-4945-B779-70D998A016D8}"/>
              </a:ext>
            </a:extLst>
          </p:cNvPr>
          <p:cNvPicPr>
            <a:picLocks noChangeAspect="1"/>
          </p:cNvPicPr>
          <p:nvPr userDrawn="1"/>
        </p:nvPicPr>
        <p:blipFill>
          <a:blip r:embed="rId3"/>
          <a:srcRect/>
          <a:stretch/>
        </p:blipFill>
        <p:spPr>
          <a:xfrm>
            <a:off x="10743026" y="6425921"/>
            <a:ext cx="1148891" cy="292658"/>
          </a:xfrm>
          <a:prstGeom prst="rect">
            <a:avLst/>
          </a:prstGeom>
        </p:spPr>
      </p:pic>
    </p:spTree>
    <p:extLst>
      <p:ext uri="{BB962C8B-B14F-4D97-AF65-F5344CB8AC3E}">
        <p14:creationId xmlns:p14="http://schemas.microsoft.com/office/powerpoint/2010/main" val="653107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左に画像">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A5C280F5-C8A3-ED0C-C7A4-8D18EBF140D0}"/>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4586400" y="334800"/>
            <a:ext cx="7232400" cy="412538"/>
          </a:xfrm>
        </p:spPr>
        <p:txBody>
          <a:bodyPr tIns="0" bIns="0">
            <a:noAutofit/>
          </a:bodyPr>
          <a:lstStyle>
            <a:lvl1pPr>
              <a:defRPr sz="2600"/>
            </a:lvl1pPr>
          </a:lstStyle>
          <a:p>
            <a:r>
              <a:rPr kumimoji="1" lang="ja-JP" altLang="en-US"/>
              <a:t>［タイトル］</a:t>
            </a:r>
          </a:p>
        </p:txBody>
      </p:sp>
      <p:sp>
        <p:nvSpPr>
          <p:cNvPr id="9" name="テキスト ボックス 8">
            <a:extLst>
              <a:ext uri="{FF2B5EF4-FFF2-40B4-BE49-F238E27FC236}">
                <a16:creationId xmlns:a16="http://schemas.microsoft.com/office/drawing/2014/main" id="{7B9BBD56-FDC8-781A-F41D-9973F313B293}"/>
              </a:ext>
            </a:extLst>
          </p:cNvPr>
          <p:cNvSpPr txBox="1"/>
          <p:nvPr userDrawn="1"/>
        </p:nvSpPr>
        <p:spPr>
          <a:xfrm>
            <a:off x="77760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4" name="正方形/長方形 3">
            <a:extLst>
              <a:ext uri="{FF2B5EF4-FFF2-40B4-BE49-F238E27FC236}">
                <a16:creationId xmlns:a16="http://schemas.microsoft.com/office/drawing/2014/main" id="{D3B0CE17-A075-1981-B937-98723C53A715}"/>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8" name="テキスト ボックス 7">
            <a:extLst>
              <a:ext uri="{FF2B5EF4-FFF2-40B4-BE49-F238E27FC236}">
                <a16:creationId xmlns:a16="http://schemas.microsoft.com/office/drawing/2014/main" id="{7CCDB277-94A0-134B-3BE0-C7631A608D43}"/>
              </a:ext>
            </a:extLst>
          </p:cNvPr>
          <p:cNvSpPr txBox="1"/>
          <p:nvPr userDrawn="1"/>
        </p:nvSpPr>
        <p:spPr>
          <a:xfrm>
            <a:off x="4496400" y="6562800"/>
            <a:ext cx="32040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Japan Corporation</a:t>
            </a:r>
          </a:p>
        </p:txBody>
      </p:sp>
    </p:spTree>
    <p:extLst>
      <p:ext uri="{BB962C8B-B14F-4D97-AF65-F5344CB8AC3E}">
        <p14:creationId xmlns:p14="http://schemas.microsoft.com/office/powerpoint/2010/main" val="3651460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に画像">
    <p:spTree>
      <p:nvGrpSpPr>
        <p:cNvPr id="1" name=""/>
        <p:cNvGrpSpPr/>
        <p:nvPr/>
      </p:nvGrpSpPr>
      <p:grpSpPr>
        <a:xfrm>
          <a:off x="0" y="0"/>
          <a:ext cx="0" cy="0"/>
          <a:chOff x="0" y="0"/>
          <a:chExt cx="0" cy="0"/>
        </a:xfrm>
      </p:grpSpPr>
      <p:pic>
        <p:nvPicPr>
          <p:cNvPr id="2" name="図プレースホルダー 11">
            <a:extLst>
              <a:ext uri="{FF2B5EF4-FFF2-40B4-BE49-F238E27FC236}">
                <a16:creationId xmlns:a16="http://schemas.microsoft.com/office/drawing/2014/main" id="{9A370874-D6E7-8236-0AEC-2B707CC0DA41}"/>
              </a:ext>
            </a:extLst>
          </p:cNvPr>
          <p:cNvPicPr>
            <a:picLocks noChangeAspect="1"/>
          </p:cNvPicPr>
          <p:nvPr userDrawn="1"/>
        </p:nvPicPr>
        <p:blipFill>
          <a:blip r:embed="rId2"/>
          <a:srcRect t="24412" b="24412"/>
          <a:stretch/>
        </p:blipFill>
        <p:spPr>
          <a:xfrm>
            <a:off x="0" y="3351600"/>
            <a:ext cx="12193200" cy="3510000"/>
          </a:xfrm>
          <a:prstGeom prst="rect">
            <a:avLst/>
          </a:prstGeom>
        </p:spPr>
      </p:pic>
      <p:sp>
        <p:nvSpPr>
          <p:cNvPr id="7" name="正方形/長方形 6">
            <a:extLst>
              <a:ext uri="{FF2B5EF4-FFF2-40B4-BE49-F238E27FC236}">
                <a16:creationId xmlns:a16="http://schemas.microsoft.com/office/drawing/2014/main" id="{C3712D3F-0A14-B965-583E-18E6FCE4A735}"/>
              </a:ext>
            </a:extLst>
          </p:cNvPr>
          <p:cNvSpPr/>
          <p:nvPr userDrawn="1"/>
        </p:nvSpPr>
        <p:spPr>
          <a:xfrm>
            <a:off x="1200" y="5205601"/>
            <a:ext cx="121920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8" name="図 7">
            <a:extLst>
              <a:ext uri="{FF2B5EF4-FFF2-40B4-BE49-F238E27FC236}">
                <a16:creationId xmlns:a16="http://schemas.microsoft.com/office/drawing/2014/main" id="{84D7E9EC-CF46-317F-6A0E-F6BDEEB785B0}"/>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3" name="タイトル 1">
            <a:extLst>
              <a:ext uri="{FF2B5EF4-FFF2-40B4-BE49-F238E27FC236}">
                <a16:creationId xmlns:a16="http://schemas.microsoft.com/office/drawing/2014/main" id="{90F45524-EB8E-A1DF-361B-8D78281B5E74}"/>
              </a:ext>
            </a:extLst>
          </p:cNvPr>
          <p:cNvSpPr>
            <a:spLocks noGrp="1"/>
          </p:cNvSpPr>
          <p:nvPr>
            <p:ph type="title" hasCustomPrompt="1"/>
          </p:nvPr>
        </p:nvSpPr>
        <p:spPr>
          <a:xfrm>
            <a:off x="370800" y="334800"/>
            <a:ext cx="11448000" cy="413999"/>
          </a:xfrm>
        </p:spPr>
        <p:txBody>
          <a:bodyPr tIns="0" bIns="0" anchor="t">
            <a:noAutofit/>
          </a:bodyPr>
          <a:lstStyle>
            <a:lvl1pPr>
              <a:defRPr sz="2600"/>
            </a:lvl1pPr>
          </a:lstStyle>
          <a:p>
            <a:r>
              <a:rPr kumimoji="1" lang="ja-JP" altLang="en-US"/>
              <a:t>［タイトル］</a:t>
            </a:r>
          </a:p>
        </p:txBody>
      </p:sp>
      <p:sp>
        <p:nvSpPr>
          <p:cNvPr id="12" name="テキスト ボックス 11">
            <a:extLst>
              <a:ext uri="{FF2B5EF4-FFF2-40B4-BE49-F238E27FC236}">
                <a16:creationId xmlns:a16="http://schemas.microsoft.com/office/drawing/2014/main" id="{EFD602CA-4EF9-5AA1-3EE4-33973263E246}"/>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Japan Corporation</a:t>
            </a:r>
          </a:p>
        </p:txBody>
      </p:sp>
      <p:sp>
        <p:nvSpPr>
          <p:cNvPr id="13" name="テキスト ボックス 12">
            <a:extLst>
              <a:ext uri="{FF2B5EF4-FFF2-40B4-BE49-F238E27FC236}">
                <a16:creationId xmlns:a16="http://schemas.microsoft.com/office/drawing/2014/main" id="{AE93AE18-67FE-0AB9-197B-5A29BB657E46}"/>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1011765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画像3枚">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370800" y="334800"/>
            <a:ext cx="11448000" cy="412538"/>
          </a:xfrm>
        </p:spPr>
        <p:txBody>
          <a:bodyPr tIns="0" bIns="0">
            <a:noAutofit/>
          </a:bodyPr>
          <a:lstStyle>
            <a:lvl1pPr>
              <a:defRPr sz="2600"/>
            </a:lvl1pPr>
          </a:lstStyle>
          <a:p>
            <a:r>
              <a:rPr kumimoji="1" lang="ja-JP" altLang="en-US"/>
              <a:t>［タイトル］</a:t>
            </a:r>
          </a:p>
        </p:txBody>
      </p:sp>
      <p:sp>
        <p:nvSpPr>
          <p:cNvPr id="4" name="テキスト ボックス 3">
            <a:extLst>
              <a:ext uri="{FF2B5EF4-FFF2-40B4-BE49-F238E27FC236}">
                <a16:creationId xmlns:a16="http://schemas.microsoft.com/office/drawing/2014/main" id="{8C3C35FC-0C2C-C5D6-0210-3A570FE264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5" name="Picture Placeholder 6">
            <a:extLst>
              <a:ext uri="{FF2B5EF4-FFF2-40B4-BE49-F238E27FC236}">
                <a16:creationId xmlns:a16="http://schemas.microsoft.com/office/drawing/2014/main" id="{8D8BF745-92BD-988C-34D0-74B4D7534C7D}"/>
              </a:ext>
            </a:extLst>
          </p:cNvPr>
          <p:cNvSpPr>
            <a:spLocks noGrp="1"/>
          </p:cNvSpPr>
          <p:nvPr>
            <p:ph type="pic" sz="quarter" idx="13" hasCustomPrompt="1"/>
          </p:nvPr>
        </p:nvSpPr>
        <p:spPr bwMode="gray">
          <a:xfrm>
            <a:off x="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
        <p:nvSpPr>
          <p:cNvPr id="2" name="Picture Placeholder 6">
            <a:extLst>
              <a:ext uri="{FF2B5EF4-FFF2-40B4-BE49-F238E27FC236}">
                <a16:creationId xmlns:a16="http://schemas.microsoft.com/office/drawing/2014/main" id="{149F5F7A-6BC4-C06C-9C1E-4B267B2B2FE9}"/>
              </a:ext>
            </a:extLst>
          </p:cNvPr>
          <p:cNvSpPr>
            <a:spLocks noGrp="1"/>
          </p:cNvSpPr>
          <p:nvPr>
            <p:ph type="pic" sz="quarter" idx="14" hasCustomPrompt="1"/>
          </p:nvPr>
        </p:nvSpPr>
        <p:spPr bwMode="gray">
          <a:xfrm>
            <a:off x="408960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
        <p:nvSpPr>
          <p:cNvPr id="8" name="Picture Placeholder 6">
            <a:extLst>
              <a:ext uri="{FF2B5EF4-FFF2-40B4-BE49-F238E27FC236}">
                <a16:creationId xmlns:a16="http://schemas.microsoft.com/office/drawing/2014/main" id="{A67C5164-A259-C81F-D67B-6539C0BBF790}"/>
              </a:ext>
            </a:extLst>
          </p:cNvPr>
          <p:cNvSpPr>
            <a:spLocks noGrp="1"/>
          </p:cNvSpPr>
          <p:nvPr>
            <p:ph type="pic" sz="quarter" idx="15" hasCustomPrompt="1"/>
          </p:nvPr>
        </p:nvSpPr>
        <p:spPr bwMode="gray">
          <a:xfrm>
            <a:off x="817560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Tree>
    <p:extLst>
      <p:ext uri="{BB962C8B-B14F-4D97-AF65-F5344CB8AC3E}">
        <p14:creationId xmlns:p14="http://schemas.microsoft.com/office/powerpoint/2010/main" val="157429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0E3DF-D30F-67F3-1120-4D08EF0597DA}"/>
              </a:ext>
            </a:extLst>
          </p:cNvPr>
          <p:cNvSpPr>
            <a:spLocks noGrp="1"/>
          </p:cNvSpPr>
          <p:nvPr>
            <p:ph type="title" hasCustomPrompt="1"/>
          </p:nvPr>
        </p:nvSpPr>
        <p:spPr>
          <a:xfrm>
            <a:off x="370798" y="687601"/>
            <a:ext cx="7315200" cy="1447199"/>
          </a:xfrm>
          <a:prstGeom prst="rect">
            <a:avLst/>
          </a:prstGeom>
        </p:spPr>
        <p:txBody>
          <a:bodyPr/>
          <a:lstStyle/>
          <a:p>
            <a:r>
              <a:rPr kumimoji="1" lang="en-US" altLang="ja-JP" dirty="0"/>
              <a:t>01</a:t>
            </a:r>
            <a:endParaRPr kumimoji="1" lang="ja-JP" altLang="en-US"/>
          </a:p>
        </p:txBody>
      </p:sp>
      <p:sp>
        <p:nvSpPr>
          <p:cNvPr id="3" name="テキスト プレースホルダー 8">
            <a:extLst>
              <a:ext uri="{FF2B5EF4-FFF2-40B4-BE49-F238E27FC236}">
                <a16:creationId xmlns:a16="http://schemas.microsoft.com/office/drawing/2014/main" id="{14339CF7-9CA0-A841-448E-67A663E55CF3}"/>
              </a:ext>
            </a:extLst>
          </p:cNvPr>
          <p:cNvSpPr>
            <a:spLocks noGrp="1"/>
          </p:cNvSpPr>
          <p:nvPr>
            <p:ph type="body" sz="quarter" idx="16" hasCustomPrompt="1"/>
          </p:nvPr>
        </p:nvSpPr>
        <p:spPr>
          <a:xfrm>
            <a:off x="370800" y="2286000"/>
            <a:ext cx="7315200" cy="3888000"/>
          </a:xfrm>
          <a:prstGeom prst="rect">
            <a:avLst/>
          </a:prstGeom>
        </p:spPr>
        <p:txBody>
          <a:bodyPr lIns="0" tIns="0" rIns="0" bIns="0"/>
          <a:lstStyle>
            <a:lvl1pPr>
              <a:defRPr sz="4000" b="1">
                <a:solidFill>
                  <a:schemeClr val="accent1"/>
                </a:solidFill>
              </a:defRPr>
            </a:lvl1pPr>
          </a:lstStyle>
          <a:p>
            <a:pPr lvl="0"/>
            <a:r>
              <a:rPr kumimoji="1" lang="ja-JP" altLang="en-US"/>
              <a:t>中扉タイトル</a:t>
            </a:r>
          </a:p>
        </p:txBody>
      </p:sp>
      <p:pic>
        <p:nvPicPr>
          <p:cNvPr id="4" name="Picture 6">
            <a:extLst>
              <a:ext uri="{FF2B5EF4-FFF2-40B4-BE49-F238E27FC236}">
                <a16:creationId xmlns:a16="http://schemas.microsoft.com/office/drawing/2014/main" id="{EB864475-214E-676F-1057-8A4E44927EF7}"/>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tretch>
            <a:fillRect/>
          </a:stretch>
        </p:blipFill>
        <p:spPr>
          <a:xfrm>
            <a:off x="8070773" y="2431973"/>
            <a:ext cx="3740227" cy="3740227"/>
          </a:xfrm>
          <a:prstGeom prst="rect">
            <a:avLst/>
          </a:prstGeom>
        </p:spPr>
      </p:pic>
      <p:sp>
        <p:nvSpPr>
          <p:cNvPr id="5" name="テキスト ボックス 4">
            <a:extLst>
              <a:ext uri="{FF2B5EF4-FFF2-40B4-BE49-F238E27FC236}">
                <a16:creationId xmlns:a16="http://schemas.microsoft.com/office/drawing/2014/main" id="{442CEE08-CDC8-97A0-0539-B8FAF99A176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41262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写真集">
    <p:spTree>
      <p:nvGrpSpPr>
        <p:cNvPr id="1" name=""/>
        <p:cNvGrpSpPr/>
        <p:nvPr/>
      </p:nvGrpSpPr>
      <p:grpSpPr>
        <a:xfrm>
          <a:off x="0" y="0"/>
          <a:ext cx="0" cy="0"/>
          <a:chOff x="0" y="0"/>
          <a:chExt cx="0" cy="0"/>
        </a:xfrm>
      </p:grpSpPr>
      <p:sp>
        <p:nvSpPr>
          <p:cNvPr id="5" name="図プレースホルダー 4">
            <a:extLst>
              <a:ext uri="{FF2B5EF4-FFF2-40B4-BE49-F238E27FC236}">
                <a16:creationId xmlns:a16="http://schemas.microsoft.com/office/drawing/2014/main" id="{AF36B133-36B0-B253-B7D4-C28F41A61059}"/>
              </a:ext>
            </a:extLst>
          </p:cNvPr>
          <p:cNvSpPr>
            <a:spLocks noGrp="1"/>
          </p:cNvSpPr>
          <p:nvPr>
            <p:ph type="pic" sz="quarter" idx="11" hasCustomPrompt="1"/>
          </p:nvPr>
        </p:nvSpPr>
        <p:spPr>
          <a:xfrm>
            <a:off x="370800" y="334800"/>
            <a:ext cx="4420800" cy="3546000"/>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2" name="タイトル 1">
            <a:extLst>
              <a:ext uri="{FF2B5EF4-FFF2-40B4-BE49-F238E27FC236}">
                <a16:creationId xmlns:a16="http://schemas.microsoft.com/office/drawing/2014/main" id="{760F00A5-A022-0540-F2CC-D4AA03AB45B3}"/>
              </a:ext>
            </a:extLst>
          </p:cNvPr>
          <p:cNvSpPr>
            <a:spLocks noGrp="1"/>
          </p:cNvSpPr>
          <p:nvPr>
            <p:ph type="title" hasCustomPrompt="1"/>
          </p:nvPr>
        </p:nvSpPr>
        <p:spPr>
          <a:xfrm>
            <a:off x="370800" y="2422800"/>
            <a:ext cx="4420800" cy="1458000"/>
          </a:xfrm>
        </p:spPr>
        <p:txBody>
          <a:bodyPr>
            <a:noAutofit/>
          </a:bodyPr>
          <a:lstStyle>
            <a:lvl1pPr algn="ctr">
              <a:defRPr sz="2130" b="0">
                <a:solidFill>
                  <a:schemeClr val="bg1"/>
                </a:solidFill>
              </a:defRPr>
            </a:lvl1pPr>
          </a:lstStyle>
          <a:p>
            <a:r>
              <a:rPr kumimoji="1" lang="ja-JP" altLang="en-US"/>
              <a:t>マスター テキストの書式設定</a:t>
            </a:r>
          </a:p>
        </p:txBody>
      </p:sp>
      <p:sp>
        <p:nvSpPr>
          <p:cNvPr id="7" name="テキスト プレースホルダー 6">
            <a:extLst>
              <a:ext uri="{FF2B5EF4-FFF2-40B4-BE49-F238E27FC236}">
                <a16:creationId xmlns:a16="http://schemas.microsoft.com/office/drawing/2014/main" id="{786AAEE8-9706-2A45-5CC0-A6743ACE48DC}"/>
              </a:ext>
            </a:extLst>
          </p:cNvPr>
          <p:cNvSpPr>
            <a:spLocks noGrp="1"/>
          </p:cNvSpPr>
          <p:nvPr>
            <p:ph type="body" sz="quarter" idx="12"/>
          </p:nvPr>
        </p:nvSpPr>
        <p:spPr>
          <a:xfrm>
            <a:off x="370800" y="3988800"/>
            <a:ext cx="3420000" cy="2250000"/>
          </a:xfrm>
          <a:solidFill>
            <a:schemeClr val="accent6"/>
          </a:solidFill>
        </p:spPr>
        <p:txBody>
          <a:bodyPr anchor="ctr"/>
          <a:lstStyle>
            <a:lvl1pPr algn="l">
              <a:defRPr sz="2670" b="1"/>
            </a:lvl1pPr>
          </a:lstStyle>
          <a:p>
            <a:pPr lvl="0"/>
            <a:r>
              <a:rPr kumimoji="1" lang="ja-JP" altLang="en-US"/>
              <a:t>マスター テキストの書式設定</a:t>
            </a:r>
          </a:p>
        </p:txBody>
      </p:sp>
      <p:sp>
        <p:nvSpPr>
          <p:cNvPr id="9" name="テキスト プレースホルダー 8">
            <a:extLst>
              <a:ext uri="{FF2B5EF4-FFF2-40B4-BE49-F238E27FC236}">
                <a16:creationId xmlns:a16="http://schemas.microsoft.com/office/drawing/2014/main" id="{47250683-2213-51C3-F47C-D3BB0C13BFD4}"/>
              </a:ext>
            </a:extLst>
          </p:cNvPr>
          <p:cNvSpPr>
            <a:spLocks noGrp="1"/>
          </p:cNvSpPr>
          <p:nvPr>
            <p:ph type="body" sz="quarter" idx="13"/>
          </p:nvPr>
        </p:nvSpPr>
        <p:spPr>
          <a:xfrm>
            <a:off x="4903200" y="334800"/>
            <a:ext cx="4348800" cy="3556800"/>
          </a:xfrm>
          <a:solidFill>
            <a:schemeClr val="accent1"/>
          </a:solidFill>
        </p:spPr>
        <p:txBody>
          <a:bodyPr anchor="ctr"/>
          <a:lstStyle>
            <a:lvl1pPr algn="l">
              <a:defRPr sz="3200" b="1">
                <a:solidFill>
                  <a:schemeClr val="bg1"/>
                </a:solidFill>
              </a:defRPr>
            </a:lvl1pPr>
          </a:lstStyle>
          <a:p>
            <a:pPr lvl="0"/>
            <a:r>
              <a:rPr kumimoji="1" lang="ja-JP" altLang="en-US"/>
              <a:t>マスター テキストの書式設定</a:t>
            </a:r>
          </a:p>
        </p:txBody>
      </p:sp>
      <p:sp>
        <p:nvSpPr>
          <p:cNvPr id="11" name="図プレースホルダー 10">
            <a:extLst>
              <a:ext uri="{FF2B5EF4-FFF2-40B4-BE49-F238E27FC236}">
                <a16:creationId xmlns:a16="http://schemas.microsoft.com/office/drawing/2014/main" id="{D127BBDB-D025-FD8A-C85D-A801D42BDD16}"/>
              </a:ext>
            </a:extLst>
          </p:cNvPr>
          <p:cNvSpPr>
            <a:spLocks noGrp="1"/>
          </p:cNvSpPr>
          <p:nvPr>
            <p:ph type="pic" sz="quarter" idx="14" hasCustomPrompt="1"/>
          </p:nvPr>
        </p:nvSpPr>
        <p:spPr>
          <a:xfrm>
            <a:off x="3877200" y="3988800"/>
            <a:ext cx="5371200" cy="2249487"/>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13" name="テキスト プレースホルダー 12">
            <a:extLst>
              <a:ext uri="{FF2B5EF4-FFF2-40B4-BE49-F238E27FC236}">
                <a16:creationId xmlns:a16="http://schemas.microsoft.com/office/drawing/2014/main" id="{A7430A91-EF7E-38AA-26AE-08F2AE017756}"/>
              </a:ext>
            </a:extLst>
          </p:cNvPr>
          <p:cNvSpPr>
            <a:spLocks noGrp="1"/>
          </p:cNvSpPr>
          <p:nvPr>
            <p:ph type="body" sz="quarter" idx="15"/>
          </p:nvPr>
        </p:nvSpPr>
        <p:spPr>
          <a:xfrm>
            <a:off x="3877200" y="5400000"/>
            <a:ext cx="5371200" cy="838800"/>
          </a:xfrm>
        </p:spPr>
        <p:txBody>
          <a:bodyPr anchor="t" anchorCtr="0"/>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kumimoji="1" lang="ja-JP" altLang="en-US"/>
              <a:t>マスター テキストの書式設定</a:t>
            </a:r>
          </a:p>
        </p:txBody>
      </p:sp>
      <p:sp>
        <p:nvSpPr>
          <p:cNvPr id="15" name="テキスト プレースホルダー 14">
            <a:extLst>
              <a:ext uri="{FF2B5EF4-FFF2-40B4-BE49-F238E27FC236}">
                <a16:creationId xmlns:a16="http://schemas.microsoft.com/office/drawing/2014/main" id="{8E3F89E9-9AFA-9CD7-A1FE-3F17B7226957}"/>
              </a:ext>
            </a:extLst>
          </p:cNvPr>
          <p:cNvSpPr>
            <a:spLocks noGrp="1"/>
          </p:cNvSpPr>
          <p:nvPr>
            <p:ph type="body" sz="quarter" idx="16"/>
          </p:nvPr>
        </p:nvSpPr>
        <p:spPr>
          <a:xfrm>
            <a:off x="9360000" y="334800"/>
            <a:ext cx="2473200" cy="1699200"/>
          </a:xfrm>
          <a:solidFill>
            <a:schemeClr val="accent6"/>
          </a:solidFill>
        </p:spPr>
        <p:txBody>
          <a:bodyPr anchor="ctr"/>
          <a:lstStyle>
            <a:lvl1pPr algn="ctr">
              <a:defRPr sz="2130">
                <a:solidFill>
                  <a:schemeClr val="bg1"/>
                </a:solidFill>
              </a:defRPr>
            </a:lvl1pPr>
            <a:lvl2pPr>
              <a:defRPr sz="2130">
                <a:solidFill>
                  <a:schemeClr val="bg1"/>
                </a:solidFill>
              </a:defRPr>
            </a:lvl2pPr>
            <a:lvl3pPr>
              <a:defRPr sz="2130">
                <a:solidFill>
                  <a:schemeClr val="bg1"/>
                </a:solidFill>
              </a:defRPr>
            </a:lvl3pPr>
            <a:lvl4pPr>
              <a:defRPr sz="2130">
                <a:solidFill>
                  <a:schemeClr val="bg1"/>
                </a:solidFill>
              </a:defRPr>
            </a:lvl4pPr>
            <a:lvl5pPr>
              <a:defRPr sz="2130">
                <a:solidFill>
                  <a:schemeClr val="bg1"/>
                </a:solidFill>
              </a:defRPr>
            </a:lvl5pPr>
          </a:lstStyle>
          <a:p>
            <a:pPr lvl="0"/>
            <a:r>
              <a:rPr kumimoji="1" lang="ja-JP" altLang="en-US"/>
              <a:t>マスター テキストの書式設定</a:t>
            </a:r>
          </a:p>
        </p:txBody>
      </p:sp>
      <p:sp>
        <p:nvSpPr>
          <p:cNvPr id="17" name="図プレースホルダー 16">
            <a:extLst>
              <a:ext uri="{FF2B5EF4-FFF2-40B4-BE49-F238E27FC236}">
                <a16:creationId xmlns:a16="http://schemas.microsoft.com/office/drawing/2014/main" id="{36D62073-F3ED-902D-ABDD-53B579CEBC66}"/>
              </a:ext>
            </a:extLst>
          </p:cNvPr>
          <p:cNvSpPr>
            <a:spLocks noGrp="1"/>
          </p:cNvSpPr>
          <p:nvPr>
            <p:ph type="pic" sz="quarter" idx="17" hasCustomPrompt="1"/>
          </p:nvPr>
        </p:nvSpPr>
        <p:spPr>
          <a:xfrm>
            <a:off x="9349200" y="2138400"/>
            <a:ext cx="2484000" cy="2682000"/>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19" name="テキスト プレースホルダー 18">
            <a:extLst>
              <a:ext uri="{FF2B5EF4-FFF2-40B4-BE49-F238E27FC236}">
                <a16:creationId xmlns:a16="http://schemas.microsoft.com/office/drawing/2014/main" id="{4A8E1685-4EC8-2142-116E-6C7F07537E72}"/>
              </a:ext>
            </a:extLst>
          </p:cNvPr>
          <p:cNvSpPr>
            <a:spLocks noGrp="1"/>
          </p:cNvSpPr>
          <p:nvPr>
            <p:ph type="body" sz="quarter" idx="18"/>
          </p:nvPr>
        </p:nvSpPr>
        <p:spPr>
          <a:xfrm>
            <a:off x="9360000" y="3744000"/>
            <a:ext cx="2473200" cy="1076400"/>
          </a:xfrm>
        </p:spPr>
        <p:txBody>
          <a:bodyPr/>
          <a:lstStyle>
            <a:lvl1pPr algn="ctr">
              <a:defRPr sz="2130">
                <a:solidFill>
                  <a:schemeClr val="bg1"/>
                </a:solidFill>
              </a:defRPr>
            </a:lvl1pPr>
            <a:lvl2pPr>
              <a:defRPr sz="2130">
                <a:solidFill>
                  <a:schemeClr val="bg1"/>
                </a:solidFill>
              </a:defRPr>
            </a:lvl2pPr>
            <a:lvl3pPr>
              <a:defRPr sz="2130">
                <a:solidFill>
                  <a:schemeClr val="bg1"/>
                </a:solidFill>
              </a:defRPr>
            </a:lvl3pPr>
            <a:lvl4pPr>
              <a:defRPr sz="2130">
                <a:solidFill>
                  <a:schemeClr val="bg1"/>
                </a:solidFill>
              </a:defRPr>
            </a:lvl4pPr>
            <a:lvl5pPr>
              <a:defRPr sz="2130">
                <a:solidFill>
                  <a:schemeClr val="bg1"/>
                </a:solidFill>
              </a:defRPr>
            </a:lvl5pPr>
          </a:lstStyle>
          <a:p>
            <a:pPr lvl="0"/>
            <a:r>
              <a:rPr kumimoji="1" lang="ja-JP" altLang="en-US"/>
              <a:t>マスター テキストの書式設定</a:t>
            </a:r>
          </a:p>
        </p:txBody>
      </p:sp>
      <p:sp>
        <p:nvSpPr>
          <p:cNvPr id="21" name="テキスト プレースホルダー 20">
            <a:extLst>
              <a:ext uri="{FF2B5EF4-FFF2-40B4-BE49-F238E27FC236}">
                <a16:creationId xmlns:a16="http://schemas.microsoft.com/office/drawing/2014/main" id="{A9A8FCD4-EB65-F684-B13F-80CED75EC550}"/>
              </a:ext>
            </a:extLst>
          </p:cNvPr>
          <p:cNvSpPr>
            <a:spLocks noGrp="1"/>
          </p:cNvSpPr>
          <p:nvPr>
            <p:ph type="body" sz="quarter" idx="19"/>
          </p:nvPr>
        </p:nvSpPr>
        <p:spPr>
          <a:xfrm>
            <a:off x="9349200" y="4928400"/>
            <a:ext cx="2469600" cy="1310400"/>
          </a:xfrm>
          <a:solidFill>
            <a:schemeClr val="accent2"/>
          </a:solidFill>
        </p:spPr>
        <p:txBody>
          <a:bodyPr anchor="ctr"/>
          <a:lstStyle>
            <a:lvl1pPr algn="ctr">
              <a:defRPr sz="2130">
                <a:solidFill>
                  <a:schemeClr val="bg1"/>
                </a:solidFill>
              </a:defRPr>
            </a:lvl1pPr>
          </a:lstStyle>
          <a:p>
            <a:pPr lvl="0"/>
            <a:r>
              <a:rPr kumimoji="1" lang="ja-JP" altLang="en-US"/>
              <a:t>マスター テキストの書式設定</a:t>
            </a:r>
          </a:p>
        </p:txBody>
      </p:sp>
      <p:sp>
        <p:nvSpPr>
          <p:cNvPr id="6" name="テキスト ボックス 5">
            <a:extLst>
              <a:ext uri="{FF2B5EF4-FFF2-40B4-BE49-F238E27FC236}">
                <a16:creationId xmlns:a16="http://schemas.microsoft.com/office/drawing/2014/main" id="{9BE84247-9F18-8E6D-E1A4-05326A6BB13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3663992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コンテンツA">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p>
            <a:r>
              <a:rPr kumimoji="1" lang="ja-JP" altLang="en-US"/>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407988" y="689355"/>
            <a:ext cx="11376026" cy="363157"/>
          </a:xfrm>
          <a:prstGeom prst="rect">
            <a:avLst/>
          </a:prstGeom>
        </p:spPr>
        <p:txBody>
          <a:bodyPr tIns="46800" anchor="ctr" anchorCtr="0">
            <a:noAutofit/>
          </a:bodyPr>
          <a:lstStyle>
            <a:lvl1pPr>
              <a:defRPr lang="en-US" sz="2000" b="1" spc="0" baseline="0" dirty="0">
                <a:solidFill>
                  <a:schemeClr val="tx1"/>
                </a:solidFill>
                <a:latin typeface="+mj-ea"/>
                <a:ea typeface="+mj-ea"/>
                <a:cs typeface="Arial"/>
              </a:defRPr>
            </a:lvl1pPr>
          </a:lstStyle>
          <a:p>
            <a:pPr marL="226468" marR="0" lvl="0" indent="-226468">
              <a:lnSpc>
                <a:spcPct val="100000"/>
              </a:lnSpc>
              <a:spcBef>
                <a:spcPct val="20000"/>
              </a:spcBef>
              <a:buClrTx/>
              <a:buSzTx/>
              <a:buFont typeface="+mj-lt"/>
              <a:buNone/>
              <a:tabLst/>
            </a:pPr>
            <a:r>
              <a:rPr lang="ja-JP" altLang="en-US"/>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407989" y="1160463"/>
            <a:ext cx="11376026"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652847474"/>
      </p:ext>
    </p:extLst>
  </p:cSld>
  <p:clrMapOvr>
    <a:masterClrMapping/>
  </p:clrMapOvr>
  <p:extLst>
    <p:ext uri="{DCECCB84-F9BA-43D5-87BE-67443E8EF086}">
      <p15:sldGuideLst xmlns:p15="http://schemas.microsoft.com/office/powerpoint/2012/main">
        <p15:guide id="3" orient="horz" pos="663">
          <p15:clr>
            <a:srgbClr val="FBAE40"/>
          </p15:clr>
        </p15:guide>
        <p15:guide id="4" orient="horz" pos="73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コンテンツB">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p:txBody>
          <a:bodyPr/>
          <a:lstStyle/>
          <a:p>
            <a:r>
              <a:rPr kumimoji="1" lang="ja-JP" altLang="en-US"/>
              <a:t>［タイトル］</a:t>
            </a:r>
          </a:p>
        </p:txBody>
      </p:sp>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407989" y="692151"/>
            <a:ext cx="11376026" cy="669290"/>
          </a:xfrm>
          <a:prstGeom prst="rect">
            <a:avLst/>
          </a:prstGeom>
        </p:spPr>
        <p:txBody>
          <a:bodyPr/>
          <a:lstStyle>
            <a:lvl1pPr marL="0" indent="0">
              <a:buNone/>
              <a:tabL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6025866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コンテンツC">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6503987" y="164693"/>
            <a:ext cx="5280025" cy="412538"/>
          </a:xfrm>
        </p:spPr>
        <p:txBody>
          <a:bodyPr/>
          <a:lstStyle/>
          <a:p>
            <a:r>
              <a:rPr kumimoji="1" lang="ja-JP" altLang="en-US"/>
              <a:t>［タイトル］</a:t>
            </a:r>
          </a:p>
        </p:txBody>
      </p:sp>
      <p:pic>
        <p:nvPicPr>
          <p:cNvPr id="2" name="図 1">
            <a:extLst>
              <a:ext uri="{FF2B5EF4-FFF2-40B4-BE49-F238E27FC236}">
                <a16:creationId xmlns:a16="http://schemas.microsoft.com/office/drawing/2014/main" id="{611C8694-04B4-F046-A6DE-C55A35E8C07F}"/>
              </a:ext>
            </a:extLst>
          </p:cNvPr>
          <p:cNvPicPr>
            <a:picLocks noChangeAspect="1"/>
          </p:cNvPicPr>
          <p:nvPr userDrawn="1"/>
        </p:nvPicPr>
        <p:blipFill>
          <a:blip r:embed="rId2"/>
          <a:stretch>
            <a:fillRect/>
          </a:stretch>
        </p:blipFill>
        <p:spPr>
          <a:xfrm>
            <a:off x="0" y="0"/>
            <a:ext cx="6096000" cy="6858000"/>
          </a:xfrm>
          <a:prstGeom prst="rect">
            <a:avLst/>
          </a:prstGeom>
        </p:spPr>
      </p:pic>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6503988" y="692151"/>
            <a:ext cx="5280025"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718610849"/>
      </p:ext>
    </p:extLst>
  </p:cSld>
  <p:clrMapOvr>
    <a:masterClrMapping/>
  </p:clrMapOvr>
  <p:extLst>
    <p:ext uri="{DCECCB84-F9BA-43D5-87BE-67443E8EF086}">
      <p15:sldGuideLst xmlns:p15="http://schemas.microsoft.com/office/powerpoint/2012/main">
        <p15:guide id="1" pos="408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コンテンツ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407989" y="3700675"/>
            <a:ext cx="11376024" cy="412538"/>
          </a:xfrm>
        </p:spPr>
        <p:txBody>
          <a:bodyPr/>
          <a:lstStyle/>
          <a:p>
            <a:r>
              <a:rPr kumimoji="1" lang="ja-JP" altLang="en-US"/>
              <a:t>［タイトル］</a:t>
            </a:r>
          </a:p>
        </p:txBody>
      </p:sp>
      <p:pic>
        <p:nvPicPr>
          <p:cNvPr id="2" name="図 1">
            <a:extLst>
              <a:ext uri="{FF2B5EF4-FFF2-40B4-BE49-F238E27FC236}">
                <a16:creationId xmlns:a16="http://schemas.microsoft.com/office/drawing/2014/main" id="{20414810-E387-BE40-A07B-DAEAE7DD40A8}"/>
              </a:ext>
            </a:extLst>
          </p:cNvPr>
          <p:cNvPicPr>
            <a:picLocks noChangeAspect="1"/>
          </p:cNvPicPr>
          <p:nvPr userDrawn="1"/>
        </p:nvPicPr>
        <p:blipFill>
          <a:blip r:embed="rId2"/>
          <a:stretch>
            <a:fillRect/>
          </a:stretch>
        </p:blipFill>
        <p:spPr>
          <a:xfrm>
            <a:off x="0" y="0"/>
            <a:ext cx="12192000" cy="3429000"/>
          </a:xfrm>
          <a:prstGeom prst="rect">
            <a:avLst/>
          </a:prstGeom>
        </p:spPr>
      </p:pic>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407989" y="4221163"/>
            <a:ext cx="11376024"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816539989"/>
      </p:ext>
    </p:extLst>
  </p:cSld>
  <p:clrMapOvr>
    <a:masterClrMapping/>
  </p:clrMapOvr>
  <p:extLst>
    <p:ext uri="{DCECCB84-F9BA-43D5-87BE-67443E8EF086}">
      <p15:sldGuideLst xmlns:p15="http://schemas.microsoft.com/office/powerpoint/2012/main">
        <p15:guide id="1" orient="horz" pos="2591">
          <p15:clr>
            <a:srgbClr val="FBAE40"/>
          </p15:clr>
        </p15:guide>
        <p15:guide id="2" orient="horz" pos="265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中扉I">
    <p:bg>
      <p:bgPr>
        <a:solidFill>
          <a:schemeClr val="bg1"/>
        </a:solidFill>
        <a:effectLst/>
      </p:bgPr>
    </p:bg>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E357830C-F5DF-4940-92AF-5D10338548AA}"/>
              </a:ext>
            </a:extLst>
          </p:cNvPr>
          <p:cNvSpPr>
            <a:spLocks noGrp="1"/>
          </p:cNvSpPr>
          <p:nvPr>
            <p:ph type="title" hasCustomPrompt="1"/>
          </p:nvPr>
        </p:nvSpPr>
        <p:spPr>
          <a:xfrm>
            <a:off x="419138" y="1801773"/>
            <a:ext cx="5508624" cy="1374815"/>
          </a:xfrm>
        </p:spPr>
        <p:txBody>
          <a:bodyPr/>
          <a:lstStyle>
            <a:lvl1pPr>
              <a:defRPr>
                <a:solidFill>
                  <a:schemeClr val="tx1">
                    <a:lumMod val="85000"/>
                    <a:lumOff val="15000"/>
                  </a:schemeClr>
                </a:solidFill>
              </a:defRPr>
            </a:lvl1pPr>
          </a:lstStyle>
          <a:p>
            <a:r>
              <a:rPr kumimoji="1" lang="en-US" altLang="ja-JP" dirty="0"/>
              <a:t>01</a:t>
            </a:r>
            <a:endParaRPr kumimoji="1" lang="ja-JP" altLang="en-US"/>
          </a:p>
        </p:txBody>
      </p:sp>
      <p:sp>
        <p:nvSpPr>
          <p:cNvPr id="5" name="テキスト プレースホルダー 2">
            <a:extLst>
              <a:ext uri="{FF2B5EF4-FFF2-40B4-BE49-F238E27FC236}">
                <a16:creationId xmlns:a16="http://schemas.microsoft.com/office/drawing/2014/main" id="{7A2A8916-E7D0-174D-96F7-9D17055C340D}"/>
              </a:ext>
            </a:extLst>
          </p:cNvPr>
          <p:cNvSpPr>
            <a:spLocks noGrp="1"/>
          </p:cNvSpPr>
          <p:nvPr>
            <p:ph type="body" sz="quarter" idx="11" hasCustomPrompt="1"/>
          </p:nvPr>
        </p:nvSpPr>
        <p:spPr>
          <a:xfrm>
            <a:off x="407988" y="3429000"/>
            <a:ext cx="10404475" cy="2460171"/>
          </a:xfrm>
        </p:spPr>
        <p:txBody>
          <a:bodyPr/>
          <a:lstStyle>
            <a:lvl1pPr marL="0" indent="0">
              <a:buNone/>
              <a:defRPr>
                <a:solidFill>
                  <a:schemeClr val="tx1">
                    <a:lumMod val="85000"/>
                    <a:lumOff val="15000"/>
                  </a:schemeClr>
                </a:solidFill>
              </a:defRPr>
            </a:lvl1pPr>
          </a:lstStyle>
          <a:p>
            <a:pPr lvl="0"/>
            <a:r>
              <a:rPr kumimoji="1" lang="ja-JP" altLang="en-US"/>
              <a:t>中扉タイトル</a:t>
            </a:r>
          </a:p>
        </p:txBody>
      </p:sp>
      <p:pic>
        <p:nvPicPr>
          <p:cNvPr id="9" name="図 8">
            <a:extLst>
              <a:ext uri="{FF2B5EF4-FFF2-40B4-BE49-F238E27FC236}">
                <a16:creationId xmlns:a16="http://schemas.microsoft.com/office/drawing/2014/main" id="{817042CE-7ECE-2648-A351-BCBB06B68DDC}"/>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75984" y="2048"/>
            <a:ext cx="8316015" cy="6855951"/>
          </a:xfrm>
          <a:prstGeom prst="rect">
            <a:avLst/>
          </a:prstGeom>
        </p:spPr>
      </p:pic>
    </p:spTree>
    <p:extLst>
      <p:ext uri="{BB962C8B-B14F-4D97-AF65-F5344CB8AC3E}">
        <p14:creationId xmlns:p14="http://schemas.microsoft.com/office/powerpoint/2010/main" val="312490590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写真背景">
    <p:bg>
      <p:bgRef idx="1001">
        <a:schemeClr val="bg1"/>
      </p:bgRef>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32BAA3C9-E6D9-AE11-A16C-34CC9C76E6A5}"/>
              </a:ext>
            </a:extLst>
          </p:cNvPr>
          <p:cNvPicPr>
            <a:picLocks noChangeAspect="1"/>
          </p:cNvPicPr>
          <p:nvPr userDrawn="1"/>
        </p:nvPicPr>
        <p:blipFill>
          <a:blip r:embed="rId2"/>
          <a:srcRect/>
          <a:stretch/>
        </p:blipFill>
        <p:spPr>
          <a:xfrm>
            <a:off x="1" y="-1"/>
            <a:ext cx="12191998" cy="6857999"/>
          </a:xfrm>
          <a:prstGeom prst="rect">
            <a:avLst/>
          </a:prstGeom>
        </p:spPr>
      </p:pic>
      <p:sp>
        <p:nvSpPr>
          <p:cNvPr id="11" name="正方形/長方形 10">
            <a:extLst>
              <a:ext uri="{FF2B5EF4-FFF2-40B4-BE49-F238E27FC236}">
                <a16:creationId xmlns:a16="http://schemas.microsoft.com/office/drawing/2014/main" id="{4EB59AC5-1B60-A021-8B7D-DF59CBAD3A75}"/>
              </a:ext>
            </a:extLst>
          </p:cNvPr>
          <p:cNvSpPr/>
          <p:nvPr userDrawn="1"/>
        </p:nvSpPr>
        <p:spPr>
          <a:xfrm>
            <a:off x="0" y="-1"/>
            <a:ext cx="12192000" cy="6857998"/>
          </a:xfrm>
          <a:prstGeom prst="rect">
            <a:avLst/>
          </a:prstGeom>
          <a:solidFill>
            <a:srgbClr val="050D24">
              <a:alpha val="58367"/>
            </a:srgb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12" name="図 11">
            <a:extLst>
              <a:ext uri="{FF2B5EF4-FFF2-40B4-BE49-F238E27FC236}">
                <a16:creationId xmlns:a16="http://schemas.microsoft.com/office/drawing/2014/main" id="{CB41749C-507D-C7F2-AA9C-DC270B029338}"/>
              </a:ext>
            </a:extLst>
          </p:cNvPr>
          <p:cNvPicPr>
            <a:picLocks noChangeAspect="1"/>
          </p:cNvPicPr>
          <p:nvPr userDrawn="1"/>
        </p:nvPicPr>
        <p:blipFill>
          <a:blip r:embed="rId3"/>
          <a:srcRect/>
          <a:stretch/>
        </p:blipFill>
        <p:spPr>
          <a:xfrm>
            <a:off x="3885475" y="2865911"/>
            <a:ext cx="4421049" cy="1126177"/>
          </a:xfrm>
          <a:prstGeom prst="rect">
            <a:avLst/>
          </a:prstGeom>
        </p:spPr>
      </p:pic>
    </p:spTree>
    <p:extLst>
      <p:ext uri="{BB962C8B-B14F-4D97-AF65-F5344CB8AC3E}">
        <p14:creationId xmlns:p14="http://schemas.microsoft.com/office/powerpoint/2010/main" val="152942998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テキスト ボックス 4">
            <a:extLst>
              <a:ext uri="{FF2B5EF4-FFF2-40B4-BE49-F238E27FC236}">
                <a16:creationId xmlns:a16="http://schemas.microsoft.com/office/drawing/2014/main" id="{16A1EA45-BF6A-8E89-F9CE-BFA62AF363CC}"/>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44418032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と1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4" y="1038386"/>
            <a:ext cx="114480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ボックス 6">
            <a:extLst>
              <a:ext uri="{FF2B5EF4-FFF2-40B4-BE49-F238E27FC236}">
                <a16:creationId xmlns:a16="http://schemas.microsoft.com/office/drawing/2014/main" id="{4D3BB6FD-8126-0BC5-CD78-240E479EB67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212829360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と２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3" y="1038386"/>
            <a:ext cx="55080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コンテンツ プレースホルダー 4">
            <a:extLst>
              <a:ext uri="{FF2B5EF4-FFF2-40B4-BE49-F238E27FC236}">
                <a16:creationId xmlns:a16="http://schemas.microsoft.com/office/drawing/2014/main" id="{EF021ACE-2CF5-4B31-D043-4FF4199CE0CE}"/>
              </a:ext>
            </a:extLst>
          </p:cNvPr>
          <p:cNvSpPr>
            <a:spLocks noGrp="1"/>
          </p:cNvSpPr>
          <p:nvPr>
            <p:ph sz="quarter" idx="11"/>
          </p:nvPr>
        </p:nvSpPr>
        <p:spPr>
          <a:xfrm>
            <a:off x="6310800" y="1038386"/>
            <a:ext cx="55080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テキスト ボックス 2">
            <a:extLst>
              <a:ext uri="{FF2B5EF4-FFF2-40B4-BE49-F238E27FC236}">
                <a16:creationId xmlns:a16="http://schemas.microsoft.com/office/drawing/2014/main" id="{E00132AB-F8CC-E986-3454-C51AAC0E95E8}"/>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78761355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写真入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1CCA0-7E92-7FFB-2532-8D8D86CBBF3B}"/>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pic>
        <p:nvPicPr>
          <p:cNvPr id="3" name="Picture 6">
            <a:extLst>
              <a:ext uri="{FF2B5EF4-FFF2-40B4-BE49-F238E27FC236}">
                <a16:creationId xmlns:a16="http://schemas.microsoft.com/office/drawing/2014/main" id="{38FD529D-5FF6-E828-CE3E-B79F0DF687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575" y="2447060"/>
            <a:ext cx="3718800" cy="3718800"/>
          </a:xfrm>
          <a:prstGeom prst="rect">
            <a:avLst/>
          </a:prstGeom>
        </p:spPr>
      </p:pic>
      <p:sp>
        <p:nvSpPr>
          <p:cNvPr id="5" name="テキスト プレースホルダー 8">
            <a:extLst>
              <a:ext uri="{FF2B5EF4-FFF2-40B4-BE49-F238E27FC236}">
                <a16:creationId xmlns:a16="http://schemas.microsoft.com/office/drawing/2014/main" id="{E10C1EF1-42DC-CE53-8902-8E322B4352D3}"/>
              </a:ext>
            </a:extLst>
          </p:cNvPr>
          <p:cNvSpPr>
            <a:spLocks noGrp="1"/>
          </p:cNvSpPr>
          <p:nvPr>
            <p:ph type="body" sz="quarter" idx="16" hasCustomPrompt="1"/>
          </p:nvPr>
        </p:nvSpPr>
        <p:spPr>
          <a:xfrm>
            <a:off x="4496400" y="2433600"/>
            <a:ext cx="7315200" cy="3740400"/>
          </a:xfrm>
          <a:prstGeom prst="rect">
            <a:avLst/>
          </a:prstGeom>
        </p:spPr>
        <p:txBody>
          <a:bodyPr lIns="0" tIns="0" rIns="0" bIns="0"/>
          <a:lstStyle>
            <a:lvl1pPr>
              <a:defRPr sz="4000" b="1">
                <a:solidFill>
                  <a:schemeClr val="accent1"/>
                </a:solidFill>
              </a:defRPr>
            </a:lvl1pPr>
          </a:lstStyle>
          <a:p>
            <a:pPr lvl="0"/>
            <a:r>
              <a:rPr kumimoji="1" lang="ja-JP" altLang="en-US" dirty="0"/>
              <a:t>中扉タイトル</a:t>
            </a:r>
          </a:p>
        </p:txBody>
      </p:sp>
      <p:sp>
        <p:nvSpPr>
          <p:cNvPr id="6" name="テキスト ボックス 5">
            <a:extLst>
              <a:ext uri="{FF2B5EF4-FFF2-40B4-BE49-F238E27FC236}">
                <a16:creationId xmlns:a16="http://schemas.microsoft.com/office/drawing/2014/main" id="{53785BB8-9BEF-6511-73A0-EFF55EDD2267}"/>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pic>
        <p:nvPicPr>
          <p:cNvPr id="8" name="図プレースホルダー 15">
            <a:extLst>
              <a:ext uri="{FF2B5EF4-FFF2-40B4-BE49-F238E27FC236}">
                <a16:creationId xmlns:a16="http://schemas.microsoft.com/office/drawing/2014/main" id="{7A73D8A7-ECC3-BBC6-EF06-B230921C7B4E}"/>
              </a:ext>
            </a:extLst>
          </p:cNvPr>
          <p:cNvPicPr>
            <a:picLocks noChangeAspect="1"/>
          </p:cNvPicPr>
          <p:nvPr userDrawn="1"/>
        </p:nvPicPr>
        <p:blipFill rotWithShape="1">
          <a:blip r:embed="rId3"/>
          <a:srcRect l="40504" r="3246"/>
          <a:stretch/>
        </p:blipFill>
        <p:spPr>
          <a:xfrm>
            <a:off x="371475" y="2447060"/>
            <a:ext cx="3718800" cy="3718800"/>
          </a:xfrm>
          <a:custGeom>
            <a:avLst/>
            <a:gdLst>
              <a:gd name="connsiteX0" fmla="*/ 1704548 w 5267271"/>
              <a:gd name="connsiteY0" fmla="*/ 0 h 5272719"/>
              <a:gd name="connsiteX1" fmla="*/ 3527745 w 5267271"/>
              <a:gd name="connsiteY1" fmla="*/ 1774521 h 5272719"/>
              <a:gd name="connsiteX2" fmla="*/ 5267271 w 5267271"/>
              <a:gd name="connsiteY2" fmla="*/ 5269498 h 5272719"/>
              <a:gd name="connsiteX3" fmla="*/ 3509088 w 5267271"/>
              <a:gd name="connsiteY3" fmla="*/ 5269044 h 5272719"/>
              <a:gd name="connsiteX4" fmla="*/ 1794302 w 5267271"/>
              <a:gd name="connsiteY4" fmla="*/ 1858626 h 5272719"/>
              <a:gd name="connsiteX5" fmla="*/ 1794667 w 5267271"/>
              <a:gd name="connsiteY5" fmla="*/ 5270472 h 5272719"/>
              <a:gd name="connsiteX6" fmla="*/ 0 w 5267271"/>
              <a:gd name="connsiteY6" fmla="*/ 5272719 h 5272719"/>
              <a:gd name="connsiteX7" fmla="*/ 3384 w 5267271"/>
              <a:gd name="connsiteY7" fmla="*/ 1714773 h 5272719"/>
              <a:gd name="connsiteX8" fmla="*/ 569360 w 5267271"/>
              <a:gd name="connsiteY8" fmla="*/ 333790 h 5272719"/>
              <a:gd name="connsiteX9" fmla="*/ 1704548 w 5267271"/>
              <a:gd name="connsiteY9" fmla="*/ 0 h 527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7271" h="5272719">
                <a:moveTo>
                  <a:pt x="1704548" y="0"/>
                </a:moveTo>
                <a:cubicBezTo>
                  <a:pt x="2442328" y="19929"/>
                  <a:pt x="2925708" y="438914"/>
                  <a:pt x="3527745" y="1774521"/>
                </a:cubicBezTo>
                <a:lnTo>
                  <a:pt x="5267271" y="5269498"/>
                </a:lnTo>
                <a:lnTo>
                  <a:pt x="3509088" y="5269044"/>
                </a:lnTo>
                <a:cubicBezTo>
                  <a:pt x="2932089" y="4085847"/>
                  <a:pt x="2376159" y="3052885"/>
                  <a:pt x="1794302" y="1858626"/>
                </a:cubicBezTo>
                <a:cubicBezTo>
                  <a:pt x="1800510" y="2806405"/>
                  <a:pt x="1797959" y="3550976"/>
                  <a:pt x="1794667" y="5270472"/>
                </a:cubicBezTo>
                <a:lnTo>
                  <a:pt x="0" y="5272719"/>
                </a:lnTo>
                <a:cubicBezTo>
                  <a:pt x="6041" y="3933998"/>
                  <a:pt x="-2660" y="3106972"/>
                  <a:pt x="3384" y="1714773"/>
                </a:cubicBezTo>
                <a:cubicBezTo>
                  <a:pt x="20552" y="931022"/>
                  <a:pt x="285832" y="562108"/>
                  <a:pt x="569360" y="333790"/>
                </a:cubicBezTo>
                <a:cubicBezTo>
                  <a:pt x="852888" y="105472"/>
                  <a:pt x="1272212" y="9538"/>
                  <a:pt x="1704548" y="0"/>
                </a:cubicBezTo>
                <a:close/>
              </a:path>
            </a:pathLst>
          </a:custGeom>
        </p:spPr>
      </p:pic>
    </p:spTree>
    <p:extLst>
      <p:ext uri="{BB962C8B-B14F-4D97-AF65-F5344CB8AC3E}">
        <p14:creationId xmlns:p14="http://schemas.microsoft.com/office/powerpoint/2010/main" val="13104262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タイトルと３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3" y="1038386"/>
            <a:ext cx="36576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コンテンツ プレースホルダー 4">
            <a:extLst>
              <a:ext uri="{FF2B5EF4-FFF2-40B4-BE49-F238E27FC236}">
                <a16:creationId xmlns:a16="http://schemas.microsoft.com/office/drawing/2014/main" id="{58228A74-29BB-7D83-4FBF-D4C78D0E8273}"/>
              </a:ext>
            </a:extLst>
          </p:cNvPr>
          <p:cNvSpPr>
            <a:spLocks noGrp="1"/>
          </p:cNvSpPr>
          <p:nvPr>
            <p:ph sz="quarter" idx="11"/>
          </p:nvPr>
        </p:nvSpPr>
        <p:spPr>
          <a:xfrm>
            <a:off x="4266000" y="1038386"/>
            <a:ext cx="36576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4">
            <a:extLst>
              <a:ext uri="{FF2B5EF4-FFF2-40B4-BE49-F238E27FC236}">
                <a16:creationId xmlns:a16="http://schemas.microsoft.com/office/drawing/2014/main" id="{1B772862-BD3C-7869-DB09-5C7C67173F27}"/>
              </a:ext>
            </a:extLst>
          </p:cNvPr>
          <p:cNvSpPr>
            <a:spLocks noGrp="1"/>
          </p:cNvSpPr>
          <p:nvPr>
            <p:ph sz="quarter" idx="12"/>
          </p:nvPr>
        </p:nvSpPr>
        <p:spPr>
          <a:xfrm>
            <a:off x="8162929" y="1038386"/>
            <a:ext cx="36576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ボックス 6">
            <a:extLst>
              <a:ext uri="{FF2B5EF4-FFF2-40B4-BE49-F238E27FC236}">
                <a16:creationId xmlns:a16="http://schemas.microsoft.com/office/drawing/2014/main" id="{4659282D-E203-D490-4B15-F802032603A3}"/>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7061505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サブタイトル有">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400110"/>
          </a:xfrm>
        </p:spPr>
        <p:txBody>
          <a:bodyPr tIns="0" bIns="0">
            <a:spAutoFit/>
          </a:bodyPr>
          <a:lstStyle>
            <a:lvl1pPr>
              <a:defRPr sz="2600">
                <a:solidFill>
                  <a:schemeClr val="accent1"/>
                </a:solidFill>
              </a:defRPr>
            </a:lvl1pPr>
          </a:lstStyle>
          <a:p>
            <a:r>
              <a:rPr kumimoji="1" lang="ja-JP" altLang="en-US"/>
              <a:t>［タイトル］</a:t>
            </a:r>
          </a:p>
        </p:txBody>
      </p:sp>
      <p:sp>
        <p:nvSpPr>
          <p:cNvPr id="3" name="テキスト プレースホルダー 2">
            <a:extLst>
              <a:ext uri="{FF2B5EF4-FFF2-40B4-BE49-F238E27FC236}">
                <a16:creationId xmlns:a16="http://schemas.microsoft.com/office/drawing/2014/main" id="{922FFA65-3599-E725-9F45-9CF39BF996EE}"/>
              </a:ext>
            </a:extLst>
          </p:cNvPr>
          <p:cNvSpPr>
            <a:spLocks noGrp="1"/>
          </p:cNvSpPr>
          <p:nvPr>
            <p:ph type="body" sz="quarter" idx="10" hasCustomPrompt="1"/>
          </p:nvPr>
        </p:nvSpPr>
        <p:spPr>
          <a:xfrm>
            <a:off x="371474" y="727200"/>
            <a:ext cx="11448000" cy="288000"/>
          </a:xfrm>
        </p:spPr>
        <p:txBody>
          <a:bodyPr>
            <a:noAutofit/>
          </a:bodyPr>
          <a:lstStyle>
            <a:lvl1pPr>
              <a:defRPr b="1">
                <a:solidFill>
                  <a:schemeClr val="accent2"/>
                </a:solidFill>
              </a:defRPr>
            </a:lvl1pPr>
          </a:lstStyle>
          <a:p>
            <a:pPr lvl="0"/>
            <a:r>
              <a:rPr kumimoji="1" lang="ja-JP" altLang="en-US"/>
              <a:t>［サブタイトル］</a:t>
            </a:r>
          </a:p>
        </p:txBody>
      </p:sp>
      <p:sp>
        <p:nvSpPr>
          <p:cNvPr id="4" name="コンテンツ プレースホルダー 4">
            <a:extLst>
              <a:ext uri="{FF2B5EF4-FFF2-40B4-BE49-F238E27FC236}">
                <a16:creationId xmlns:a16="http://schemas.microsoft.com/office/drawing/2014/main" id="{FE40B33C-3077-F325-8EA7-EEDBA1AD5E20}"/>
              </a:ext>
            </a:extLst>
          </p:cNvPr>
          <p:cNvSpPr>
            <a:spLocks noGrp="1"/>
          </p:cNvSpPr>
          <p:nvPr>
            <p:ph sz="quarter" idx="11"/>
          </p:nvPr>
        </p:nvSpPr>
        <p:spPr>
          <a:xfrm>
            <a:off x="371474" y="1411200"/>
            <a:ext cx="11448000" cy="4824000"/>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5" name="テキスト ボックス 4">
            <a:extLst>
              <a:ext uri="{FF2B5EF4-FFF2-40B4-BE49-F238E27FC236}">
                <a16:creationId xmlns:a16="http://schemas.microsoft.com/office/drawing/2014/main" id="{0A1A7CDA-C0AA-A8AC-8808-09E8B9AA91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614198762"/>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サブタイトル有">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400110"/>
          </a:xfrm>
        </p:spPr>
        <p:txBody>
          <a:bodyPr tIns="0" bIns="0">
            <a:spAutoFit/>
          </a:bodyPr>
          <a:lstStyle>
            <a:lvl1pPr>
              <a:defRPr sz="2600">
                <a:solidFill>
                  <a:schemeClr val="accent1"/>
                </a:solidFill>
              </a:defRPr>
            </a:lvl1pPr>
          </a:lstStyle>
          <a:p>
            <a:r>
              <a:rPr kumimoji="1" lang="ja-JP" altLang="en-US"/>
              <a:t>［タイトル］</a:t>
            </a:r>
          </a:p>
        </p:txBody>
      </p:sp>
      <p:sp>
        <p:nvSpPr>
          <p:cNvPr id="3" name="テキスト プレースホルダー 2">
            <a:extLst>
              <a:ext uri="{FF2B5EF4-FFF2-40B4-BE49-F238E27FC236}">
                <a16:creationId xmlns:a16="http://schemas.microsoft.com/office/drawing/2014/main" id="{922FFA65-3599-E725-9F45-9CF39BF996EE}"/>
              </a:ext>
            </a:extLst>
          </p:cNvPr>
          <p:cNvSpPr>
            <a:spLocks noGrp="1"/>
          </p:cNvSpPr>
          <p:nvPr>
            <p:ph type="body" sz="quarter" idx="10" hasCustomPrompt="1"/>
          </p:nvPr>
        </p:nvSpPr>
        <p:spPr>
          <a:xfrm>
            <a:off x="371474" y="727200"/>
            <a:ext cx="11448000" cy="288000"/>
          </a:xfrm>
        </p:spPr>
        <p:txBody>
          <a:bodyPr>
            <a:noAutofit/>
          </a:bodyPr>
          <a:lstStyle>
            <a:lvl1pPr>
              <a:defRPr b="1">
                <a:solidFill>
                  <a:schemeClr val="accent2"/>
                </a:solidFill>
              </a:defRPr>
            </a:lvl1pPr>
          </a:lstStyle>
          <a:p>
            <a:pPr lvl="0"/>
            <a:r>
              <a:rPr kumimoji="1" lang="ja-JP" altLang="en-US"/>
              <a:t>［サブタイトル］</a:t>
            </a:r>
          </a:p>
        </p:txBody>
      </p:sp>
      <p:sp>
        <p:nvSpPr>
          <p:cNvPr id="5" name="テキスト ボックス 4">
            <a:extLst>
              <a:ext uri="{FF2B5EF4-FFF2-40B4-BE49-F238E27FC236}">
                <a16:creationId xmlns:a16="http://schemas.microsoft.com/office/drawing/2014/main" id="{0A1A7CDA-C0AA-A8AC-8808-09E8B9AA91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12404384"/>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412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白紙（フッター有）">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1C562A-25AB-8415-C9E5-F862FADD5F01}"/>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4962484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全面画像">
    <p:spTree>
      <p:nvGrpSpPr>
        <p:cNvPr id="1" name=""/>
        <p:cNvGrpSpPr/>
        <p:nvPr/>
      </p:nvGrpSpPr>
      <p:grpSpPr>
        <a:xfrm>
          <a:off x="0" y="0"/>
          <a:ext cx="0" cy="0"/>
          <a:chOff x="0" y="0"/>
          <a:chExt cx="0" cy="0"/>
        </a:xfrm>
      </p:grpSpPr>
      <p:pic>
        <p:nvPicPr>
          <p:cNvPr id="5" name="Picture Placeholder 8">
            <a:extLst>
              <a:ext uri="{FF2B5EF4-FFF2-40B4-BE49-F238E27FC236}">
                <a16:creationId xmlns:a16="http://schemas.microsoft.com/office/drawing/2014/main" id="{F524A762-DD3D-0F30-6F39-0BAD647C733D}"/>
              </a:ext>
            </a:extLst>
          </p:cNvPr>
          <p:cNvPicPr>
            <a:picLocks noChangeAspect="1"/>
          </p:cNvPicPr>
          <p:nvPr userDrawn="1"/>
        </p:nvPicPr>
        <p:blipFill>
          <a:blip r:embed="rId2"/>
          <a:srcRect/>
          <a:stretch/>
        </p:blipFill>
        <p:spPr>
          <a:xfrm>
            <a:off x="1" y="-1"/>
            <a:ext cx="12191998" cy="6857998"/>
          </a:xfrm>
          <a:prstGeom prst="rect">
            <a:avLst/>
          </a:prstGeom>
        </p:spPr>
      </p:pic>
      <p:sp>
        <p:nvSpPr>
          <p:cNvPr id="6" name="正方形/長方形 5">
            <a:extLst>
              <a:ext uri="{FF2B5EF4-FFF2-40B4-BE49-F238E27FC236}">
                <a16:creationId xmlns:a16="http://schemas.microsoft.com/office/drawing/2014/main" id="{5E3F105C-816B-C4B5-FF44-9C78401DC345}"/>
              </a:ext>
            </a:extLst>
          </p:cNvPr>
          <p:cNvSpPr/>
          <p:nvPr userDrawn="1"/>
        </p:nvSpPr>
        <p:spPr>
          <a:xfrm>
            <a:off x="0" y="5202000"/>
            <a:ext cx="121920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2" name="タイトル 1">
            <a:extLst>
              <a:ext uri="{FF2B5EF4-FFF2-40B4-BE49-F238E27FC236}">
                <a16:creationId xmlns:a16="http://schemas.microsoft.com/office/drawing/2014/main" id="{B1265E79-47D9-4B17-A967-60D543C5CD4E}"/>
              </a:ext>
            </a:extLst>
          </p:cNvPr>
          <p:cNvSpPr>
            <a:spLocks noGrp="1"/>
          </p:cNvSpPr>
          <p:nvPr>
            <p:ph type="title" hasCustomPrompt="1"/>
          </p:nvPr>
        </p:nvSpPr>
        <p:spPr>
          <a:xfrm>
            <a:off x="370800" y="334800"/>
            <a:ext cx="11448000" cy="413999"/>
          </a:xfrm>
        </p:spPr>
        <p:txBody>
          <a:bodyPr tIns="0" bIns="0" anchor="t">
            <a:noAutofit/>
          </a:bodyPr>
          <a:lstStyle>
            <a:lvl1pPr>
              <a:defRPr sz="2600"/>
            </a:lvl1pPr>
          </a:lstStyle>
          <a:p>
            <a:r>
              <a:rPr kumimoji="1" lang="ja-JP" altLang="en-US"/>
              <a:t>［タイトル］</a:t>
            </a:r>
          </a:p>
        </p:txBody>
      </p:sp>
      <p:pic>
        <p:nvPicPr>
          <p:cNvPr id="7" name="図 6">
            <a:extLst>
              <a:ext uri="{FF2B5EF4-FFF2-40B4-BE49-F238E27FC236}">
                <a16:creationId xmlns:a16="http://schemas.microsoft.com/office/drawing/2014/main" id="{E6A7D226-AA1D-4565-296E-260FC63988D9}"/>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11" name="テキスト ボックス 10">
            <a:extLst>
              <a:ext uri="{FF2B5EF4-FFF2-40B4-BE49-F238E27FC236}">
                <a16:creationId xmlns:a16="http://schemas.microsoft.com/office/drawing/2014/main" id="{25F7EA9B-E085-E004-36B4-F14995B03396}"/>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Corporation</a:t>
            </a:r>
          </a:p>
        </p:txBody>
      </p:sp>
      <p:sp>
        <p:nvSpPr>
          <p:cNvPr id="12" name="テキスト ボックス 11">
            <a:extLst>
              <a:ext uri="{FF2B5EF4-FFF2-40B4-BE49-F238E27FC236}">
                <a16:creationId xmlns:a16="http://schemas.microsoft.com/office/drawing/2014/main" id="{C56F1922-EBFD-0984-2464-4DD07C5D3F5B}"/>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3" name="テキスト ボックス 2">
            <a:extLst>
              <a:ext uri="{FF2B5EF4-FFF2-40B4-BE49-F238E27FC236}">
                <a16:creationId xmlns:a16="http://schemas.microsoft.com/office/drawing/2014/main" id="{8C3FB7A8-16FC-BD93-A0B4-62A3FCF37C5A}"/>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2127205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右に画像">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BA8380C3-23D1-332E-5763-4E45DE28D8B2}"/>
              </a:ext>
            </a:extLst>
          </p:cNvPr>
          <p:cNvPicPr>
            <a:picLocks noChangeAspect="1"/>
          </p:cNvPicPr>
          <p:nvPr userDrawn="1"/>
        </p:nvPicPr>
        <p:blipFill rotWithShape="1">
          <a:blip r:embed="rId2"/>
          <a:srcRect l="58440" r="8440"/>
          <a:stretch/>
        </p:blipFill>
        <p:spPr>
          <a:xfrm>
            <a:off x="8153400" y="-1"/>
            <a:ext cx="4037999" cy="6857999"/>
          </a:xfrm>
          <a:prstGeom prst="rect">
            <a:avLst/>
          </a:prstGeom>
        </p:spPr>
      </p:pic>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370800" y="334800"/>
            <a:ext cx="7480800" cy="412538"/>
          </a:xfrm>
        </p:spPr>
        <p:txBody>
          <a:bodyPr tIns="0" bIns="0">
            <a:noAutofit/>
          </a:bodyPr>
          <a:lstStyle>
            <a:lvl1pPr>
              <a:defRPr sz="2600"/>
            </a:lvl1pPr>
          </a:lstStyle>
          <a:p>
            <a:r>
              <a:rPr kumimoji="1" lang="ja-JP" altLang="en-US" dirty="0"/>
              <a:t>アジェンダ</a:t>
            </a:r>
          </a:p>
        </p:txBody>
      </p:sp>
      <p:sp>
        <p:nvSpPr>
          <p:cNvPr id="4" name="テキスト ボックス 3">
            <a:extLst>
              <a:ext uri="{FF2B5EF4-FFF2-40B4-BE49-F238E27FC236}">
                <a16:creationId xmlns:a16="http://schemas.microsoft.com/office/drawing/2014/main" id="{8C3C35FC-0C2C-C5D6-0210-3A570FE264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9" name="正方形/長方形 8">
            <a:extLst>
              <a:ext uri="{FF2B5EF4-FFF2-40B4-BE49-F238E27FC236}">
                <a16:creationId xmlns:a16="http://schemas.microsoft.com/office/drawing/2014/main" id="{CA853D6E-6D9F-5F51-58ED-3ED1FABFD06D}"/>
              </a:ext>
            </a:extLst>
          </p:cNvPr>
          <p:cNvSpPr/>
          <p:nvPr userDrawn="1"/>
        </p:nvSpPr>
        <p:spPr>
          <a:xfrm>
            <a:off x="8152800"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10" name="図 9">
            <a:extLst>
              <a:ext uri="{FF2B5EF4-FFF2-40B4-BE49-F238E27FC236}">
                <a16:creationId xmlns:a16="http://schemas.microsoft.com/office/drawing/2014/main" id="{231878D8-FF4D-F5B8-7D51-A27150395E67}"/>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5" name="テキスト ボックス 4">
            <a:extLst>
              <a:ext uri="{FF2B5EF4-FFF2-40B4-BE49-F238E27FC236}">
                <a16:creationId xmlns:a16="http://schemas.microsoft.com/office/drawing/2014/main" id="{4C55398C-909F-71D0-49CD-60754A59BD48}"/>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
        <p:nvSpPr>
          <p:cNvPr id="8" name="タイトル 1">
            <a:extLst>
              <a:ext uri="{FF2B5EF4-FFF2-40B4-BE49-F238E27FC236}">
                <a16:creationId xmlns:a16="http://schemas.microsoft.com/office/drawing/2014/main" id="{8C2F233A-C252-4FBA-B2ED-04128AE8AA64}"/>
              </a:ext>
            </a:extLst>
          </p:cNvPr>
          <p:cNvSpPr txBox="1">
            <a:spLocks/>
          </p:cNvSpPr>
          <p:nvPr userDrawn="1"/>
        </p:nvSpPr>
        <p:spPr>
          <a:xfrm>
            <a:off x="370800" y="1049353"/>
            <a:ext cx="7480800" cy="412538"/>
          </a:xfrm>
          <a:prstGeom prst="rect">
            <a:avLst/>
          </a:prstGeom>
        </p:spPr>
        <p:txBody>
          <a:bodyPr vert="horz" lIns="0" tIns="0" rIns="0" bIns="0" rtlCol="0" anchor="t" anchorCtr="0">
            <a:noAutofit/>
          </a:bodyPr>
          <a:lstStyle>
            <a:lvl1pPr algn="l" defTabSz="609555" rtl="0" eaLnBrk="1" fontAlgn="base" hangingPunct="1">
              <a:spcBef>
                <a:spcPct val="0"/>
              </a:spcBef>
              <a:spcAft>
                <a:spcPct val="0"/>
              </a:spcAft>
              <a:defRPr kumimoji="1" sz="2600" b="1" i="0" kern="1200" spc="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marL="514350" indent="-514350">
              <a:lnSpc>
                <a:spcPct val="130000"/>
              </a:lnSpc>
              <a:buFont typeface="+mj-lt"/>
              <a:buAutoNum type="arabicPeriod"/>
            </a:pPr>
            <a:r>
              <a:rPr lang="ja-JP" altLang="en-US" dirty="0"/>
              <a:t>○○</a:t>
            </a:r>
          </a:p>
        </p:txBody>
      </p:sp>
    </p:spTree>
    <p:extLst>
      <p:ext uri="{BB962C8B-B14F-4D97-AF65-F5344CB8AC3E}">
        <p14:creationId xmlns:p14="http://schemas.microsoft.com/office/powerpoint/2010/main" val="4659015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左に画像">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12BB1B84-3873-592B-346A-382DA695B2B2}"/>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4586400" y="334800"/>
            <a:ext cx="7232400" cy="412538"/>
          </a:xfrm>
        </p:spPr>
        <p:txBody>
          <a:bodyPr tIns="0" bIns="0">
            <a:noAutofit/>
          </a:bodyPr>
          <a:lstStyle>
            <a:lvl1pPr>
              <a:defRPr sz="2600"/>
            </a:lvl1pPr>
          </a:lstStyle>
          <a:p>
            <a:r>
              <a:rPr kumimoji="1" lang="ja-JP" altLang="en-US"/>
              <a:t>［タイトル］</a:t>
            </a:r>
          </a:p>
        </p:txBody>
      </p:sp>
      <p:sp>
        <p:nvSpPr>
          <p:cNvPr id="8" name="テキスト ボックス 7">
            <a:extLst>
              <a:ext uri="{FF2B5EF4-FFF2-40B4-BE49-F238E27FC236}">
                <a16:creationId xmlns:a16="http://schemas.microsoft.com/office/drawing/2014/main" id="{F2A10DC3-739F-B3F0-BA1B-B970F3916583}"/>
              </a:ext>
            </a:extLst>
          </p:cNvPr>
          <p:cNvSpPr txBox="1"/>
          <p:nvPr userDrawn="1"/>
        </p:nvSpPr>
        <p:spPr>
          <a:xfrm>
            <a:off x="77760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4" name="正方形/長方形 3">
            <a:extLst>
              <a:ext uri="{FF2B5EF4-FFF2-40B4-BE49-F238E27FC236}">
                <a16:creationId xmlns:a16="http://schemas.microsoft.com/office/drawing/2014/main" id="{6F909204-40F4-08DA-5F77-8CD9CC767A5B}"/>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9" name="テキスト ボックス 8">
            <a:extLst>
              <a:ext uri="{FF2B5EF4-FFF2-40B4-BE49-F238E27FC236}">
                <a16:creationId xmlns:a16="http://schemas.microsoft.com/office/drawing/2014/main" id="{DF1F4A7B-797E-8774-7A15-00748447B4EA}"/>
              </a:ext>
            </a:extLst>
          </p:cNvPr>
          <p:cNvSpPr txBox="1"/>
          <p:nvPr userDrawn="1"/>
        </p:nvSpPr>
        <p:spPr>
          <a:xfrm>
            <a:off x="4496400" y="6562800"/>
            <a:ext cx="32040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2023 NTT DATA Corporation</a:t>
            </a:r>
          </a:p>
        </p:txBody>
      </p:sp>
      <p:sp>
        <p:nvSpPr>
          <p:cNvPr id="5" name="テキスト ボックス 4">
            <a:extLst>
              <a:ext uri="{FF2B5EF4-FFF2-40B4-BE49-F238E27FC236}">
                <a16:creationId xmlns:a16="http://schemas.microsoft.com/office/drawing/2014/main" id="{C722009A-DED3-7073-83CB-04DBCF9C572B}"/>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32267003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下に画像">
    <p:spTree>
      <p:nvGrpSpPr>
        <p:cNvPr id="1" name=""/>
        <p:cNvGrpSpPr/>
        <p:nvPr/>
      </p:nvGrpSpPr>
      <p:grpSpPr>
        <a:xfrm>
          <a:off x="0" y="0"/>
          <a:ext cx="0" cy="0"/>
          <a:chOff x="0" y="0"/>
          <a:chExt cx="0" cy="0"/>
        </a:xfrm>
      </p:grpSpPr>
      <p:pic>
        <p:nvPicPr>
          <p:cNvPr id="7" name="図プレースホルダー 11">
            <a:extLst>
              <a:ext uri="{FF2B5EF4-FFF2-40B4-BE49-F238E27FC236}">
                <a16:creationId xmlns:a16="http://schemas.microsoft.com/office/drawing/2014/main" id="{C2044BA7-36F7-9477-3C85-FA967B223BAA}"/>
              </a:ext>
            </a:extLst>
          </p:cNvPr>
          <p:cNvPicPr>
            <a:picLocks noChangeAspect="1"/>
          </p:cNvPicPr>
          <p:nvPr userDrawn="1"/>
        </p:nvPicPr>
        <p:blipFill>
          <a:blip r:embed="rId2"/>
          <a:srcRect t="24412" b="24412"/>
          <a:stretch/>
        </p:blipFill>
        <p:spPr>
          <a:xfrm>
            <a:off x="0" y="3351600"/>
            <a:ext cx="12193200" cy="3510000"/>
          </a:xfrm>
          <a:prstGeom prst="rect">
            <a:avLst/>
          </a:prstGeom>
        </p:spPr>
      </p:pic>
      <p:sp>
        <p:nvSpPr>
          <p:cNvPr id="6" name="正方形/長方形 5">
            <a:extLst>
              <a:ext uri="{FF2B5EF4-FFF2-40B4-BE49-F238E27FC236}">
                <a16:creationId xmlns:a16="http://schemas.microsoft.com/office/drawing/2014/main" id="{9C900E81-5532-6F3F-3DCC-003C90BA5ECB}"/>
              </a:ext>
            </a:extLst>
          </p:cNvPr>
          <p:cNvSpPr/>
          <p:nvPr userDrawn="1"/>
        </p:nvSpPr>
        <p:spPr>
          <a:xfrm>
            <a:off x="0" y="5202000"/>
            <a:ext cx="121920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9" name="図 8">
            <a:extLst>
              <a:ext uri="{FF2B5EF4-FFF2-40B4-BE49-F238E27FC236}">
                <a16:creationId xmlns:a16="http://schemas.microsoft.com/office/drawing/2014/main" id="{AE17DA24-7E4F-696A-F536-1C16C913B80D}"/>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3" name="タイトル 1">
            <a:extLst>
              <a:ext uri="{FF2B5EF4-FFF2-40B4-BE49-F238E27FC236}">
                <a16:creationId xmlns:a16="http://schemas.microsoft.com/office/drawing/2014/main" id="{90F45524-EB8E-A1DF-361B-8D78281B5E74}"/>
              </a:ext>
            </a:extLst>
          </p:cNvPr>
          <p:cNvSpPr>
            <a:spLocks noGrp="1"/>
          </p:cNvSpPr>
          <p:nvPr>
            <p:ph type="title" hasCustomPrompt="1"/>
          </p:nvPr>
        </p:nvSpPr>
        <p:spPr>
          <a:xfrm>
            <a:off x="370800" y="334800"/>
            <a:ext cx="11448000" cy="413999"/>
          </a:xfrm>
        </p:spPr>
        <p:txBody>
          <a:bodyPr tIns="0" bIns="0" anchor="t">
            <a:noAutofit/>
          </a:bodyPr>
          <a:lstStyle>
            <a:lvl1pPr>
              <a:defRPr sz="2600"/>
            </a:lvl1pPr>
          </a:lstStyle>
          <a:p>
            <a:r>
              <a:rPr kumimoji="1" lang="ja-JP" altLang="en-US"/>
              <a:t>［タイトル］</a:t>
            </a:r>
          </a:p>
        </p:txBody>
      </p:sp>
      <p:sp>
        <p:nvSpPr>
          <p:cNvPr id="12" name="テキスト ボックス 11">
            <a:extLst>
              <a:ext uri="{FF2B5EF4-FFF2-40B4-BE49-F238E27FC236}">
                <a16:creationId xmlns:a16="http://schemas.microsoft.com/office/drawing/2014/main" id="{6A05FF2A-BCBB-15AB-3787-FE03495E6FCB}"/>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Corporation</a:t>
            </a:r>
          </a:p>
        </p:txBody>
      </p:sp>
      <p:sp>
        <p:nvSpPr>
          <p:cNvPr id="13" name="テキスト ボックス 12">
            <a:extLst>
              <a:ext uri="{FF2B5EF4-FFF2-40B4-BE49-F238E27FC236}">
                <a16:creationId xmlns:a16="http://schemas.microsoft.com/office/drawing/2014/main" id="{8BBC1440-FAD9-794A-1B15-7B7A16143951}"/>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4" name="テキスト ボックス 3">
            <a:extLst>
              <a:ext uri="{FF2B5EF4-FFF2-40B4-BE49-F238E27FC236}">
                <a16:creationId xmlns:a16="http://schemas.microsoft.com/office/drawing/2014/main" id="{18655178-DE12-7246-7FDA-793D4F72C04F}"/>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13750710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画像3枚">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370800" y="334800"/>
            <a:ext cx="11448000" cy="412538"/>
          </a:xfrm>
        </p:spPr>
        <p:txBody>
          <a:bodyPr tIns="0" bIns="0">
            <a:noAutofit/>
          </a:bodyPr>
          <a:lstStyle>
            <a:lvl1pPr>
              <a:defRPr sz="2600"/>
            </a:lvl1pPr>
          </a:lstStyle>
          <a:p>
            <a:r>
              <a:rPr kumimoji="1" lang="ja-JP" altLang="en-US"/>
              <a:t>［タイトル］</a:t>
            </a:r>
          </a:p>
        </p:txBody>
      </p:sp>
      <p:sp>
        <p:nvSpPr>
          <p:cNvPr id="4" name="テキスト ボックス 3">
            <a:extLst>
              <a:ext uri="{FF2B5EF4-FFF2-40B4-BE49-F238E27FC236}">
                <a16:creationId xmlns:a16="http://schemas.microsoft.com/office/drawing/2014/main" id="{8C3C35FC-0C2C-C5D6-0210-3A570FE264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5" name="Picture Placeholder 6">
            <a:extLst>
              <a:ext uri="{FF2B5EF4-FFF2-40B4-BE49-F238E27FC236}">
                <a16:creationId xmlns:a16="http://schemas.microsoft.com/office/drawing/2014/main" id="{8D8BF745-92BD-988C-34D0-74B4D7534C7D}"/>
              </a:ext>
            </a:extLst>
          </p:cNvPr>
          <p:cNvSpPr>
            <a:spLocks noGrp="1"/>
          </p:cNvSpPr>
          <p:nvPr>
            <p:ph type="pic" sz="quarter" idx="13" hasCustomPrompt="1"/>
          </p:nvPr>
        </p:nvSpPr>
        <p:spPr bwMode="gray">
          <a:xfrm>
            <a:off x="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
        <p:nvSpPr>
          <p:cNvPr id="2" name="Picture Placeholder 6">
            <a:extLst>
              <a:ext uri="{FF2B5EF4-FFF2-40B4-BE49-F238E27FC236}">
                <a16:creationId xmlns:a16="http://schemas.microsoft.com/office/drawing/2014/main" id="{149F5F7A-6BC4-C06C-9C1E-4B267B2B2FE9}"/>
              </a:ext>
            </a:extLst>
          </p:cNvPr>
          <p:cNvSpPr>
            <a:spLocks noGrp="1"/>
          </p:cNvSpPr>
          <p:nvPr>
            <p:ph type="pic" sz="quarter" idx="14" hasCustomPrompt="1"/>
          </p:nvPr>
        </p:nvSpPr>
        <p:spPr bwMode="gray">
          <a:xfrm>
            <a:off x="408960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
        <p:nvSpPr>
          <p:cNvPr id="8" name="Picture Placeholder 6">
            <a:extLst>
              <a:ext uri="{FF2B5EF4-FFF2-40B4-BE49-F238E27FC236}">
                <a16:creationId xmlns:a16="http://schemas.microsoft.com/office/drawing/2014/main" id="{A67C5164-A259-C81F-D67B-6539C0BBF790}"/>
              </a:ext>
            </a:extLst>
          </p:cNvPr>
          <p:cNvSpPr>
            <a:spLocks noGrp="1"/>
          </p:cNvSpPr>
          <p:nvPr>
            <p:ph type="pic" sz="quarter" idx="15" hasCustomPrompt="1"/>
          </p:nvPr>
        </p:nvSpPr>
        <p:spPr bwMode="gray">
          <a:xfrm>
            <a:off x="817560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Tree>
    <p:extLst>
      <p:ext uri="{BB962C8B-B14F-4D97-AF65-F5344CB8AC3E}">
        <p14:creationId xmlns:p14="http://schemas.microsoft.com/office/powerpoint/2010/main" val="18299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サブタイトル有">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219600" y="334800"/>
            <a:ext cx="11448000" cy="400110"/>
          </a:xfrm>
        </p:spPr>
        <p:txBody>
          <a:bodyPr tIns="0" bIns="0">
            <a:spAutoFit/>
          </a:bodyPr>
          <a:lstStyle>
            <a:lvl1pPr>
              <a:defRPr sz="2600">
                <a:solidFill>
                  <a:schemeClr val="accent1"/>
                </a:solidFill>
              </a:defRPr>
            </a:lvl1pPr>
          </a:lstStyle>
          <a:p>
            <a:r>
              <a:rPr kumimoji="1" lang="ja-JP" altLang="en-US" dirty="0"/>
              <a:t>［タイトル］</a:t>
            </a:r>
          </a:p>
        </p:txBody>
      </p:sp>
      <p:sp>
        <p:nvSpPr>
          <p:cNvPr id="3" name="テキスト プレースホルダー 2">
            <a:extLst>
              <a:ext uri="{FF2B5EF4-FFF2-40B4-BE49-F238E27FC236}">
                <a16:creationId xmlns:a16="http://schemas.microsoft.com/office/drawing/2014/main" id="{922FFA65-3599-E725-9F45-9CF39BF996EE}"/>
              </a:ext>
            </a:extLst>
          </p:cNvPr>
          <p:cNvSpPr>
            <a:spLocks noGrp="1"/>
          </p:cNvSpPr>
          <p:nvPr>
            <p:ph type="body" sz="quarter" idx="10" hasCustomPrompt="1"/>
          </p:nvPr>
        </p:nvSpPr>
        <p:spPr>
          <a:xfrm>
            <a:off x="371474" y="727200"/>
            <a:ext cx="11448000" cy="288000"/>
          </a:xfrm>
        </p:spPr>
        <p:txBody>
          <a:bodyPr>
            <a:noAutofit/>
          </a:bodyPr>
          <a:lstStyle>
            <a:lvl1pPr>
              <a:defRPr b="1">
                <a:solidFill>
                  <a:schemeClr val="accent2"/>
                </a:solidFill>
              </a:defRPr>
            </a:lvl1pPr>
          </a:lstStyle>
          <a:p>
            <a:pPr lvl="0"/>
            <a:r>
              <a:rPr kumimoji="1" lang="ja-JP" altLang="en-US" dirty="0"/>
              <a:t>［サブタイトル］</a:t>
            </a:r>
          </a:p>
        </p:txBody>
      </p:sp>
      <p:sp>
        <p:nvSpPr>
          <p:cNvPr id="4" name="コンテンツ プレースホルダー 4">
            <a:extLst>
              <a:ext uri="{FF2B5EF4-FFF2-40B4-BE49-F238E27FC236}">
                <a16:creationId xmlns:a16="http://schemas.microsoft.com/office/drawing/2014/main" id="{FE40B33C-3077-F325-8EA7-EEDBA1AD5E20}"/>
              </a:ext>
            </a:extLst>
          </p:cNvPr>
          <p:cNvSpPr>
            <a:spLocks noGrp="1"/>
          </p:cNvSpPr>
          <p:nvPr>
            <p:ph sz="quarter" idx="11"/>
          </p:nvPr>
        </p:nvSpPr>
        <p:spPr>
          <a:xfrm>
            <a:off x="371474" y="1411200"/>
            <a:ext cx="11448000" cy="4824000"/>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5" name="テキスト ボックス 4">
            <a:extLst>
              <a:ext uri="{FF2B5EF4-FFF2-40B4-BE49-F238E27FC236}">
                <a16:creationId xmlns:a16="http://schemas.microsoft.com/office/drawing/2014/main" id="{0A1A7CDA-C0AA-A8AC-8808-09E8B9AA91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3135751231"/>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写真集">
    <p:spTree>
      <p:nvGrpSpPr>
        <p:cNvPr id="1" name=""/>
        <p:cNvGrpSpPr/>
        <p:nvPr/>
      </p:nvGrpSpPr>
      <p:grpSpPr>
        <a:xfrm>
          <a:off x="0" y="0"/>
          <a:ext cx="0" cy="0"/>
          <a:chOff x="0" y="0"/>
          <a:chExt cx="0" cy="0"/>
        </a:xfrm>
      </p:grpSpPr>
      <p:sp>
        <p:nvSpPr>
          <p:cNvPr id="5" name="図プレースホルダー 4">
            <a:extLst>
              <a:ext uri="{FF2B5EF4-FFF2-40B4-BE49-F238E27FC236}">
                <a16:creationId xmlns:a16="http://schemas.microsoft.com/office/drawing/2014/main" id="{AF36B133-36B0-B253-B7D4-C28F41A61059}"/>
              </a:ext>
            </a:extLst>
          </p:cNvPr>
          <p:cNvSpPr>
            <a:spLocks noGrp="1"/>
          </p:cNvSpPr>
          <p:nvPr>
            <p:ph type="pic" sz="quarter" idx="11" hasCustomPrompt="1"/>
          </p:nvPr>
        </p:nvSpPr>
        <p:spPr>
          <a:xfrm>
            <a:off x="370800" y="334800"/>
            <a:ext cx="4420800" cy="3546000"/>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2" name="タイトル 1">
            <a:extLst>
              <a:ext uri="{FF2B5EF4-FFF2-40B4-BE49-F238E27FC236}">
                <a16:creationId xmlns:a16="http://schemas.microsoft.com/office/drawing/2014/main" id="{760F00A5-A022-0540-F2CC-D4AA03AB45B3}"/>
              </a:ext>
            </a:extLst>
          </p:cNvPr>
          <p:cNvSpPr>
            <a:spLocks noGrp="1"/>
          </p:cNvSpPr>
          <p:nvPr>
            <p:ph type="title" hasCustomPrompt="1"/>
          </p:nvPr>
        </p:nvSpPr>
        <p:spPr>
          <a:xfrm>
            <a:off x="370800" y="2422800"/>
            <a:ext cx="4420800" cy="1458000"/>
          </a:xfrm>
        </p:spPr>
        <p:txBody>
          <a:bodyPr>
            <a:noAutofit/>
          </a:bodyPr>
          <a:lstStyle>
            <a:lvl1pPr algn="ctr">
              <a:defRPr sz="2130" b="0">
                <a:solidFill>
                  <a:schemeClr val="bg1"/>
                </a:solidFill>
              </a:defRPr>
            </a:lvl1pPr>
          </a:lstStyle>
          <a:p>
            <a:r>
              <a:rPr kumimoji="1" lang="ja-JP" altLang="en-US"/>
              <a:t>マスター テキストの書式設定</a:t>
            </a:r>
          </a:p>
        </p:txBody>
      </p:sp>
      <p:sp>
        <p:nvSpPr>
          <p:cNvPr id="7" name="テキスト プレースホルダー 6">
            <a:extLst>
              <a:ext uri="{FF2B5EF4-FFF2-40B4-BE49-F238E27FC236}">
                <a16:creationId xmlns:a16="http://schemas.microsoft.com/office/drawing/2014/main" id="{786AAEE8-9706-2A45-5CC0-A6743ACE48DC}"/>
              </a:ext>
            </a:extLst>
          </p:cNvPr>
          <p:cNvSpPr>
            <a:spLocks noGrp="1"/>
          </p:cNvSpPr>
          <p:nvPr>
            <p:ph type="body" sz="quarter" idx="12"/>
          </p:nvPr>
        </p:nvSpPr>
        <p:spPr>
          <a:xfrm>
            <a:off x="370800" y="3988800"/>
            <a:ext cx="3420000" cy="2250000"/>
          </a:xfrm>
          <a:solidFill>
            <a:schemeClr val="accent6"/>
          </a:solidFill>
        </p:spPr>
        <p:txBody>
          <a:bodyPr anchor="ctr"/>
          <a:lstStyle>
            <a:lvl1pPr algn="l">
              <a:defRPr sz="2670" b="1"/>
            </a:lvl1pPr>
          </a:lstStyle>
          <a:p>
            <a:pPr lvl="0"/>
            <a:r>
              <a:rPr kumimoji="1" lang="ja-JP" altLang="en-US"/>
              <a:t>マスター テキストの書式設定</a:t>
            </a:r>
          </a:p>
        </p:txBody>
      </p:sp>
      <p:sp>
        <p:nvSpPr>
          <p:cNvPr id="9" name="テキスト プレースホルダー 8">
            <a:extLst>
              <a:ext uri="{FF2B5EF4-FFF2-40B4-BE49-F238E27FC236}">
                <a16:creationId xmlns:a16="http://schemas.microsoft.com/office/drawing/2014/main" id="{47250683-2213-51C3-F47C-D3BB0C13BFD4}"/>
              </a:ext>
            </a:extLst>
          </p:cNvPr>
          <p:cNvSpPr>
            <a:spLocks noGrp="1"/>
          </p:cNvSpPr>
          <p:nvPr>
            <p:ph type="body" sz="quarter" idx="13"/>
          </p:nvPr>
        </p:nvSpPr>
        <p:spPr>
          <a:xfrm>
            <a:off x="4903200" y="334800"/>
            <a:ext cx="4348800" cy="3556800"/>
          </a:xfrm>
          <a:solidFill>
            <a:schemeClr val="accent1"/>
          </a:solidFill>
        </p:spPr>
        <p:txBody>
          <a:bodyPr anchor="ctr"/>
          <a:lstStyle>
            <a:lvl1pPr algn="l">
              <a:defRPr sz="3200" b="1">
                <a:solidFill>
                  <a:schemeClr val="bg1"/>
                </a:solidFill>
              </a:defRPr>
            </a:lvl1pPr>
          </a:lstStyle>
          <a:p>
            <a:pPr lvl="0"/>
            <a:r>
              <a:rPr kumimoji="1" lang="ja-JP" altLang="en-US"/>
              <a:t>マスター テキストの書式設定</a:t>
            </a:r>
          </a:p>
        </p:txBody>
      </p:sp>
      <p:sp>
        <p:nvSpPr>
          <p:cNvPr id="11" name="図プレースホルダー 10">
            <a:extLst>
              <a:ext uri="{FF2B5EF4-FFF2-40B4-BE49-F238E27FC236}">
                <a16:creationId xmlns:a16="http://schemas.microsoft.com/office/drawing/2014/main" id="{D127BBDB-D025-FD8A-C85D-A801D42BDD16}"/>
              </a:ext>
            </a:extLst>
          </p:cNvPr>
          <p:cNvSpPr>
            <a:spLocks noGrp="1"/>
          </p:cNvSpPr>
          <p:nvPr>
            <p:ph type="pic" sz="quarter" idx="14" hasCustomPrompt="1"/>
          </p:nvPr>
        </p:nvSpPr>
        <p:spPr>
          <a:xfrm>
            <a:off x="3877200" y="3988800"/>
            <a:ext cx="5371200" cy="2249487"/>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13" name="テキスト プレースホルダー 12">
            <a:extLst>
              <a:ext uri="{FF2B5EF4-FFF2-40B4-BE49-F238E27FC236}">
                <a16:creationId xmlns:a16="http://schemas.microsoft.com/office/drawing/2014/main" id="{A7430A91-EF7E-38AA-26AE-08F2AE017756}"/>
              </a:ext>
            </a:extLst>
          </p:cNvPr>
          <p:cNvSpPr>
            <a:spLocks noGrp="1"/>
          </p:cNvSpPr>
          <p:nvPr>
            <p:ph type="body" sz="quarter" idx="15"/>
          </p:nvPr>
        </p:nvSpPr>
        <p:spPr>
          <a:xfrm>
            <a:off x="3877200" y="5400000"/>
            <a:ext cx="5371200" cy="838800"/>
          </a:xfrm>
        </p:spPr>
        <p:txBody>
          <a:bodyPr anchor="t" anchorCtr="0"/>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kumimoji="1" lang="ja-JP" altLang="en-US"/>
              <a:t>マスター テキストの書式設定</a:t>
            </a:r>
          </a:p>
        </p:txBody>
      </p:sp>
      <p:sp>
        <p:nvSpPr>
          <p:cNvPr id="15" name="テキスト プレースホルダー 14">
            <a:extLst>
              <a:ext uri="{FF2B5EF4-FFF2-40B4-BE49-F238E27FC236}">
                <a16:creationId xmlns:a16="http://schemas.microsoft.com/office/drawing/2014/main" id="{8E3F89E9-9AFA-9CD7-A1FE-3F17B7226957}"/>
              </a:ext>
            </a:extLst>
          </p:cNvPr>
          <p:cNvSpPr>
            <a:spLocks noGrp="1"/>
          </p:cNvSpPr>
          <p:nvPr>
            <p:ph type="body" sz="quarter" idx="16"/>
          </p:nvPr>
        </p:nvSpPr>
        <p:spPr>
          <a:xfrm>
            <a:off x="9360000" y="334800"/>
            <a:ext cx="2473200" cy="1699200"/>
          </a:xfrm>
          <a:solidFill>
            <a:schemeClr val="accent6"/>
          </a:solidFill>
        </p:spPr>
        <p:txBody>
          <a:bodyPr anchor="ctr"/>
          <a:lstStyle>
            <a:lvl1pPr algn="ctr">
              <a:defRPr sz="2130">
                <a:solidFill>
                  <a:schemeClr val="bg1"/>
                </a:solidFill>
              </a:defRPr>
            </a:lvl1pPr>
            <a:lvl2pPr>
              <a:defRPr sz="2130">
                <a:solidFill>
                  <a:schemeClr val="bg1"/>
                </a:solidFill>
              </a:defRPr>
            </a:lvl2pPr>
            <a:lvl3pPr>
              <a:defRPr sz="2130">
                <a:solidFill>
                  <a:schemeClr val="bg1"/>
                </a:solidFill>
              </a:defRPr>
            </a:lvl3pPr>
            <a:lvl4pPr>
              <a:defRPr sz="2130">
                <a:solidFill>
                  <a:schemeClr val="bg1"/>
                </a:solidFill>
              </a:defRPr>
            </a:lvl4pPr>
            <a:lvl5pPr>
              <a:defRPr sz="2130">
                <a:solidFill>
                  <a:schemeClr val="bg1"/>
                </a:solidFill>
              </a:defRPr>
            </a:lvl5pPr>
          </a:lstStyle>
          <a:p>
            <a:pPr lvl="0"/>
            <a:r>
              <a:rPr kumimoji="1" lang="ja-JP" altLang="en-US"/>
              <a:t>マスター テキストの書式設定</a:t>
            </a:r>
          </a:p>
        </p:txBody>
      </p:sp>
      <p:sp>
        <p:nvSpPr>
          <p:cNvPr id="17" name="図プレースホルダー 16">
            <a:extLst>
              <a:ext uri="{FF2B5EF4-FFF2-40B4-BE49-F238E27FC236}">
                <a16:creationId xmlns:a16="http://schemas.microsoft.com/office/drawing/2014/main" id="{36D62073-F3ED-902D-ABDD-53B579CEBC66}"/>
              </a:ext>
            </a:extLst>
          </p:cNvPr>
          <p:cNvSpPr>
            <a:spLocks noGrp="1"/>
          </p:cNvSpPr>
          <p:nvPr>
            <p:ph type="pic" sz="quarter" idx="17" hasCustomPrompt="1"/>
          </p:nvPr>
        </p:nvSpPr>
        <p:spPr>
          <a:xfrm>
            <a:off x="9349200" y="2138400"/>
            <a:ext cx="2484000" cy="2682000"/>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19" name="テキスト プレースホルダー 18">
            <a:extLst>
              <a:ext uri="{FF2B5EF4-FFF2-40B4-BE49-F238E27FC236}">
                <a16:creationId xmlns:a16="http://schemas.microsoft.com/office/drawing/2014/main" id="{4A8E1685-4EC8-2142-116E-6C7F07537E72}"/>
              </a:ext>
            </a:extLst>
          </p:cNvPr>
          <p:cNvSpPr>
            <a:spLocks noGrp="1"/>
          </p:cNvSpPr>
          <p:nvPr>
            <p:ph type="body" sz="quarter" idx="18"/>
          </p:nvPr>
        </p:nvSpPr>
        <p:spPr>
          <a:xfrm>
            <a:off x="9360000" y="3744000"/>
            <a:ext cx="2473200" cy="1076400"/>
          </a:xfrm>
        </p:spPr>
        <p:txBody>
          <a:bodyPr/>
          <a:lstStyle>
            <a:lvl1pPr algn="ctr">
              <a:defRPr sz="2130">
                <a:solidFill>
                  <a:schemeClr val="bg1"/>
                </a:solidFill>
              </a:defRPr>
            </a:lvl1pPr>
            <a:lvl2pPr>
              <a:defRPr sz="2130">
                <a:solidFill>
                  <a:schemeClr val="bg1"/>
                </a:solidFill>
              </a:defRPr>
            </a:lvl2pPr>
            <a:lvl3pPr>
              <a:defRPr sz="2130">
                <a:solidFill>
                  <a:schemeClr val="bg1"/>
                </a:solidFill>
              </a:defRPr>
            </a:lvl3pPr>
            <a:lvl4pPr>
              <a:defRPr sz="2130">
                <a:solidFill>
                  <a:schemeClr val="bg1"/>
                </a:solidFill>
              </a:defRPr>
            </a:lvl4pPr>
            <a:lvl5pPr>
              <a:defRPr sz="2130">
                <a:solidFill>
                  <a:schemeClr val="bg1"/>
                </a:solidFill>
              </a:defRPr>
            </a:lvl5pPr>
          </a:lstStyle>
          <a:p>
            <a:pPr lvl="0"/>
            <a:r>
              <a:rPr kumimoji="1" lang="ja-JP" altLang="en-US"/>
              <a:t>マスター テキストの書式設定</a:t>
            </a:r>
          </a:p>
        </p:txBody>
      </p:sp>
      <p:sp>
        <p:nvSpPr>
          <p:cNvPr id="21" name="テキスト プレースホルダー 20">
            <a:extLst>
              <a:ext uri="{FF2B5EF4-FFF2-40B4-BE49-F238E27FC236}">
                <a16:creationId xmlns:a16="http://schemas.microsoft.com/office/drawing/2014/main" id="{A9A8FCD4-EB65-F684-B13F-80CED75EC550}"/>
              </a:ext>
            </a:extLst>
          </p:cNvPr>
          <p:cNvSpPr>
            <a:spLocks noGrp="1"/>
          </p:cNvSpPr>
          <p:nvPr>
            <p:ph type="body" sz="quarter" idx="19"/>
          </p:nvPr>
        </p:nvSpPr>
        <p:spPr>
          <a:xfrm>
            <a:off x="9349200" y="4928400"/>
            <a:ext cx="2469600" cy="1310400"/>
          </a:xfrm>
          <a:solidFill>
            <a:schemeClr val="accent2"/>
          </a:solidFill>
        </p:spPr>
        <p:txBody>
          <a:bodyPr anchor="ctr"/>
          <a:lstStyle>
            <a:lvl1pPr algn="ctr">
              <a:defRPr sz="2130">
                <a:solidFill>
                  <a:schemeClr val="bg1"/>
                </a:solidFill>
              </a:defRPr>
            </a:lvl1pPr>
          </a:lstStyle>
          <a:p>
            <a:pPr lvl="0"/>
            <a:r>
              <a:rPr kumimoji="1" lang="ja-JP" altLang="en-US"/>
              <a:t>マスター テキストの書式設定</a:t>
            </a:r>
          </a:p>
        </p:txBody>
      </p:sp>
      <p:sp>
        <p:nvSpPr>
          <p:cNvPr id="8" name="テキスト ボックス 7">
            <a:extLst>
              <a:ext uri="{FF2B5EF4-FFF2-40B4-BE49-F238E27FC236}">
                <a16:creationId xmlns:a16="http://schemas.microsoft.com/office/drawing/2014/main" id="{C76A7A10-7575-DD29-07D8-321ECD75E9AA}"/>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33090036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目次E_写真あり">
    <p:bg>
      <p:bgRef idx="1001">
        <a:schemeClr val="bg1"/>
      </p:bgRef>
    </p:bg>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11C8694-04B4-F046-A6DE-C55A35E8C07F}"/>
              </a:ext>
            </a:extLst>
          </p:cNvPr>
          <p:cNvPicPr>
            <a:picLocks noChangeAspect="1"/>
          </p:cNvPicPr>
          <p:nvPr userDrawn="1"/>
        </p:nvPicPr>
        <p:blipFill rotWithShape="1">
          <a:blip r:embed="rId2"/>
          <a:srcRect l="54535" t="9692" r="6816"/>
          <a:stretch/>
        </p:blipFill>
        <p:spPr>
          <a:xfrm>
            <a:off x="9839488" y="-10633"/>
            <a:ext cx="2356056" cy="6193354"/>
          </a:xfrm>
          <a:prstGeom prst="rect">
            <a:avLst/>
          </a:prstGeom>
        </p:spPr>
      </p:pic>
      <p:pic>
        <p:nvPicPr>
          <p:cNvPr id="13" name="図 12">
            <a:extLst>
              <a:ext uri="{FF2B5EF4-FFF2-40B4-BE49-F238E27FC236}">
                <a16:creationId xmlns:a16="http://schemas.microsoft.com/office/drawing/2014/main" id="{EFDBB162-A8F2-C046-B237-EDF495A01AF7}"/>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839488" y="4505489"/>
            <a:ext cx="2352511" cy="2352511"/>
          </a:xfrm>
          <a:prstGeom prst="rect">
            <a:avLst/>
          </a:prstGeom>
        </p:spPr>
      </p:pic>
      <p:sp>
        <p:nvSpPr>
          <p:cNvPr id="10" name="タイトル 1">
            <a:extLst>
              <a:ext uri="{FF2B5EF4-FFF2-40B4-BE49-F238E27FC236}">
                <a16:creationId xmlns:a16="http://schemas.microsoft.com/office/drawing/2014/main" id="{A9D821E5-D74D-234E-AAED-35772C670304}"/>
              </a:ext>
            </a:extLst>
          </p:cNvPr>
          <p:cNvSpPr>
            <a:spLocks noGrp="1"/>
          </p:cNvSpPr>
          <p:nvPr>
            <p:ph type="title" hasCustomPrompt="1"/>
          </p:nvPr>
        </p:nvSpPr>
        <p:spPr>
          <a:xfrm>
            <a:off x="407987" y="164693"/>
            <a:ext cx="9217025" cy="412538"/>
          </a:xfrm>
        </p:spPr>
        <p:txBody>
          <a:bodyPr/>
          <a:lstStyle>
            <a:lvl1pPr>
              <a:defRPr>
                <a:solidFill>
                  <a:schemeClr val="accent2"/>
                </a:solidFill>
                <a:latin typeface="Meiryo UI" panose="020B0604030504040204" pitchFamily="50" charset="-128"/>
                <a:ea typeface="Meiryo UI" panose="020B0604030504040204" pitchFamily="50" charset="-128"/>
              </a:defRPr>
            </a:lvl1pPr>
          </a:lstStyle>
          <a:p>
            <a:r>
              <a:rPr kumimoji="1" lang="ja-JP" altLang="en-US" dirty="0"/>
              <a:t>目次</a:t>
            </a:r>
          </a:p>
        </p:txBody>
      </p:sp>
      <p:sp>
        <p:nvSpPr>
          <p:cNvPr id="14" name="テキスト プレースホルダー 4">
            <a:extLst>
              <a:ext uri="{FF2B5EF4-FFF2-40B4-BE49-F238E27FC236}">
                <a16:creationId xmlns:a16="http://schemas.microsoft.com/office/drawing/2014/main" id="{7CCC718B-2B7B-D142-B4A2-24293456472D}"/>
              </a:ext>
            </a:extLst>
          </p:cNvPr>
          <p:cNvSpPr>
            <a:spLocks noGrp="1"/>
          </p:cNvSpPr>
          <p:nvPr>
            <p:ph type="body" sz="quarter" idx="10"/>
          </p:nvPr>
        </p:nvSpPr>
        <p:spPr>
          <a:xfrm>
            <a:off x="407987" y="692150"/>
            <a:ext cx="9217025" cy="5797550"/>
          </a:xfrm>
          <a:prstGeom prst="rect">
            <a:avLst/>
          </a:prstGeom>
        </p:spPr>
        <p:txBody>
          <a:bodyPr/>
          <a:lstStyle>
            <a:lvl1pPr>
              <a:defRPr>
                <a:solidFill>
                  <a:schemeClr val="accent2"/>
                </a:solidFill>
                <a:latin typeface="Meiryo UI" panose="020B0604030504040204" pitchFamily="50" charset="-128"/>
                <a:ea typeface="Meiryo UI" panose="020B0604030504040204" pitchFamily="50" charset="-128"/>
              </a:defRPr>
            </a:lvl1pPr>
            <a:lvl2pPr>
              <a:defRPr>
                <a:solidFill>
                  <a:schemeClr val="accent2"/>
                </a:solidFill>
                <a:latin typeface="Meiryo UI" panose="020B0604030504040204" pitchFamily="50" charset="-128"/>
                <a:ea typeface="Meiryo UI" panose="020B0604030504040204" pitchFamily="50" charset="-128"/>
              </a:defRPr>
            </a:lvl2pPr>
            <a:lvl3pPr>
              <a:defRPr>
                <a:solidFill>
                  <a:schemeClr val="accent2"/>
                </a:solidFill>
                <a:latin typeface="Meiryo UI" panose="020B0604030504040204" pitchFamily="50" charset="-128"/>
                <a:ea typeface="Meiryo UI" panose="020B0604030504040204" pitchFamily="50" charset="-128"/>
              </a:defRPr>
            </a:lvl3pPr>
            <a:lvl4pPr>
              <a:defRPr>
                <a:solidFill>
                  <a:schemeClr val="accent2"/>
                </a:solidFill>
                <a:latin typeface="Meiryo UI" panose="020B0604030504040204" pitchFamily="50" charset="-128"/>
                <a:ea typeface="Meiryo UI" panose="020B0604030504040204" pitchFamily="50" charset="-128"/>
              </a:defRPr>
            </a:lvl4pPr>
            <a:lvl5pPr>
              <a:defRPr>
                <a:solidFill>
                  <a:schemeClr val="accent2"/>
                </a:solidFill>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16" name="図 15">
            <a:extLst>
              <a:ext uri="{FF2B5EF4-FFF2-40B4-BE49-F238E27FC236}">
                <a16:creationId xmlns:a16="http://schemas.microsoft.com/office/drawing/2014/main" id="{38B5A20A-4007-7F42-8609-B9E33C1DA868}"/>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10043138" y="6603369"/>
            <a:ext cx="920823" cy="234562"/>
          </a:xfrm>
          <a:prstGeom prst="rect">
            <a:avLst/>
          </a:prstGeom>
        </p:spPr>
      </p:pic>
      <p:cxnSp>
        <p:nvCxnSpPr>
          <p:cNvPr id="18" name="直線コネクタ 17">
            <a:extLst>
              <a:ext uri="{FF2B5EF4-FFF2-40B4-BE49-F238E27FC236}">
                <a16:creationId xmlns:a16="http://schemas.microsoft.com/office/drawing/2014/main" id="{12AFC6DE-16BB-A740-9AE2-53E9BCC07A0E}"/>
              </a:ext>
            </a:extLst>
          </p:cNvPr>
          <p:cNvCxnSpPr>
            <a:cxnSpLocks/>
          </p:cNvCxnSpPr>
          <p:nvPr userDrawn="1"/>
        </p:nvCxnSpPr>
        <p:spPr>
          <a:xfrm>
            <a:off x="11179862"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2684D06-B9BD-4A42-B905-B4272BE1B645}"/>
              </a:ext>
            </a:extLst>
          </p:cNvPr>
          <p:cNvSpPr txBox="1"/>
          <p:nvPr userDrawn="1"/>
        </p:nvSpPr>
        <p:spPr>
          <a:xfrm>
            <a:off x="11257850" y="6590696"/>
            <a:ext cx="537314"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eiryo UI" panose="020B0604030504040204" pitchFamily="50" charset="-128"/>
                <a:ea typeface="Meiryo UI" panose="020B0604030504040204" pitchFamily="50" charset="-128"/>
              </a:rPr>
              <a:pPr algn="r"/>
              <a:t>‹#›</a:t>
            </a:fld>
            <a:endParaRPr kumimoji="0" lang="en-US" altLang="ja-JP" sz="1100" dirty="0">
              <a:solidFill>
                <a:schemeClr val="bg1"/>
              </a:solidFill>
              <a:latin typeface="Meiryo UI" panose="020B0604030504040204" pitchFamily="50" charset="-128"/>
              <a:ea typeface="Meiryo UI" panose="020B0604030504040204" pitchFamily="50" charset="-128"/>
              <a:cs typeface="Meiryo UI" pitchFamily="50" charset="-128"/>
            </a:endParaRPr>
          </a:p>
        </p:txBody>
      </p:sp>
      <p:sp>
        <p:nvSpPr>
          <p:cNvPr id="17" name="正方形/長方形 16"/>
          <p:cNvSpPr/>
          <p:nvPr userDrawn="1"/>
        </p:nvSpPr>
        <p:spPr>
          <a:xfrm>
            <a:off x="9820005" y="6415655"/>
            <a:ext cx="1402948" cy="261610"/>
          </a:xfrm>
          <a:prstGeom prst="rect">
            <a:avLst/>
          </a:prstGeom>
        </p:spPr>
        <p:txBody>
          <a:bodyPr wrap="none">
            <a:spAutoFit/>
          </a:bodyPr>
          <a:lstStyle/>
          <a:p>
            <a:r>
              <a:rPr kumimoji="0" lang="en-US" altLang="ja-JP" sz="11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Life Data Initiative</a:t>
            </a:r>
            <a:endParaRPr lang="ja-JP" altLang="en-US" sz="1100" b="1" dirty="0">
              <a:solidFill>
                <a:schemeClr val="bg1"/>
              </a:solidFill>
              <a:latin typeface="Segoe UI" panose="020B0502040204020203" pitchFamily="34" charset="0"/>
              <a:ea typeface="HG明朝E" panose="02020909000000000000" pitchFamily="17" charset="-128"/>
              <a:cs typeface="Segoe UI" panose="020B0502040204020203" pitchFamily="34" charset="0"/>
            </a:endParaRPr>
          </a:p>
        </p:txBody>
      </p:sp>
    </p:spTree>
    <p:extLst>
      <p:ext uri="{BB962C8B-B14F-4D97-AF65-F5344CB8AC3E}">
        <p14:creationId xmlns:p14="http://schemas.microsoft.com/office/powerpoint/2010/main" val="37657737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コンテンツA">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defRPr>
            </a:lvl1pPr>
          </a:lstStyle>
          <a:p>
            <a:r>
              <a:rPr kumimoji="1" lang="ja-JP" altLang="en-US" dirty="0"/>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407988" y="689355"/>
            <a:ext cx="11376026" cy="363157"/>
          </a:xfrm>
          <a:prstGeom prst="rect">
            <a:avLst/>
          </a:prstGeom>
        </p:spPr>
        <p:txBody>
          <a:bodyPr tIns="46800" anchor="ctr" anchorCtr="0">
            <a:noAutofit/>
          </a:bodyPr>
          <a:lstStyle>
            <a:lvl1pPr>
              <a:defRPr lang="en-US" sz="2000" b="1" spc="0" baseline="0" dirty="0">
                <a:solidFill>
                  <a:schemeClr val="tx1"/>
                </a:solidFill>
                <a:latin typeface="Meiryo UI" panose="020B0604030504040204" pitchFamily="50" charset="-128"/>
                <a:ea typeface="Meiryo UI" panose="020B0604030504040204" pitchFamily="50" charset="-128"/>
                <a:cs typeface="Arial"/>
              </a:defRPr>
            </a:lvl1pPr>
          </a:lstStyle>
          <a:p>
            <a:pPr marL="226468" marR="0" lvl="0" indent="-226468">
              <a:lnSpc>
                <a:spcPct val="100000"/>
              </a:lnSpc>
              <a:spcBef>
                <a:spcPct val="20000"/>
              </a:spcBef>
              <a:buClrTx/>
              <a:buSzTx/>
              <a:buFont typeface="+mj-lt"/>
              <a:buNone/>
              <a:tabLst/>
            </a:pPr>
            <a:r>
              <a:rPr lang="ja-JP" altLang="en-US" dirty="0"/>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407989" y="1160463"/>
            <a:ext cx="11376026" cy="669290"/>
          </a:xfrm>
          <a:prstGeom prst="rect">
            <a:avLst/>
          </a:prstGeom>
        </p:spPr>
        <p:txBody>
          <a:bodyPr/>
          <a:lstStyle>
            <a:lvl1pPr marL="0" indent="0">
              <a:buNone/>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022883587"/>
      </p:ext>
    </p:extLst>
  </p:cSld>
  <p:clrMapOvr>
    <a:masterClrMapping/>
  </p:clrMapOvr>
  <p:extLst>
    <p:ext uri="{DCECCB84-F9BA-43D5-87BE-67443E8EF086}">
      <p15:sldGuideLst xmlns:p15="http://schemas.microsoft.com/office/powerpoint/2012/main">
        <p15:guide id="3" orient="horz" pos="663">
          <p15:clr>
            <a:srgbClr val="FBAE40"/>
          </p15:clr>
        </p15:guide>
        <p15:guide id="4" orient="horz" pos="73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テキスト ボックス 4">
            <a:extLst>
              <a:ext uri="{FF2B5EF4-FFF2-40B4-BE49-F238E27FC236}">
                <a16:creationId xmlns:a16="http://schemas.microsoft.com/office/drawing/2014/main" id="{16A1EA45-BF6A-8E89-F9CE-BFA62AF363CC}"/>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425943218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タイトルと1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4" y="1038386"/>
            <a:ext cx="114480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ボックス 6">
            <a:extLst>
              <a:ext uri="{FF2B5EF4-FFF2-40B4-BE49-F238E27FC236}">
                <a16:creationId xmlns:a16="http://schemas.microsoft.com/office/drawing/2014/main" id="{4D3BB6FD-8126-0BC5-CD78-240E479EB67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273748680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タイトルと２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3" y="1038386"/>
            <a:ext cx="55080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コンテンツ プレースホルダー 4">
            <a:extLst>
              <a:ext uri="{FF2B5EF4-FFF2-40B4-BE49-F238E27FC236}">
                <a16:creationId xmlns:a16="http://schemas.microsoft.com/office/drawing/2014/main" id="{EF021ACE-2CF5-4B31-D043-4FF4199CE0CE}"/>
              </a:ext>
            </a:extLst>
          </p:cNvPr>
          <p:cNvSpPr>
            <a:spLocks noGrp="1"/>
          </p:cNvSpPr>
          <p:nvPr>
            <p:ph sz="quarter" idx="11"/>
          </p:nvPr>
        </p:nvSpPr>
        <p:spPr>
          <a:xfrm>
            <a:off x="6310800" y="1038386"/>
            <a:ext cx="55080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テキスト ボックス 2">
            <a:extLst>
              <a:ext uri="{FF2B5EF4-FFF2-40B4-BE49-F238E27FC236}">
                <a16:creationId xmlns:a16="http://schemas.microsoft.com/office/drawing/2014/main" id="{E00132AB-F8CC-E986-3454-C51AAC0E95E8}"/>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587489370"/>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タイトルと３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3" y="1038386"/>
            <a:ext cx="36576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コンテンツ プレースホルダー 4">
            <a:extLst>
              <a:ext uri="{FF2B5EF4-FFF2-40B4-BE49-F238E27FC236}">
                <a16:creationId xmlns:a16="http://schemas.microsoft.com/office/drawing/2014/main" id="{58228A74-29BB-7D83-4FBF-D4C78D0E8273}"/>
              </a:ext>
            </a:extLst>
          </p:cNvPr>
          <p:cNvSpPr>
            <a:spLocks noGrp="1"/>
          </p:cNvSpPr>
          <p:nvPr>
            <p:ph sz="quarter" idx="11"/>
          </p:nvPr>
        </p:nvSpPr>
        <p:spPr>
          <a:xfrm>
            <a:off x="4266000" y="1038386"/>
            <a:ext cx="36576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4">
            <a:extLst>
              <a:ext uri="{FF2B5EF4-FFF2-40B4-BE49-F238E27FC236}">
                <a16:creationId xmlns:a16="http://schemas.microsoft.com/office/drawing/2014/main" id="{1B772862-BD3C-7869-DB09-5C7C67173F27}"/>
              </a:ext>
            </a:extLst>
          </p:cNvPr>
          <p:cNvSpPr>
            <a:spLocks noGrp="1"/>
          </p:cNvSpPr>
          <p:nvPr>
            <p:ph sz="quarter" idx="12"/>
          </p:nvPr>
        </p:nvSpPr>
        <p:spPr>
          <a:xfrm>
            <a:off x="8162929" y="1038386"/>
            <a:ext cx="36576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ボックス 6">
            <a:extLst>
              <a:ext uri="{FF2B5EF4-FFF2-40B4-BE49-F238E27FC236}">
                <a16:creationId xmlns:a16="http://schemas.microsoft.com/office/drawing/2014/main" id="{4659282D-E203-D490-4B15-F802032603A3}"/>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364497092"/>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サブタイトル有">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400110"/>
          </a:xfrm>
        </p:spPr>
        <p:txBody>
          <a:bodyPr tIns="0" bIns="0">
            <a:spAutoFit/>
          </a:bodyPr>
          <a:lstStyle>
            <a:lvl1pPr>
              <a:defRPr sz="2600">
                <a:solidFill>
                  <a:schemeClr val="accent1"/>
                </a:solidFill>
              </a:defRPr>
            </a:lvl1pPr>
          </a:lstStyle>
          <a:p>
            <a:r>
              <a:rPr kumimoji="1" lang="ja-JP" altLang="en-US"/>
              <a:t>［タイトル］</a:t>
            </a:r>
          </a:p>
        </p:txBody>
      </p:sp>
      <p:sp>
        <p:nvSpPr>
          <p:cNvPr id="3" name="テキスト プレースホルダー 2">
            <a:extLst>
              <a:ext uri="{FF2B5EF4-FFF2-40B4-BE49-F238E27FC236}">
                <a16:creationId xmlns:a16="http://schemas.microsoft.com/office/drawing/2014/main" id="{922FFA65-3599-E725-9F45-9CF39BF996EE}"/>
              </a:ext>
            </a:extLst>
          </p:cNvPr>
          <p:cNvSpPr>
            <a:spLocks noGrp="1"/>
          </p:cNvSpPr>
          <p:nvPr>
            <p:ph type="body" sz="quarter" idx="10" hasCustomPrompt="1"/>
          </p:nvPr>
        </p:nvSpPr>
        <p:spPr>
          <a:xfrm>
            <a:off x="371474" y="727200"/>
            <a:ext cx="11448000" cy="288000"/>
          </a:xfrm>
        </p:spPr>
        <p:txBody>
          <a:bodyPr>
            <a:noAutofit/>
          </a:bodyPr>
          <a:lstStyle>
            <a:lvl1pPr>
              <a:defRPr b="1">
                <a:solidFill>
                  <a:schemeClr val="accent2"/>
                </a:solidFill>
              </a:defRPr>
            </a:lvl1pPr>
          </a:lstStyle>
          <a:p>
            <a:pPr lvl="0"/>
            <a:r>
              <a:rPr kumimoji="1" lang="ja-JP" altLang="en-US"/>
              <a:t>［サブタイトル］</a:t>
            </a:r>
          </a:p>
        </p:txBody>
      </p:sp>
      <p:sp>
        <p:nvSpPr>
          <p:cNvPr id="4" name="コンテンツ プレースホルダー 4">
            <a:extLst>
              <a:ext uri="{FF2B5EF4-FFF2-40B4-BE49-F238E27FC236}">
                <a16:creationId xmlns:a16="http://schemas.microsoft.com/office/drawing/2014/main" id="{FE40B33C-3077-F325-8EA7-EEDBA1AD5E20}"/>
              </a:ext>
            </a:extLst>
          </p:cNvPr>
          <p:cNvSpPr>
            <a:spLocks noGrp="1"/>
          </p:cNvSpPr>
          <p:nvPr>
            <p:ph sz="quarter" idx="11"/>
          </p:nvPr>
        </p:nvSpPr>
        <p:spPr>
          <a:xfrm>
            <a:off x="371474" y="1411200"/>
            <a:ext cx="11448000" cy="4824000"/>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5" name="テキスト ボックス 4">
            <a:extLst>
              <a:ext uri="{FF2B5EF4-FFF2-40B4-BE49-F238E27FC236}">
                <a16:creationId xmlns:a16="http://schemas.microsoft.com/office/drawing/2014/main" id="{0A1A7CDA-C0AA-A8AC-8808-09E8B9AA91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2573205540"/>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サブタイトル有">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400110"/>
          </a:xfrm>
        </p:spPr>
        <p:txBody>
          <a:bodyPr tIns="0" bIns="0">
            <a:spAutoFit/>
          </a:bodyPr>
          <a:lstStyle>
            <a:lvl1pPr>
              <a:defRPr sz="2600">
                <a:solidFill>
                  <a:schemeClr val="accent1"/>
                </a:solidFill>
              </a:defRPr>
            </a:lvl1pPr>
          </a:lstStyle>
          <a:p>
            <a:r>
              <a:rPr kumimoji="1" lang="ja-JP" altLang="en-US"/>
              <a:t>［タイトル］</a:t>
            </a:r>
          </a:p>
        </p:txBody>
      </p:sp>
      <p:sp>
        <p:nvSpPr>
          <p:cNvPr id="3" name="テキスト プレースホルダー 2">
            <a:extLst>
              <a:ext uri="{FF2B5EF4-FFF2-40B4-BE49-F238E27FC236}">
                <a16:creationId xmlns:a16="http://schemas.microsoft.com/office/drawing/2014/main" id="{922FFA65-3599-E725-9F45-9CF39BF996EE}"/>
              </a:ext>
            </a:extLst>
          </p:cNvPr>
          <p:cNvSpPr>
            <a:spLocks noGrp="1"/>
          </p:cNvSpPr>
          <p:nvPr>
            <p:ph type="body" sz="quarter" idx="10" hasCustomPrompt="1"/>
          </p:nvPr>
        </p:nvSpPr>
        <p:spPr>
          <a:xfrm>
            <a:off x="371474" y="727200"/>
            <a:ext cx="11448000" cy="288000"/>
          </a:xfrm>
        </p:spPr>
        <p:txBody>
          <a:bodyPr>
            <a:noAutofit/>
          </a:bodyPr>
          <a:lstStyle>
            <a:lvl1pPr>
              <a:defRPr b="1">
                <a:solidFill>
                  <a:schemeClr val="accent2"/>
                </a:solidFill>
              </a:defRPr>
            </a:lvl1pPr>
          </a:lstStyle>
          <a:p>
            <a:pPr lvl="0"/>
            <a:r>
              <a:rPr kumimoji="1" lang="ja-JP" altLang="en-US"/>
              <a:t>［サブタイトル］</a:t>
            </a:r>
          </a:p>
        </p:txBody>
      </p:sp>
      <p:sp>
        <p:nvSpPr>
          <p:cNvPr id="5" name="テキスト ボックス 4">
            <a:extLst>
              <a:ext uri="{FF2B5EF4-FFF2-40B4-BE49-F238E27FC236}">
                <a16:creationId xmlns:a16="http://schemas.microsoft.com/office/drawing/2014/main" id="{0A1A7CDA-C0AA-A8AC-8808-09E8B9AA91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505023174"/>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73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写真">
    <p:spTree>
      <p:nvGrpSpPr>
        <p:cNvPr id="1" name=""/>
        <p:cNvGrpSpPr/>
        <p:nvPr/>
      </p:nvGrpSpPr>
      <p:grpSpPr>
        <a:xfrm>
          <a:off x="0" y="0"/>
          <a:ext cx="0" cy="0"/>
          <a:chOff x="0" y="0"/>
          <a:chExt cx="0" cy="0"/>
        </a:xfrm>
      </p:grpSpPr>
      <p:pic>
        <p:nvPicPr>
          <p:cNvPr id="4" name="Picture Placeholder 8">
            <a:extLst>
              <a:ext uri="{FF2B5EF4-FFF2-40B4-BE49-F238E27FC236}">
                <a16:creationId xmlns:a16="http://schemas.microsoft.com/office/drawing/2014/main" id="{4CF74755-19E7-052E-D6BE-AE04C9B65B9E}"/>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2" name="タイトル 1">
            <a:extLst>
              <a:ext uri="{FF2B5EF4-FFF2-40B4-BE49-F238E27FC236}">
                <a16:creationId xmlns:a16="http://schemas.microsoft.com/office/drawing/2014/main" id="{D8C3003A-1C0D-B582-B3BE-CA14C4D8AE89}"/>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sp>
        <p:nvSpPr>
          <p:cNvPr id="5" name="テキスト プレースホルダー 8">
            <a:extLst>
              <a:ext uri="{FF2B5EF4-FFF2-40B4-BE49-F238E27FC236}">
                <a16:creationId xmlns:a16="http://schemas.microsoft.com/office/drawing/2014/main" id="{FFDB246B-7466-9829-C733-D7C8F366017A}"/>
              </a:ext>
            </a:extLst>
          </p:cNvPr>
          <p:cNvSpPr>
            <a:spLocks noGrp="1"/>
          </p:cNvSpPr>
          <p:nvPr>
            <p:ph type="body" sz="quarter" idx="16" hasCustomPrompt="1"/>
          </p:nvPr>
        </p:nvSpPr>
        <p:spPr>
          <a:xfrm>
            <a:off x="4496400" y="2286000"/>
            <a:ext cx="7315200" cy="3952800"/>
          </a:xfrm>
          <a:prstGeom prst="rect">
            <a:avLst/>
          </a:prstGeom>
        </p:spPr>
        <p:txBody>
          <a:bodyPr lIns="0" tIns="0" rIns="0" bIns="0"/>
          <a:lstStyle>
            <a:lvl1pPr>
              <a:defRPr sz="4800" b="1">
                <a:solidFill>
                  <a:schemeClr val="bg1"/>
                </a:solidFill>
              </a:defRPr>
            </a:lvl1pPr>
          </a:lstStyle>
          <a:p>
            <a:pPr lvl="0"/>
            <a:r>
              <a:rPr kumimoji="1" lang="ja-JP" altLang="en-US"/>
              <a:t>中扉タイトル</a:t>
            </a:r>
          </a:p>
        </p:txBody>
      </p:sp>
      <p:sp>
        <p:nvSpPr>
          <p:cNvPr id="9" name="テキスト ボックス 8">
            <a:extLst>
              <a:ext uri="{FF2B5EF4-FFF2-40B4-BE49-F238E27FC236}">
                <a16:creationId xmlns:a16="http://schemas.microsoft.com/office/drawing/2014/main" id="{CBB76971-86FF-83F8-9E8E-FF04E7792ABB}"/>
              </a:ext>
            </a:extLst>
          </p:cNvPr>
          <p:cNvSpPr txBox="1"/>
          <p:nvPr userDrawn="1"/>
        </p:nvSpPr>
        <p:spPr>
          <a:xfrm>
            <a:off x="77760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7" name="正方形/長方形 6">
            <a:extLst>
              <a:ext uri="{FF2B5EF4-FFF2-40B4-BE49-F238E27FC236}">
                <a16:creationId xmlns:a16="http://schemas.microsoft.com/office/drawing/2014/main" id="{9CFA8725-4E9D-1A8D-75CB-0BBF9E663993}"/>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0" name="テキスト ボックス 9">
            <a:extLst>
              <a:ext uri="{FF2B5EF4-FFF2-40B4-BE49-F238E27FC236}">
                <a16:creationId xmlns:a16="http://schemas.microsoft.com/office/drawing/2014/main" id="{CA9355A0-2A70-15E3-7B93-39F5C7005529}"/>
              </a:ext>
            </a:extLst>
          </p:cNvPr>
          <p:cNvSpPr txBox="1"/>
          <p:nvPr userDrawn="1"/>
        </p:nvSpPr>
        <p:spPr>
          <a:xfrm>
            <a:off x="4496400" y="6562800"/>
            <a:ext cx="32040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Japan Corporation</a:t>
            </a:r>
          </a:p>
        </p:txBody>
      </p:sp>
    </p:spTree>
    <p:extLst>
      <p:ext uri="{BB962C8B-B14F-4D97-AF65-F5344CB8AC3E}">
        <p14:creationId xmlns:p14="http://schemas.microsoft.com/office/powerpoint/2010/main" val="753095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白紙（フッター有）">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1C562A-25AB-8415-C9E5-F862FADD5F01}"/>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25464214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全面画像">
    <p:spTree>
      <p:nvGrpSpPr>
        <p:cNvPr id="1" name=""/>
        <p:cNvGrpSpPr/>
        <p:nvPr/>
      </p:nvGrpSpPr>
      <p:grpSpPr>
        <a:xfrm>
          <a:off x="0" y="0"/>
          <a:ext cx="0" cy="0"/>
          <a:chOff x="0" y="0"/>
          <a:chExt cx="0" cy="0"/>
        </a:xfrm>
      </p:grpSpPr>
      <p:pic>
        <p:nvPicPr>
          <p:cNvPr id="5" name="Picture Placeholder 8">
            <a:extLst>
              <a:ext uri="{FF2B5EF4-FFF2-40B4-BE49-F238E27FC236}">
                <a16:creationId xmlns:a16="http://schemas.microsoft.com/office/drawing/2014/main" id="{F524A762-DD3D-0F30-6F39-0BAD647C733D}"/>
              </a:ext>
            </a:extLst>
          </p:cNvPr>
          <p:cNvPicPr>
            <a:picLocks noChangeAspect="1"/>
          </p:cNvPicPr>
          <p:nvPr userDrawn="1"/>
        </p:nvPicPr>
        <p:blipFill>
          <a:blip r:embed="rId2"/>
          <a:srcRect/>
          <a:stretch/>
        </p:blipFill>
        <p:spPr>
          <a:xfrm>
            <a:off x="1" y="-1"/>
            <a:ext cx="12191998" cy="6857998"/>
          </a:xfrm>
          <a:prstGeom prst="rect">
            <a:avLst/>
          </a:prstGeom>
        </p:spPr>
      </p:pic>
      <p:sp>
        <p:nvSpPr>
          <p:cNvPr id="6" name="正方形/長方形 5">
            <a:extLst>
              <a:ext uri="{FF2B5EF4-FFF2-40B4-BE49-F238E27FC236}">
                <a16:creationId xmlns:a16="http://schemas.microsoft.com/office/drawing/2014/main" id="{5E3F105C-816B-C4B5-FF44-9C78401DC345}"/>
              </a:ext>
            </a:extLst>
          </p:cNvPr>
          <p:cNvSpPr/>
          <p:nvPr userDrawn="1"/>
        </p:nvSpPr>
        <p:spPr>
          <a:xfrm>
            <a:off x="0" y="5202000"/>
            <a:ext cx="121920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2" name="タイトル 1">
            <a:extLst>
              <a:ext uri="{FF2B5EF4-FFF2-40B4-BE49-F238E27FC236}">
                <a16:creationId xmlns:a16="http://schemas.microsoft.com/office/drawing/2014/main" id="{B1265E79-47D9-4B17-A967-60D543C5CD4E}"/>
              </a:ext>
            </a:extLst>
          </p:cNvPr>
          <p:cNvSpPr>
            <a:spLocks noGrp="1"/>
          </p:cNvSpPr>
          <p:nvPr>
            <p:ph type="title" hasCustomPrompt="1"/>
          </p:nvPr>
        </p:nvSpPr>
        <p:spPr>
          <a:xfrm>
            <a:off x="370800" y="334800"/>
            <a:ext cx="11448000" cy="413999"/>
          </a:xfrm>
        </p:spPr>
        <p:txBody>
          <a:bodyPr tIns="0" bIns="0" anchor="t">
            <a:noAutofit/>
          </a:bodyPr>
          <a:lstStyle>
            <a:lvl1pPr>
              <a:defRPr sz="2600"/>
            </a:lvl1pPr>
          </a:lstStyle>
          <a:p>
            <a:r>
              <a:rPr kumimoji="1" lang="ja-JP" altLang="en-US"/>
              <a:t>［タイトル］</a:t>
            </a:r>
          </a:p>
        </p:txBody>
      </p:sp>
      <p:pic>
        <p:nvPicPr>
          <p:cNvPr id="7" name="図 6">
            <a:extLst>
              <a:ext uri="{FF2B5EF4-FFF2-40B4-BE49-F238E27FC236}">
                <a16:creationId xmlns:a16="http://schemas.microsoft.com/office/drawing/2014/main" id="{E6A7D226-AA1D-4565-296E-260FC63988D9}"/>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11" name="テキスト ボックス 10">
            <a:extLst>
              <a:ext uri="{FF2B5EF4-FFF2-40B4-BE49-F238E27FC236}">
                <a16:creationId xmlns:a16="http://schemas.microsoft.com/office/drawing/2014/main" id="{25F7EA9B-E085-E004-36B4-F14995B03396}"/>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Corporation</a:t>
            </a:r>
          </a:p>
        </p:txBody>
      </p:sp>
      <p:sp>
        <p:nvSpPr>
          <p:cNvPr id="12" name="テキスト ボックス 11">
            <a:extLst>
              <a:ext uri="{FF2B5EF4-FFF2-40B4-BE49-F238E27FC236}">
                <a16:creationId xmlns:a16="http://schemas.microsoft.com/office/drawing/2014/main" id="{C56F1922-EBFD-0984-2464-4DD07C5D3F5B}"/>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3" name="テキスト ボックス 2">
            <a:extLst>
              <a:ext uri="{FF2B5EF4-FFF2-40B4-BE49-F238E27FC236}">
                <a16:creationId xmlns:a16="http://schemas.microsoft.com/office/drawing/2014/main" id="{8C3FB7A8-16FC-BD93-A0B4-62A3FCF37C5A}"/>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8121766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右に画像">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BA8380C3-23D1-332E-5763-4E45DE28D8B2}"/>
              </a:ext>
            </a:extLst>
          </p:cNvPr>
          <p:cNvPicPr>
            <a:picLocks noChangeAspect="1"/>
          </p:cNvPicPr>
          <p:nvPr userDrawn="1"/>
        </p:nvPicPr>
        <p:blipFill rotWithShape="1">
          <a:blip r:embed="rId2"/>
          <a:srcRect l="58440" r="8440"/>
          <a:stretch/>
        </p:blipFill>
        <p:spPr>
          <a:xfrm>
            <a:off x="8153400" y="-1"/>
            <a:ext cx="4037999" cy="6857999"/>
          </a:xfrm>
          <a:prstGeom prst="rect">
            <a:avLst/>
          </a:prstGeom>
        </p:spPr>
      </p:pic>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370800" y="334800"/>
            <a:ext cx="7480800" cy="412538"/>
          </a:xfrm>
        </p:spPr>
        <p:txBody>
          <a:bodyPr tIns="0" bIns="0">
            <a:noAutofit/>
          </a:bodyPr>
          <a:lstStyle>
            <a:lvl1pPr>
              <a:defRPr sz="2600"/>
            </a:lvl1pPr>
          </a:lstStyle>
          <a:p>
            <a:r>
              <a:rPr kumimoji="1" lang="ja-JP" altLang="en-US" dirty="0"/>
              <a:t>アジェンダ</a:t>
            </a:r>
          </a:p>
        </p:txBody>
      </p:sp>
      <p:sp>
        <p:nvSpPr>
          <p:cNvPr id="4" name="テキスト ボックス 3">
            <a:extLst>
              <a:ext uri="{FF2B5EF4-FFF2-40B4-BE49-F238E27FC236}">
                <a16:creationId xmlns:a16="http://schemas.microsoft.com/office/drawing/2014/main" id="{8C3C35FC-0C2C-C5D6-0210-3A570FE264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9" name="正方形/長方形 8">
            <a:extLst>
              <a:ext uri="{FF2B5EF4-FFF2-40B4-BE49-F238E27FC236}">
                <a16:creationId xmlns:a16="http://schemas.microsoft.com/office/drawing/2014/main" id="{CA853D6E-6D9F-5F51-58ED-3ED1FABFD06D}"/>
              </a:ext>
            </a:extLst>
          </p:cNvPr>
          <p:cNvSpPr/>
          <p:nvPr userDrawn="1"/>
        </p:nvSpPr>
        <p:spPr>
          <a:xfrm>
            <a:off x="8152800"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10" name="図 9">
            <a:extLst>
              <a:ext uri="{FF2B5EF4-FFF2-40B4-BE49-F238E27FC236}">
                <a16:creationId xmlns:a16="http://schemas.microsoft.com/office/drawing/2014/main" id="{231878D8-FF4D-F5B8-7D51-A27150395E67}"/>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5" name="テキスト ボックス 4">
            <a:extLst>
              <a:ext uri="{FF2B5EF4-FFF2-40B4-BE49-F238E27FC236}">
                <a16:creationId xmlns:a16="http://schemas.microsoft.com/office/drawing/2014/main" id="{4C55398C-909F-71D0-49CD-60754A59BD48}"/>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17123660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左に画像">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12BB1B84-3873-592B-346A-382DA695B2B2}"/>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4586400" y="334800"/>
            <a:ext cx="7232400" cy="412538"/>
          </a:xfrm>
        </p:spPr>
        <p:txBody>
          <a:bodyPr tIns="0" bIns="0">
            <a:noAutofit/>
          </a:bodyPr>
          <a:lstStyle>
            <a:lvl1pPr>
              <a:defRPr sz="2600"/>
            </a:lvl1pPr>
          </a:lstStyle>
          <a:p>
            <a:r>
              <a:rPr kumimoji="1" lang="ja-JP" altLang="en-US"/>
              <a:t>［タイトル］</a:t>
            </a:r>
          </a:p>
        </p:txBody>
      </p:sp>
      <p:sp>
        <p:nvSpPr>
          <p:cNvPr id="8" name="テキスト ボックス 7">
            <a:extLst>
              <a:ext uri="{FF2B5EF4-FFF2-40B4-BE49-F238E27FC236}">
                <a16:creationId xmlns:a16="http://schemas.microsoft.com/office/drawing/2014/main" id="{F2A10DC3-739F-B3F0-BA1B-B970F3916583}"/>
              </a:ext>
            </a:extLst>
          </p:cNvPr>
          <p:cNvSpPr txBox="1"/>
          <p:nvPr userDrawn="1"/>
        </p:nvSpPr>
        <p:spPr>
          <a:xfrm>
            <a:off x="77760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4" name="正方形/長方形 3">
            <a:extLst>
              <a:ext uri="{FF2B5EF4-FFF2-40B4-BE49-F238E27FC236}">
                <a16:creationId xmlns:a16="http://schemas.microsoft.com/office/drawing/2014/main" id="{6F909204-40F4-08DA-5F77-8CD9CC767A5B}"/>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9" name="テキスト ボックス 8">
            <a:extLst>
              <a:ext uri="{FF2B5EF4-FFF2-40B4-BE49-F238E27FC236}">
                <a16:creationId xmlns:a16="http://schemas.microsoft.com/office/drawing/2014/main" id="{DF1F4A7B-797E-8774-7A15-00748447B4EA}"/>
              </a:ext>
            </a:extLst>
          </p:cNvPr>
          <p:cNvSpPr txBox="1"/>
          <p:nvPr userDrawn="1"/>
        </p:nvSpPr>
        <p:spPr>
          <a:xfrm>
            <a:off x="4496400" y="6562800"/>
            <a:ext cx="32040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2023 NTT DATA Corporation</a:t>
            </a:r>
          </a:p>
        </p:txBody>
      </p:sp>
      <p:sp>
        <p:nvSpPr>
          <p:cNvPr id="5" name="テキスト ボックス 4">
            <a:extLst>
              <a:ext uri="{FF2B5EF4-FFF2-40B4-BE49-F238E27FC236}">
                <a16:creationId xmlns:a16="http://schemas.microsoft.com/office/drawing/2014/main" id="{C722009A-DED3-7073-83CB-04DBCF9C572B}"/>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36413398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下に画像">
    <p:spTree>
      <p:nvGrpSpPr>
        <p:cNvPr id="1" name=""/>
        <p:cNvGrpSpPr/>
        <p:nvPr/>
      </p:nvGrpSpPr>
      <p:grpSpPr>
        <a:xfrm>
          <a:off x="0" y="0"/>
          <a:ext cx="0" cy="0"/>
          <a:chOff x="0" y="0"/>
          <a:chExt cx="0" cy="0"/>
        </a:xfrm>
      </p:grpSpPr>
      <p:pic>
        <p:nvPicPr>
          <p:cNvPr id="7" name="図プレースホルダー 11">
            <a:extLst>
              <a:ext uri="{FF2B5EF4-FFF2-40B4-BE49-F238E27FC236}">
                <a16:creationId xmlns:a16="http://schemas.microsoft.com/office/drawing/2014/main" id="{C2044BA7-36F7-9477-3C85-FA967B223BAA}"/>
              </a:ext>
            </a:extLst>
          </p:cNvPr>
          <p:cNvPicPr>
            <a:picLocks noChangeAspect="1"/>
          </p:cNvPicPr>
          <p:nvPr userDrawn="1"/>
        </p:nvPicPr>
        <p:blipFill>
          <a:blip r:embed="rId2"/>
          <a:srcRect t="24412" b="24412"/>
          <a:stretch/>
        </p:blipFill>
        <p:spPr>
          <a:xfrm>
            <a:off x="0" y="3351600"/>
            <a:ext cx="12193200" cy="3510000"/>
          </a:xfrm>
          <a:prstGeom prst="rect">
            <a:avLst/>
          </a:prstGeom>
        </p:spPr>
      </p:pic>
      <p:sp>
        <p:nvSpPr>
          <p:cNvPr id="6" name="正方形/長方形 5">
            <a:extLst>
              <a:ext uri="{FF2B5EF4-FFF2-40B4-BE49-F238E27FC236}">
                <a16:creationId xmlns:a16="http://schemas.microsoft.com/office/drawing/2014/main" id="{9C900E81-5532-6F3F-3DCC-003C90BA5ECB}"/>
              </a:ext>
            </a:extLst>
          </p:cNvPr>
          <p:cNvSpPr/>
          <p:nvPr userDrawn="1"/>
        </p:nvSpPr>
        <p:spPr>
          <a:xfrm>
            <a:off x="0" y="5202000"/>
            <a:ext cx="121920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9" name="図 8">
            <a:extLst>
              <a:ext uri="{FF2B5EF4-FFF2-40B4-BE49-F238E27FC236}">
                <a16:creationId xmlns:a16="http://schemas.microsoft.com/office/drawing/2014/main" id="{AE17DA24-7E4F-696A-F536-1C16C913B80D}"/>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3" name="タイトル 1">
            <a:extLst>
              <a:ext uri="{FF2B5EF4-FFF2-40B4-BE49-F238E27FC236}">
                <a16:creationId xmlns:a16="http://schemas.microsoft.com/office/drawing/2014/main" id="{90F45524-EB8E-A1DF-361B-8D78281B5E74}"/>
              </a:ext>
            </a:extLst>
          </p:cNvPr>
          <p:cNvSpPr>
            <a:spLocks noGrp="1"/>
          </p:cNvSpPr>
          <p:nvPr>
            <p:ph type="title" hasCustomPrompt="1"/>
          </p:nvPr>
        </p:nvSpPr>
        <p:spPr>
          <a:xfrm>
            <a:off x="370800" y="334800"/>
            <a:ext cx="11448000" cy="413999"/>
          </a:xfrm>
        </p:spPr>
        <p:txBody>
          <a:bodyPr tIns="0" bIns="0" anchor="t">
            <a:noAutofit/>
          </a:bodyPr>
          <a:lstStyle>
            <a:lvl1pPr>
              <a:defRPr sz="2600"/>
            </a:lvl1pPr>
          </a:lstStyle>
          <a:p>
            <a:r>
              <a:rPr kumimoji="1" lang="ja-JP" altLang="en-US"/>
              <a:t>［タイトル］</a:t>
            </a:r>
          </a:p>
        </p:txBody>
      </p:sp>
      <p:sp>
        <p:nvSpPr>
          <p:cNvPr id="12" name="テキスト ボックス 11">
            <a:extLst>
              <a:ext uri="{FF2B5EF4-FFF2-40B4-BE49-F238E27FC236}">
                <a16:creationId xmlns:a16="http://schemas.microsoft.com/office/drawing/2014/main" id="{6A05FF2A-BCBB-15AB-3787-FE03495E6FCB}"/>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Corporation</a:t>
            </a:r>
          </a:p>
        </p:txBody>
      </p:sp>
      <p:sp>
        <p:nvSpPr>
          <p:cNvPr id="13" name="テキスト ボックス 12">
            <a:extLst>
              <a:ext uri="{FF2B5EF4-FFF2-40B4-BE49-F238E27FC236}">
                <a16:creationId xmlns:a16="http://schemas.microsoft.com/office/drawing/2014/main" id="{8BBC1440-FAD9-794A-1B15-7B7A16143951}"/>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4" name="テキスト ボックス 3">
            <a:extLst>
              <a:ext uri="{FF2B5EF4-FFF2-40B4-BE49-F238E27FC236}">
                <a16:creationId xmlns:a16="http://schemas.microsoft.com/office/drawing/2014/main" id="{18655178-DE12-7246-7FDA-793D4F72C04F}"/>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20594092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画像3枚">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370800" y="334800"/>
            <a:ext cx="11448000" cy="412538"/>
          </a:xfrm>
        </p:spPr>
        <p:txBody>
          <a:bodyPr tIns="0" bIns="0">
            <a:noAutofit/>
          </a:bodyPr>
          <a:lstStyle>
            <a:lvl1pPr>
              <a:defRPr sz="2600"/>
            </a:lvl1pPr>
          </a:lstStyle>
          <a:p>
            <a:r>
              <a:rPr kumimoji="1" lang="ja-JP" altLang="en-US"/>
              <a:t>［タイトル］</a:t>
            </a:r>
          </a:p>
        </p:txBody>
      </p:sp>
      <p:sp>
        <p:nvSpPr>
          <p:cNvPr id="4" name="テキスト ボックス 3">
            <a:extLst>
              <a:ext uri="{FF2B5EF4-FFF2-40B4-BE49-F238E27FC236}">
                <a16:creationId xmlns:a16="http://schemas.microsoft.com/office/drawing/2014/main" id="{8C3C35FC-0C2C-C5D6-0210-3A570FE264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5" name="Picture Placeholder 6">
            <a:extLst>
              <a:ext uri="{FF2B5EF4-FFF2-40B4-BE49-F238E27FC236}">
                <a16:creationId xmlns:a16="http://schemas.microsoft.com/office/drawing/2014/main" id="{8D8BF745-92BD-988C-34D0-74B4D7534C7D}"/>
              </a:ext>
            </a:extLst>
          </p:cNvPr>
          <p:cNvSpPr>
            <a:spLocks noGrp="1"/>
          </p:cNvSpPr>
          <p:nvPr>
            <p:ph type="pic" sz="quarter" idx="13" hasCustomPrompt="1"/>
          </p:nvPr>
        </p:nvSpPr>
        <p:spPr bwMode="gray">
          <a:xfrm>
            <a:off x="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
        <p:nvSpPr>
          <p:cNvPr id="2" name="Picture Placeholder 6">
            <a:extLst>
              <a:ext uri="{FF2B5EF4-FFF2-40B4-BE49-F238E27FC236}">
                <a16:creationId xmlns:a16="http://schemas.microsoft.com/office/drawing/2014/main" id="{149F5F7A-6BC4-C06C-9C1E-4B267B2B2FE9}"/>
              </a:ext>
            </a:extLst>
          </p:cNvPr>
          <p:cNvSpPr>
            <a:spLocks noGrp="1"/>
          </p:cNvSpPr>
          <p:nvPr>
            <p:ph type="pic" sz="quarter" idx="14" hasCustomPrompt="1"/>
          </p:nvPr>
        </p:nvSpPr>
        <p:spPr bwMode="gray">
          <a:xfrm>
            <a:off x="408960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
        <p:nvSpPr>
          <p:cNvPr id="8" name="Picture Placeholder 6">
            <a:extLst>
              <a:ext uri="{FF2B5EF4-FFF2-40B4-BE49-F238E27FC236}">
                <a16:creationId xmlns:a16="http://schemas.microsoft.com/office/drawing/2014/main" id="{A67C5164-A259-C81F-D67B-6539C0BBF790}"/>
              </a:ext>
            </a:extLst>
          </p:cNvPr>
          <p:cNvSpPr>
            <a:spLocks noGrp="1"/>
          </p:cNvSpPr>
          <p:nvPr>
            <p:ph type="pic" sz="quarter" idx="15" hasCustomPrompt="1"/>
          </p:nvPr>
        </p:nvSpPr>
        <p:spPr bwMode="gray">
          <a:xfrm>
            <a:off x="817560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Tree>
    <p:extLst>
      <p:ext uri="{BB962C8B-B14F-4D97-AF65-F5344CB8AC3E}">
        <p14:creationId xmlns:p14="http://schemas.microsoft.com/office/powerpoint/2010/main" val="17188469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写真集">
    <p:spTree>
      <p:nvGrpSpPr>
        <p:cNvPr id="1" name=""/>
        <p:cNvGrpSpPr/>
        <p:nvPr/>
      </p:nvGrpSpPr>
      <p:grpSpPr>
        <a:xfrm>
          <a:off x="0" y="0"/>
          <a:ext cx="0" cy="0"/>
          <a:chOff x="0" y="0"/>
          <a:chExt cx="0" cy="0"/>
        </a:xfrm>
      </p:grpSpPr>
      <p:sp>
        <p:nvSpPr>
          <p:cNvPr id="5" name="図プレースホルダー 4">
            <a:extLst>
              <a:ext uri="{FF2B5EF4-FFF2-40B4-BE49-F238E27FC236}">
                <a16:creationId xmlns:a16="http://schemas.microsoft.com/office/drawing/2014/main" id="{AF36B133-36B0-B253-B7D4-C28F41A61059}"/>
              </a:ext>
            </a:extLst>
          </p:cNvPr>
          <p:cNvSpPr>
            <a:spLocks noGrp="1"/>
          </p:cNvSpPr>
          <p:nvPr>
            <p:ph type="pic" sz="quarter" idx="11" hasCustomPrompt="1"/>
          </p:nvPr>
        </p:nvSpPr>
        <p:spPr>
          <a:xfrm>
            <a:off x="370800" y="334800"/>
            <a:ext cx="4420800" cy="3546000"/>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2" name="タイトル 1">
            <a:extLst>
              <a:ext uri="{FF2B5EF4-FFF2-40B4-BE49-F238E27FC236}">
                <a16:creationId xmlns:a16="http://schemas.microsoft.com/office/drawing/2014/main" id="{760F00A5-A022-0540-F2CC-D4AA03AB45B3}"/>
              </a:ext>
            </a:extLst>
          </p:cNvPr>
          <p:cNvSpPr>
            <a:spLocks noGrp="1"/>
          </p:cNvSpPr>
          <p:nvPr>
            <p:ph type="title" hasCustomPrompt="1"/>
          </p:nvPr>
        </p:nvSpPr>
        <p:spPr>
          <a:xfrm>
            <a:off x="370800" y="2422800"/>
            <a:ext cx="4420800" cy="1458000"/>
          </a:xfrm>
        </p:spPr>
        <p:txBody>
          <a:bodyPr>
            <a:noAutofit/>
          </a:bodyPr>
          <a:lstStyle>
            <a:lvl1pPr algn="ctr">
              <a:defRPr sz="2130" b="0">
                <a:solidFill>
                  <a:schemeClr val="bg1"/>
                </a:solidFill>
              </a:defRPr>
            </a:lvl1pPr>
          </a:lstStyle>
          <a:p>
            <a:r>
              <a:rPr kumimoji="1" lang="ja-JP" altLang="en-US"/>
              <a:t>マスター テキストの書式設定</a:t>
            </a:r>
          </a:p>
        </p:txBody>
      </p:sp>
      <p:sp>
        <p:nvSpPr>
          <p:cNvPr id="7" name="テキスト プレースホルダー 6">
            <a:extLst>
              <a:ext uri="{FF2B5EF4-FFF2-40B4-BE49-F238E27FC236}">
                <a16:creationId xmlns:a16="http://schemas.microsoft.com/office/drawing/2014/main" id="{786AAEE8-9706-2A45-5CC0-A6743ACE48DC}"/>
              </a:ext>
            </a:extLst>
          </p:cNvPr>
          <p:cNvSpPr>
            <a:spLocks noGrp="1"/>
          </p:cNvSpPr>
          <p:nvPr>
            <p:ph type="body" sz="quarter" idx="12"/>
          </p:nvPr>
        </p:nvSpPr>
        <p:spPr>
          <a:xfrm>
            <a:off x="370800" y="3988800"/>
            <a:ext cx="3420000" cy="2250000"/>
          </a:xfrm>
          <a:solidFill>
            <a:schemeClr val="accent6"/>
          </a:solidFill>
        </p:spPr>
        <p:txBody>
          <a:bodyPr anchor="ctr"/>
          <a:lstStyle>
            <a:lvl1pPr algn="l">
              <a:defRPr sz="2670" b="1"/>
            </a:lvl1pPr>
          </a:lstStyle>
          <a:p>
            <a:pPr lvl="0"/>
            <a:r>
              <a:rPr kumimoji="1" lang="ja-JP" altLang="en-US"/>
              <a:t>マスター テキストの書式設定</a:t>
            </a:r>
          </a:p>
        </p:txBody>
      </p:sp>
      <p:sp>
        <p:nvSpPr>
          <p:cNvPr id="9" name="テキスト プレースホルダー 8">
            <a:extLst>
              <a:ext uri="{FF2B5EF4-FFF2-40B4-BE49-F238E27FC236}">
                <a16:creationId xmlns:a16="http://schemas.microsoft.com/office/drawing/2014/main" id="{47250683-2213-51C3-F47C-D3BB0C13BFD4}"/>
              </a:ext>
            </a:extLst>
          </p:cNvPr>
          <p:cNvSpPr>
            <a:spLocks noGrp="1"/>
          </p:cNvSpPr>
          <p:nvPr>
            <p:ph type="body" sz="quarter" idx="13"/>
          </p:nvPr>
        </p:nvSpPr>
        <p:spPr>
          <a:xfrm>
            <a:off x="4903200" y="334800"/>
            <a:ext cx="4348800" cy="3556800"/>
          </a:xfrm>
          <a:solidFill>
            <a:schemeClr val="accent1"/>
          </a:solidFill>
        </p:spPr>
        <p:txBody>
          <a:bodyPr anchor="ctr"/>
          <a:lstStyle>
            <a:lvl1pPr algn="l">
              <a:defRPr sz="3200" b="1">
                <a:solidFill>
                  <a:schemeClr val="bg1"/>
                </a:solidFill>
              </a:defRPr>
            </a:lvl1pPr>
          </a:lstStyle>
          <a:p>
            <a:pPr lvl="0"/>
            <a:r>
              <a:rPr kumimoji="1" lang="ja-JP" altLang="en-US"/>
              <a:t>マスター テキストの書式設定</a:t>
            </a:r>
          </a:p>
        </p:txBody>
      </p:sp>
      <p:sp>
        <p:nvSpPr>
          <p:cNvPr id="11" name="図プレースホルダー 10">
            <a:extLst>
              <a:ext uri="{FF2B5EF4-FFF2-40B4-BE49-F238E27FC236}">
                <a16:creationId xmlns:a16="http://schemas.microsoft.com/office/drawing/2014/main" id="{D127BBDB-D025-FD8A-C85D-A801D42BDD16}"/>
              </a:ext>
            </a:extLst>
          </p:cNvPr>
          <p:cNvSpPr>
            <a:spLocks noGrp="1"/>
          </p:cNvSpPr>
          <p:nvPr>
            <p:ph type="pic" sz="quarter" idx="14" hasCustomPrompt="1"/>
          </p:nvPr>
        </p:nvSpPr>
        <p:spPr>
          <a:xfrm>
            <a:off x="3877200" y="3988800"/>
            <a:ext cx="5371200" cy="2249487"/>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13" name="テキスト プレースホルダー 12">
            <a:extLst>
              <a:ext uri="{FF2B5EF4-FFF2-40B4-BE49-F238E27FC236}">
                <a16:creationId xmlns:a16="http://schemas.microsoft.com/office/drawing/2014/main" id="{A7430A91-EF7E-38AA-26AE-08F2AE017756}"/>
              </a:ext>
            </a:extLst>
          </p:cNvPr>
          <p:cNvSpPr>
            <a:spLocks noGrp="1"/>
          </p:cNvSpPr>
          <p:nvPr>
            <p:ph type="body" sz="quarter" idx="15"/>
          </p:nvPr>
        </p:nvSpPr>
        <p:spPr>
          <a:xfrm>
            <a:off x="3877200" y="5400000"/>
            <a:ext cx="5371200" cy="838800"/>
          </a:xfrm>
        </p:spPr>
        <p:txBody>
          <a:bodyPr anchor="t" anchorCtr="0"/>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kumimoji="1" lang="ja-JP" altLang="en-US"/>
              <a:t>マスター テキストの書式設定</a:t>
            </a:r>
          </a:p>
        </p:txBody>
      </p:sp>
      <p:sp>
        <p:nvSpPr>
          <p:cNvPr id="15" name="テキスト プレースホルダー 14">
            <a:extLst>
              <a:ext uri="{FF2B5EF4-FFF2-40B4-BE49-F238E27FC236}">
                <a16:creationId xmlns:a16="http://schemas.microsoft.com/office/drawing/2014/main" id="{8E3F89E9-9AFA-9CD7-A1FE-3F17B7226957}"/>
              </a:ext>
            </a:extLst>
          </p:cNvPr>
          <p:cNvSpPr>
            <a:spLocks noGrp="1"/>
          </p:cNvSpPr>
          <p:nvPr>
            <p:ph type="body" sz="quarter" idx="16"/>
          </p:nvPr>
        </p:nvSpPr>
        <p:spPr>
          <a:xfrm>
            <a:off x="9360000" y="334800"/>
            <a:ext cx="2473200" cy="1699200"/>
          </a:xfrm>
          <a:solidFill>
            <a:schemeClr val="accent6"/>
          </a:solidFill>
        </p:spPr>
        <p:txBody>
          <a:bodyPr anchor="ctr"/>
          <a:lstStyle>
            <a:lvl1pPr algn="ctr">
              <a:defRPr sz="2130">
                <a:solidFill>
                  <a:schemeClr val="bg1"/>
                </a:solidFill>
              </a:defRPr>
            </a:lvl1pPr>
            <a:lvl2pPr>
              <a:defRPr sz="2130">
                <a:solidFill>
                  <a:schemeClr val="bg1"/>
                </a:solidFill>
              </a:defRPr>
            </a:lvl2pPr>
            <a:lvl3pPr>
              <a:defRPr sz="2130">
                <a:solidFill>
                  <a:schemeClr val="bg1"/>
                </a:solidFill>
              </a:defRPr>
            </a:lvl3pPr>
            <a:lvl4pPr>
              <a:defRPr sz="2130">
                <a:solidFill>
                  <a:schemeClr val="bg1"/>
                </a:solidFill>
              </a:defRPr>
            </a:lvl4pPr>
            <a:lvl5pPr>
              <a:defRPr sz="2130">
                <a:solidFill>
                  <a:schemeClr val="bg1"/>
                </a:solidFill>
              </a:defRPr>
            </a:lvl5pPr>
          </a:lstStyle>
          <a:p>
            <a:pPr lvl="0"/>
            <a:r>
              <a:rPr kumimoji="1" lang="ja-JP" altLang="en-US"/>
              <a:t>マスター テキストの書式設定</a:t>
            </a:r>
          </a:p>
        </p:txBody>
      </p:sp>
      <p:sp>
        <p:nvSpPr>
          <p:cNvPr id="17" name="図プレースホルダー 16">
            <a:extLst>
              <a:ext uri="{FF2B5EF4-FFF2-40B4-BE49-F238E27FC236}">
                <a16:creationId xmlns:a16="http://schemas.microsoft.com/office/drawing/2014/main" id="{36D62073-F3ED-902D-ABDD-53B579CEBC66}"/>
              </a:ext>
            </a:extLst>
          </p:cNvPr>
          <p:cNvSpPr>
            <a:spLocks noGrp="1"/>
          </p:cNvSpPr>
          <p:nvPr>
            <p:ph type="pic" sz="quarter" idx="17" hasCustomPrompt="1"/>
          </p:nvPr>
        </p:nvSpPr>
        <p:spPr>
          <a:xfrm>
            <a:off x="9349200" y="2138400"/>
            <a:ext cx="2484000" cy="2682000"/>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19" name="テキスト プレースホルダー 18">
            <a:extLst>
              <a:ext uri="{FF2B5EF4-FFF2-40B4-BE49-F238E27FC236}">
                <a16:creationId xmlns:a16="http://schemas.microsoft.com/office/drawing/2014/main" id="{4A8E1685-4EC8-2142-116E-6C7F07537E72}"/>
              </a:ext>
            </a:extLst>
          </p:cNvPr>
          <p:cNvSpPr>
            <a:spLocks noGrp="1"/>
          </p:cNvSpPr>
          <p:nvPr>
            <p:ph type="body" sz="quarter" idx="18"/>
          </p:nvPr>
        </p:nvSpPr>
        <p:spPr>
          <a:xfrm>
            <a:off x="9360000" y="3744000"/>
            <a:ext cx="2473200" cy="1076400"/>
          </a:xfrm>
        </p:spPr>
        <p:txBody>
          <a:bodyPr/>
          <a:lstStyle>
            <a:lvl1pPr algn="ctr">
              <a:defRPr sz="2130">
                <a:solidFill>
                  <a:schemeClr val="bg1"/>
                </a:solidFill>
              </a:defRPr>
            </a:lvl1pPr>
            <a:lvl2pPr>
              <a:defRPr sz="2130">
                <a:solidFill>
                  <a:schemeClr val="bg1"/>
                </a:solidFill>
              </a:defRPr>
            </a:lvl2pPr>
            <a:lvl3pPr>
              <a:defRPr sz="2130">
                <a:solidFill>
                  <a:schemeClr val="bg1"/>
                </a:solidFill>
              </a:defRPr>
            </a:lvl3pPr>
            <a:lvl4pPr>
              <a:defRPr sz="2130">
                <a:solidFill>
                  <a:schemeClr val="bg1"/>
                </a:solidFill>
              </a:defRPr>
            </a:lvl4pPr>
            <a:lvl5pPr>
              <a:defRPr sz="2130">
                <a:solidFill>
                  <a:schemeClr val="bg1"/>
                </a:solidFill>
              </a:defRPr>
            </a:lvl5pPr>
          </a:lstStyle>
          <a:p>
            <a:pPr lvl="0"/>
            <a:r>
              <a:rPr kumimoji="1" lang="ja-JP" altLang="en-US"/>
              <a:t>マスター テキストの書式設定</a:t>
            </a:r>
          </a:p>
        </p:txBody>
      </p:sp>
      <p:sp>
        <p:nvSpPr>
          <p:cNvPr id="21" name="テキスト プレースホルダー 20">
            <a:extLst>
              <a:ext uri="{FF2B5EF4-FFF2-40B4-BE49-F238E27FC236}">
                <a16:creationId xmlns:a16="http://schemas.microsoft.com/office/drawing/2014/main" id="{A9A8FCD4-EB65-F684-B13F-80CED75EC550}"/>
              </a:ext>
            </a:extLst>
          </p:cNvPr>
          <p:cNvSpPr>
            <a:spLocks noGrp="1"/>
          </p:cNvSpPr>
          <p:nvPr>
            <p:ph type="body" sz="quarter" idx="19"/>
          </p:nvPr>
        </p:nvSpPr>
        <p:spPr>
          <a:xfrm>
            <a:off x="9349200" y="4928400"/>
            <a:ext cx="2469600" cy="1310400"/>
          </a:xfrm>
          <a:solidFill>
            <a:schemeClr val="accent2"/>
          </a:solidFill>
        </p:spPr>
        <p:txBody>
          <a:bodyPr anchor="ctr"/>
          <a:lstStyle>
            <a:lvl1pPr algn="ctr">
              <a:defRPr sz="2130">
                <a:solidFill>
                  <a:schemeClr val="bg1"/>
                </a:solidFill>
              </a:defRPr>
            </a:lvl1pPr>
          </a:lstStyle>
          <a:p>
            <a:pPr lvl="0"/>
            <a:r>
              <a:rPr kumimoji="1" lang="ja-JP" altLang="en-US"/>
              <a:t>マスター テキストの書式設定</a:t>
            </a:r>
          </a:p>
        </p:txBody>
      </p:sp>
      <p:sp>
        <p:nvSpPr>
          <p:cNvPr id="8" name="テキスト ボックス 7">
            <a:extLst>
              <a:ext uri="{FF2B5EF4-FFF2-40B4-BE49-F238E27FC236}">
                <a16:creationId xmlns:a16="http://schemas.microsoft.com/office/drawing/2014/main" id="{C76A7A10-7575-DD29-07D8-321ECD75E9AA}"/>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1446074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目次E_写真あり">
    <p:bg>
      <p:bgRef idx="1001">
        <a:schemeClr val="bg1"/>
      </p:bgRef>
    </p:bg>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11C8694-04B4-F046-A6DE-C55A35E8C07F}"/>
              </a:ext>
            </a:extLst>
          </p:cNvPr>
          <p:cNvPicPr>
            <a:picLocks noChangeAspect="1"/>
          </p:cNvPicPr>
          <p:nvPr userDrawn="1"/>
        </p:nvPicPr>
        <p:blipFill rotWithShape="1">
          <a:blip r:embed="rId2"/>
          <a:srcRect l="54535" t="9692" r="6816"/>
          <a:stretch/>
        </p:blipFill>
        <p:spPr>
          <a:xfrm>
            <a:off x="9839488" y="-10633"/>
            <a:ext cx="2356056" cy="6193354"/>
          </a:xfrm>
          <a:prstGeom prst="rect">
            <a:avLst/>
          </a:prstGeom>
        </p:spPr>
      </p:pic>
      <p:pic>
        <p:nvPicPr>
          <p:cNvPr id="13" name="図 12">
            <a:extLst>
              <a:ext uri="{FF2B5EF4-FFF2-40B4-BE49-F238E27FC236}">
                <a16:creationId xmlns:a16="http://schemas.microsoft.com/office/drawing/2014/main" id="{EFDBB162-A8F2-C046-B237-EDF495A01AF7}"/>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839488" y="4505489"/>
            <a:ext cx="2352511" cy="2352511"/>
          </a:xfrm>
          <a:prstGeom prst="rect">
            <a:avLst/>
          </a:prstGeom>
        </p:spPr>
      </p:pic>
      <p:sp>
        <p:nvSpPr>
          <p:cNvPr id="10" name="タイトル 1">
            <a:extLst>
              <a:ext uri="{FF2B5EF4-FFF2-40B4-BE49-F238E27FC236}">
                <a16:creationId xmlns:a16="http://schemas.microsoft.com/office/drawing/2014/main" id="{A9D821E5-D74D-234E-AAED-35772C670304}"/>
              </a:ext>
            </a:extLst>
          </p:cNvPr>
          <p:cNvSpPr>
            <a:spLocks noGrp="1"/>
          </p:cNvSpPr>
          <p:nvPr>
            <p:ph type="title" hasCustomPrompt="1"/>
          </p:nvPr>
        </p:nvSpPr>
        <p:spPr>
          <a:xfrm>
            <a:off x="407987" y="164693"/>
            <a:ext cx="9217025" cy="412538"/>
          </a:xfrm>
        </p:spPr>
        <p:txBody>
          <a:bodyPr/>
          <a:lstStyle>
            <a:lvl1pPr>
              <a:defRPr>
                <a:solidFill>
                  <a:schemeClr val="accent2"/>
                </a:solidFill>
                <a:latin typeface="Meiryo UI" panose="020B0604030504040204" pitchFamily="50" charset="-128"/>
                <a:ea typeface="Meiryo UI" panose="020B0604030504040204" pitchFamily="50" charset="-128"/>
              </a:defRPr>
            </a:lvl1pPr>
          </a:lstStyle>
          <a:p>
            <a:r>
              <a:rPr kumimoji="1" lang="ja-JP" altLang="en-US" dirty="0"/>
              <a:t>目次</a:t>
            </a:r>
          </a:p>
        </p:txBody>
      </p:sp>
      <p:sp>
        <p:nvSpPr>
          <p:cNvPr id="14" name="テキスト プレースホルダー 4">
            <a:extLst>
              <a:ext uri="{FF2B5EF4-FFF2-40B4-BE49-F238E27FC236}">
                <a16:creationId xmlns:a16="http://schemas.microsoft.com/office/drawing/2014/main" id="{7CCC718B-2B7B-D142-B4A2-24293456472D}"/>
              </a:ext>
            </a:extLst>
          </p:cNvPr>
          <p:cNvSpPr>
            <a:spLocks noGrp="1"/>
          </p:cNvSpPr>
          <p:nvPr>
            <p:ph type="body" sz="quarter" idx="10"/>
          </p:nvPr>
        </p:nvSpPr>
        <p:spPr>
          <a:xfrm>
            <a:off x="407987" y="692150"/>
            <a:ext cx="9217025" cy="5797550"/>
          </a:xfrm>
          <a:prstGeom prst="rect">
            <a:avLst/>
          </a:prstGeom>
        </p:spPr>
        <p:txBody>
          <a:bodyPr/>
          <a:lstStyle>
            <a:lvl1pPr>
              <a:defRPr>
                <a:solidFill>
                  <a:schemeClr val="accent2"/>
                </a:solidFill>
                <a:latin typeface="Meiryo UI" panose="020B0604030504040204" pitchFamily="50" charset="-128"/>
                <a:ea typeface="Meiryo UI" panose="020B0604030504040204" pitchFamily="50" charset="-128"/>
              </a:defRPr>
            </a:lvl1pPr>
            <a:lvl2pPr>
              <a:defRPr>
                <a:solidFill>
                  <a:schemeClr val="accent2"/>
                </a:solidFill>
                <a:latin typeface="Meiryo UI" panose="020B0604030504040204" pitchFamily="50" charset="-128"/>
                <a:ea typeface="Meiryo UI" panose="020B0604030504040204" pitchFamily="50" charset="-128"/>
              </a:defRPr>
            </a:lvl2pPr>
            <a:lvl3pPr>
              <a:defRPr>
                <a:solidFill>
                  <a:schemeClr val="accent2"/>
                </a:solidFill>
                <a:latin typeface="Meiryo UI" panose="020B0604030504040204" pitchFamily="50" charset="-128"/>
                <a:ea typeface="Meiryo UI" panose="020B0604030504040204" pitchFamily="50" charset="-128"/>
              </a:defRPr>
            </a:lvl3pPr>
            <a:lvl4pPr>
              <a:defRPr>
                <a:solidFill>
                  <a:schemeClr val="accent2"/>
                </a:solidFill>
                <a:latin typeface="Meiryo UI" panose="020B0604030504040204" pitchFamily="50" charset="-128"/>
                <a:ea typeface="Meiryo UI" panose="020B0604030504040204" pitchFamily="50" charset="-128"/>
              </a:defRPr>
            </a:lvl4pPr>
            <a:lvl5pPr>
              <a:defRPr>
                <a:solidFill>
                  <a:schemeClr val="accent2"/>
                </a:solidFill>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16" name="図 15">
            <a:extLst>
              <a:ext uri="{FF2B5EF4-FFF2-40B4-BE49-F238E27FC236}">
                <a16:creationId xmlns:a16="http://schemas.microsoft.com/office/drawing/2014/main" id="{38B5A20A-4007-7F42-8609-B9E33C1DA868}"/>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10043138" y="6603369"/>
            <a:ext cx="920823" cy="234562"/>
          </a:xfrm>
          <a:prstGeom prst="rect">
            <a:avLst/>
          </a:prstGeom>
        </p:spPr>
      </p:pic>
      <p:cxnSp>
        <p:nvCxnSpPr>
          <p:cNvPr id="18" name="直線コネクタ 17">
            <a:extLst>
              <a:ext uri="{FF2B5EF4-FFF2-40B4-BE49-F238E27FC236}">
                <a16:creationId xmlns:a16="http://schemas.microsoft.com/office/drawing/2014/main" id="{12AFC6DE-16BB-A740-9AE2-53E9BCC07A0E}"/>
              </a:ext>
            </a:extLst>
          </p:cNvPr>
          <p:cNvCxnSpPr>
            <a:cxnSpLocks/>
          </p:cNvCxnSpPr>
          <p:nvPr userDrawn="1"/>
        </p:nvCxnSpPr>
        <p:spPr>
          <a:xfrm>
            <a:off x="11179862"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2684D06-B9BD-4A42-B905-B4272BE1B645}"/>
              </a:ext>
            </a:extLst>
          </p:cNvPr>
          <p:cNvSpPr txBox="1"/>
          <p:nvPr userDrawn="1"/>
        </p:nvSpPr>
        <p:spPr>
          <a:xfrm>
            <a:off x="11257850" y="6590696"/>
            <a:ext cx="537314"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eiryo UI" panose="020B0604030504040204" pitchFamily="50" charset="-128"/>
                <a:ea typeface="Meiryo UI" panose="020B0604030504040204" pitchFamily="50" charset="-128"/>
              </a:rPr>
              <a:pPr algn="r"/>
              <a:t>‹#›</a:t>
            </a:fld>
            <a:endParaRPr kumimoji="0" lang="en-US" altLang="ja-JP" sz="1100" dirty="0">
              <a:solidFill>
                <a:schemeClr val="bg1"/>
              </a:solidFill>
              <a:latin typeface="Meiryo UI" panose="020B0604030504040204" pitchFamily="50" charset="-128"/>
              <a:ea typeface="Meiryo UI" panose="020B0604030504040204" pitchFamily="50" charset="-128"/>
              <a:cs typeface="Meiryo UI" pitchFamily="50" charset="-128"/>
            </a:endParaRPr>
          </a:p>
        </p:txBody>
      </p:sp>
      <p:sp>
        <p:nvSpPr>
          <p:cNvPr id="17" name="正方形/長方形 16"/>
          <p:cNvSpPr/>
          <p:nvPr userDrawn="1"/>
        </p:nvSpPr>
        <p:spPr>
          <a:xfrm>
            <a:off x="9820005" y="6415655"/>
            <a:ext cx="1402948" cy="261610"/>
          </a:xfrm>
          <a:prstGeom prst="rect">
            <a:avLst/>
          </a:prstGeom>
        </p:spPr>
        <p:txBody>
          <a:bodyPr wrap="none">
            <a:spAutoFit/>
          </a:bodyPr>
          <a:lstStyle/>
          <a:p>
            <a:r>
              <a:rPr kumimoji="0" lang="en-US" altLang="ja-JP" sz="11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Life Data Initiative</a:t>
            </a:r>
            <a:endParaRPr lang="ja-JP" altLang="en-US" sz="1100" b="1" dirty="0">
              <a:solidFill>
                <a:schemeClr val="bg1"/>
              </a:solidFill>
              <a:latin typeface="Segoe UI" panose="020B0502040204020203" pitchFamily="34" charset="0"/>
              <a:ea typeface="HG明朝E" panose="02020909000000000000" pitchFamily="17" charset="-128"/>
              <a:cs typeface="Segoe UI" panose="020B0502040204020203" pitchFamily="34" charset="0"/>
            </a:endParaRPr>
          </a:p>
        </p:txBody>
      </p:sp>
    </p:spTree>
    <p:extLst>
      <p:ext uri="{BB962C8B-B14F-4D97-AF65-F5344CB8AC3E}">
        <p14:creationId xmlns:p14="http://schemas.microsoft.com/office/powerpoint/2010/main" val="40089436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コンテンツA">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defRPr>
            </a:lvl1pPr>
          </a:lstStyle>
          <a:p>
            <a:r>
              <a:rPr kumimoji="1" lang="ja-JP" altLang="en-US" dirty="0"/>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407988" y="689355"/>
            <a:ext cx="11376026" cy="363157"/>
          </a:xfrm>
          <a:prstGeom prst="rect">
            <a:avLst/>
          </a:prstGeom>
        </p:spPr>
        <p:txBody>
          <a:bodyPr tIns="46800" anchor="ctr" anchorCtr="0">
            <a:noAutofit/>
          </a:bodyPr>
          <a:lstStyle>
            <a:lvl1pPr>
              <a:defRPr lang="en-US" sz="2000" b="1" spc="0" baseline="0" dirty="0">
                <a:solidFill>
                  <a:schemeClr val="tx1"/>
                </a:solidFill>
                <a:latin typeface="Meiryo UI" panose="020B0604030504040204" pitchFamily="50" charset="-128"/>
                <a:ea typeface="Meiryo UI" panose="020B0604030504040204" pitchFamily="50" charset="-128"/>
                <a:cs typeface="Arial"/>
              </a:defRPr>
            </a:lvl1pPr>
          </a:lstStyle>
          <a:p>
            <a:pPr marL="226468" marR="0" lvl="0" indent="-226468">
              <a:lnSpc>
                <a:spcPct val="100000"/>
              </a:lnSpc>
              <a:spcBef>
                <a:spcPct val="20000"/>
              </a:spcBef>
              <a:buClrTx/>
              <a:buSzTx/>
              <a:buFont typeface="+mj-lt"/>
              <a:buNone/>
              <a:tabLst/>
            </a:pPr>
            <a:r>
              <a:rPr lang="ja-JP" altLang="en-US" dirty="0"/>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407989" y="1160463"/>
            <a:ext cx="11376026" cy="669290"/>
          </a:xfrm>
          <a:prstGeom prst="rect">
            <a:avLst/>
          </a:prstGeom>
        </p:spPr>
        <p:txBody>
          <a:bodyPr/>
          <a:lstStyle>
            <a:lvl1pPr marL="0" indent="0">
              <a:buNone/>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23070475"/>
      </p:ext>
    </p:extLst>
  </p:cSld>
  <p:clrMapOvr>
    <a:masterClrMapping/>
  </p:clrMapOvr>
  <p:extLst>
    <p:ext uri="{DCECCB84-F9BA-43D5-87BE-67443E8EF086}">
      <p15:sldGuideLst xmlns:p15="http://schemas.microsoft.com/office/powerpoint/2012/main">
        <p15:guide id="3" orient="horz" pos="663">
          <p15:clr>
            <a:srgbClr val="FBAE40"/>
          </p15:clr>
        </p15:guide>
        <p15:guide id="4" orient="horz" pos="73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イノベーションカーブ">
    <p:spTree>
      <p:nvGrpSpPr>
        <p:cNvPr id="1" name=""/>
        <p:cNvGrpSpPr/>
        <p:nvPr/>
      </p:nvGrpSpPr>
      <p:grpSpPr>
        <a:xfrm>
          <a:off x="0" y="0"/>
          <a:ext cx="0" cy="0"/>
          <a:chOff x="0" y="0"/>
          <a:chExt cx="0" cy="0"/>
        </a:xfrm>
      </p:grpSpPr>
      <p:pic>
        <p:nvPicPr>
          <p:cNvPr id="5" name="Picture Placeholder 8">
            <a:extLst>
              <a:ext uri="{FF2B5EF4-FFF2-40B4-BE49-F238E27FC236}">
                <a16:creationId xmlns:a16="http://schemas.microsoft.com/office/drawing/2014/main" id="{914A62E0-557E-B957-9899-5EBF45E3EA8C}"/>
              </a:ext>
            </a:extLst>
          </p:cNvPr>
          <p:cNvPicPr>
            <a:picLocks noChangeAspect="1"/>
          </p:cNvPicPr>
          <p:nvPr userDrawn="1"/>
        </p:nvPicPr>
        <p:blipFill>
          <a:blip r:embed="rId2"/>
          <a:srcRect/>
          <a:stretch/>
        </p:blipFill>
        <p:spPr>
          <a:xfrm>
            <a:off x="1" y="-1"/>
            <a:ext cx="12191998" cy="6857999"/>
          </a:xfrm>
          <a:prstGeom prst="rect">
            <a:avLst/>
          </a:prstGeom>
        </p:spPr>
      </p:pic>
      <p:sp>
        <p:nvSpPr>
          <p:cNvPr id="15" name="正方形/長方形 14">
            <a:extLst>
              <a:ext uri="{FF2B5EF4-FFF2-40B4-BE49-F238E27FC236}">
                <a16:creationId xmlns:a16="http://schemas.microsoft.com/office/drawing/2014/main" id="{B21D845A-6F22-B3AA-CB2B-CE570ECB54DA}"/>
              </a:ext>
            </a:extLst>
          </p:cNvPr>
          <p:cNvSpPr/>
          <p:nvPr userDrawn="1"/>
        </p:nvSpPr>
        <p:spPr>
          <a:xfrm>
            <a:off x="0" y="0"/>
            <a:ext cx="12187500" cy="6858001"/>
          </a:xfrm>
          <a:prstGeom prst="rect">
            <a:avLst/>
          </a:prstGeom>
          <a:solidFill>
            <a:srgbClr val="050D24">
              <a:alpha val="58080"/>
            </a:srgb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14" name="図 13">
            <a:extLst>
              <a:ext uri="{FF2B5EF4-FFF2-40B4-BE49-F238E27FC236}">
                <a16:creationId xmlns:a16="http://schemas.microsoft.com/office/drawing/2014/main" id="{293D96B2-6F5E-EE7E-9F24-93B0B654C8F0}"/>
              </a:ext>
            </a:extLst>
          </p:cNvPr>
          <p:cNvPicPr>
            <a:picLocks noChangeAspect="1"/>
          </p:cNvPicPr>
          <p:nvPr userDrawn="1"/>
        </p:nvPicPr>
        <p:blipFill>
          <a:blip r:embed="rId3"/>
          <a:stretch>
            <a:fillRect/>
          </a:stretch>
        </p:blipFill>
        <p:spPr>
          <a:xfrm>
            <a:off x="5354200" y="0"/>
            <a:ext cx="6837800" cy="6876000"/>
          </a:xfrm>
          <a:prstGeom prst="rect">
            <a:avLst/>
          </a:prstGeom>
        </p:spPr>
      </p:pic>
      <p:pic>
        <p:nvPicPr>
          <p:cNvPr id="7" name="図 6">
            <a:extLst>
              <a:ext uri="{FF2B5EF4-FFF2-40B4-BE49-F238E27FC236}">
                <a16:creationId xmlns:a16="http://schemas.microsoft.com/office/drawing/2014/main" id="{306268F2-28E0-79B7-DA6F-57A7B640AE86}"/>
              </a:ext>
            </a:extLst>
          </p:cNvPr>
          <p:cNvPicPr>
            <a:picLocks noChangeAspect="1"/>
          </p:cNvPicPr>
          <p:nvPr userDrawn="1"/>
        </p:nvPicPr>
        <p:blipFill>
          <a:blip r:embed="rId4"/>
          <a:srcRect/>
          <a:stretch/>
        </p:blipFill>
        <p:spPr>
          <a:xfrm>
            <a:off x="231864" y="191534"/>
            <a:ext cx="2237123" cy="569864"/>
          </a:xfrm>
          <a:prstGeom prst="rect">
            <a:avLst/>
          </a:prstGeom>
        </p:spPr>
      </p:pic>
      <p:sp>
        <p:nvSpPr>
          <p:cNvPr id="17" name="テキスト ボックス 16">
            <a:extLst>
              <a:ext uri="{FF2B5EF4-FFF2-40B4-BE49-F238E27FC236}">
                <a16:creationId xmlns:a16="http://schemas.microsoft.com/office/drawing/2014/main" id="{638584A2-F12B-7FC9-C3A1-97D2EFB00B41}"/>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2024 NTT DATA Japan Corporation</a:t>
            </a:r>
          </a:p>
        </p:txBody>
      </p:sp>
      <p:sp>
        <p:nvSpPr>
          <p:cNvPr id="2" name="タイトル 2">
            <a:extLst>
              <a:ext uri="{FF2B5EF4-FFF2-40B4-BE49-F238E27FC236}">
                <a16:creationId xmlns:a16="http://schemas.microsoft.com/office/drawing/2014/main" id="{9FFE2739-2E04-47EE-56DD-BB294EDAFE24}"/>
              </a:ext>
            </a:extLst>
          </p:cNvPr>
          <p:cNvSpPr>
            <a:spLocks noGrp="1"/>
          </p:cNvSpPr>
          <p:nvPr>
            <p:ph type="title" hasCustomPrompt="1"/>
          </p:nvPr>
        </p:nvSpPr>
        <p:spPr>
          <a:xfrm>
            <a:off x="381600" y="864000"/>
            <a:ext cx="4842000" cy="795600"/>
          </a:xfrm>
          <a:prstGeom prst="rect">
            <a:avLst/>
          </a:prstGeom>
        </p:spPr>
        <p:txBody>
          <a:bodyPr lIns="0" rIns="0" anchor="b" anchorCtr="0"/>
          <a:lstStyle>
            <a:lvl1pPr>
              <a:defRPr>
                <a:solidFill>
                  <a:schemeClr val="bg1"/>
                </a:solidFill>
              </a:defRPr>
            </a:lvl1pPr>
          </a:lstStyle>
          <a:p>
            <a:pPr lvl="0"/>
            <a:r>
              <a:rPr kumimoji="1" lang="ja-JP" altLang="en-US" dirty="0"/>
              <a:t>○○○○御中</a:t>
            </a:r>
          </a:p>
        </p:txBody>
      </p:sp>
      <p:sp>
        <p:nvSpPr>
          <p:cNvPr id="9" name="テキスト プレースホルダー 6">
            <a:extLst>
              <a:ext uri="{FF2B5EF4-FFF2-40B4-BE49-F238E27FC236}">
                <a16:creationId xmlns:a16="http://schemas.microsoft.com/office/drawing/2014/main" id="{F837CDFA-F63F-E633-A624-CDB5B06CAF47}"/>
              </a:ext>
            </a:extLst>
          </p:cNvPr>
          <p:cNvSpPr>
            <a:spLocks noGrp="1"/>
          </p:cNvSpPr>
          <p:nvPr>
            <p:ph type="body" sz="quarter" idx="12" hasCustomPrompt="1"/>
          </p:nvPr>
        </p:nvSpPr>
        <p:spPr>
          <a:xfrm>
            <a:off x="381600" y="2188800"/>
            <a:ext cx="4842000" cy="2412000"/>
          </a:xfrm>
          <a:prstGeom prst="rect">
            <a:avLst/>
          </a:prstGeom>
        </p:spPr>
        <p:txBody>
          <a:bodyPr lIns="0" tIns="46800" rIns="0" anchor="b"/>
          <a:lstStyle>
            <a:lvl1pPr>
              <a:lnSpc>
                <a:spcPct val="80000"/>
              </a:lnSpc>
              <a:defRPr sz="4400" b="1">
                <a:solidFill>
                  <a:schemeClr val="bg1"/>
                </a:solidFill>
              </a:defRPr>
            </a:lvl1pPr>
          </a:lstStyle>
          <a:p>
            <a:pPr lvl="0"/>
            <a:r>
              <a:rPr kumimoji="1" lang="ja-JP" altLang="en-US" dirty="0"/>
              <a:t>［タイトル］</a:t>
            </a:r>
          </a:p>
        </p:txBody>
      </p:sp>
      <p:sp>
        <p:nvSpPr>
          <p:cNvPr id="10" name="テキスト プレースホルダー 10">
            <a:extLst>
              <a:ext uri="{FF2B5EF4-FFF2-40B4-BE49-F238E27FC236}">
                <a16:creationId xmlns:a16="http://schemas.microsoft.com/office/drawing/2014/main" id="{C902823D-1000-9AD4-A5D1-BC7E7F7ABDBA}"/>
              </a:ext>
            </a:extLst>
          </p:cNvPr>
          <p:cNvSpPr>
            <a:spLocks noGrp="1"/>
          </p:cNvSpPr>
          <p:nvPr>
            <p:ph type="body" sz="quarter" idx="14" hasCustomPrompt="1"/>
          </p:nvPr>
        </p:nvSpPr>
        <p:spPr>
          <a:xfrm>
            <a:off x="381600" y="5191200"/>
            <a:ext cx="4842000" cy="1119600"/>
          </a:xfrm>
          <a:prstGeom prst="rect">
            <a:avLst/>
          </a:prstGeom>
        </p:spPr>
        <p:txBody>
          <a:bodyPr lIns="0" tIns="46800" rIns="0" anchor="b"/>
          <a:lstStyle>
            <a:lvl1pPr>
              <a:defRPr>
                <a:solidFill>
                  <a:schemeClr val="bg1"/>
                </a:solidFill>
              </a:defRPr>
            </a:lvl1pPr>
            <a:lvl5pPr marL="2438216" indent="0">
              <a:buNone/>
              <a:defRPr/>
            </a:lvl5pPr>
          </a:lstStyle>
          <a:p>
            <a:pPr lvl="0"/>
            <a:r>
              <a:rPr kumimoji="1" lang="en-US" altLang="ja-JP" dirty="0"/>
              <a:t>2023</a:t>
            </a:r>
            <a:r>
              <a:rPr kumimoji="1" lang="ja-JP" altLang="en-US" dirty="0"/>
              <a:t>年〇月〇日</a:t>
            </a:r>
            <a:endParaRPr kumimoji="1" lang="en-US" altLang="ja-JP" dirty="0"/>
          </a:p>
          <a:p>
            <a:pPr lvl="0"/>
            <a:r>
              <a:rPr kumimoji="1" lang="ja-JP" altLang="en-US" dirty="0"/>
              <a:t>株式会社</a:t>
            </a:r>
            <a:r>
              <a:rPr kumimoji="1" lang="en-US" altLang="ja-JP" dirty="0"/>
              <a:t>NTT</a:t>
            </a:r>
            <a:r>
              <a:rPr kumimoji="1" lang="ja-JP" altLang="en-US" dirty="0"/>
              <a:t>データ ○○○○○○</a:t>
            </a:r>
          </a:p>
          <a:p>
            <a:pPr lvl="0"/>
            <a:r>
              <a:rPr kumimoji="1" lang="ja-JP" altLang="en-US" dirty="0"/>
              <a:t>○○○○○○○○○○○○○○</a:t>
            </a:r>
          </a:p>
        </p:txBody>
      </p:sp>
    </p:spTree>
    <p:extLst>
      <p:ext uri="{BB962C8B-B14F-4D97-AF65-F5344CB8AC3E}">
        <p14:creationId xmlns:p14="http://schemas.microsoft.com/office/powerpoint/2010/main" val="26665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0E3DF-D30F-67F3-1120-4D08EF0597DA}"/>
              </a:ext>
            </a:extLst>
          </p:cNvPr>
          <p:cNvSpPr>
            <a:spLocks noGrp="1"/>
          </p:cNvSpPr>
          <p:nvPr>
            <p:ph type="title" hasCustomPrompt="1"/>
          </p:nvPr>
        </p:nvSpPr>
        <p:spPr>
          <a:xfrm>
            <a:off x="370798" y="687601"/>
            <a:ext cx="7315200" cy="1447199"/>
          </a:xfrm>
          <a:prstGeom prst="rect">
            <a:avLst/>
          </a:prstGeom>
        </p:spPr>
        <p:txBody>
          <a:bodyPr/>
          <a:lstStyle/>
          <a:p>
            <a:r>
              <a:rPr kumimoji="1" lang="en-US" altLang="ja-JP" dirty="0"/>
              <a:t>01</a:t>
            </a:r>
            <a:endParaRPr kumimoji="1" lang="ja-JP" altLang="en-US"/>
          </a:p>
        </p:txBody>
      </p:sp>
      <p:sp>
        <p:nvSpPr>
          <p:cNvPr id="3" name="テキスト プレースホルダー 8">
            <a:extLst>
              <a:ext uri="{FF2B5EF4-FFF2-40B4-BE49-F238E27FC236}">
                <a16:creationId xmlns:a16="http://schemas.microsoft.com/office/drawing/2014/main" id="{14339CF7-9CA0-A841-448E-67A663E55CF3}"/>
              </a:ext>
            </a:extLst>
          </p:cNvPr>
          <p:cNvSpPr>
            <a:spLocks noGrp="1"/>
          </p:cNvSpPr>
          <p:nvPr>
            <p:ph type="body" sz="quarter" idx="16" hasCustomPrompt="1"/>
          </p:nvPr>
        </p:nvSpPr>
        <p:spPr>
          <a:xfrm>
            <a:off x="370800" y="2286000"/>
            <a:ext cx="7315200" cy="3888000"/>
          </a:xfrm>
          <a:prstGeom prst="rect">
            <a:avLst/>
          </a:prstGeom>
        </p:spPr>
        <p:txBody>
          <a:bodyPr lIns="0" tIns="0" rIns="0" bIns="0"/>
          <a:lstStyle>
            <a:lvl1pPr>
              <a:defRPr sz="4000" b="1">
                <a:solidFill>
                  <a:schemeClr val="bg1"/>
                </a:solidFill>
              </a:defRPr>
            </a:lvl1pPr>
          </a:lstStyle>
          <a:p>
            <a:pPr lvl="0"/>
            <a:r>
              <a:rPr kumimoji="1" lang="ja-JP" altLang="en-US"/>
              <a:t>中扉タイトル</a:t>
            </a:r>
          </a:p>
        </p:txBody>
      </p:sp>
      <p:pic>
        <p:nvPicPr>
          <p:cNvPr id="6" name="Innovationcurve">
            <a:extLst>
              <a:ext uri="{FF2B5EF4-FFF2-40B4-BE49-F238E27FC236}">
                <a16:creationId xmlns:a16="http://schemas.microsoft.com/office/drawing/2014/main" id="{7CF64CB9-660F-8471-3C6F-4FD9FD6E3B9E}"/>
              </a:ext>
            </a:extLst>
          </p:cNvPr>
          <p:cNvPicPr>
            <a:picLocks noChangeAspect="1"/>
          </p:cNvPicPr>
          <p:nvPr userDrawn="1"/>
        </p:nvPicPr>
        <p:blipFill>
          <a:blip r:embed="rId2"/>
          <a:stretch>
            <a:fillRect/>
          </a:stretch>
        </p:blipFill>
        <p:spPr>
          <a:xfrm>
            <a:off x="8091600" y="2433600"/>
            <a:ext cx="3729600" cy="3739975"/>
          </a:xfrm>
          <a:prstGeom prst="rect">
            <a:avLst/>
          </a:prstGeom>
        </p:spPr>
      </p:pic>
      <p:sp>
        <p:nvSpPr>
          <p:cNvPr id="8" name="テキスト ボックス 7">
            <a:extLst>
              <a:ext uri="{FF2B5EF4-FFF2-40B4-BE49-F238E27FC236}">
                <a16:creationId xmlns:a16="http://schemas.microsoft.com/office/drawing/2014/main" id="{943F721B-F20E-EF98-7C7E-D4DD73191926}"/>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26173633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テキスト ボックス 4">
            <a:extLst>
              <a:ext uri="{FF2B5EF4-FFF2-40B4-BE49-F238E27FC236}">
                <a16:creationId xmlns:a16="http://schemas.microsoft.com/office/drawing/2014/main" id="{16A1EA45-BF6A-8E89-F9CE-BFA62AF363CC}"/>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281750379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タイトルと1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4" y="1038386"/>
            <a:ext cx="114480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ボックス 6">
            <a:extLst>
              <a:ext uri="{FF2B5EF4-FFF2-40B4-BE49-F238E27FC236}">
                <a16:creationId xmlns:a16="http://schemas.microsoft.com/office/drawing/2014/main" id="{4D3BB6FD-8126-0BC5-CD78-240E479EB67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371588882"/>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タイトルと２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3" y="1038386"/>
            <a:ext cx="55080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コンテンツ プレースホルダー 4">
            <a:extLst>
              <a:ext uri="{FF2B5EF4-FFF2-40B4-BE49-F238E27FC236}">
                <a16:creationId xmlns:a16="http://schemas.microsoft.com/office/drawing/2014/main" id="{EF021ACE-2CF5-4B31-D043-4FF4199CE0CE}"/>
              </a:ext>
            </a:extLst>
          </p:cNvPr>
          <p:cNvSpPr>
            <a:spLocks noGrp="1"/>
          </p:cNvSpPr>
          <p:nvPr>
            <p:ph sz="quarter" idx="11"/>
          </p:nvPr>
        </p:nvSpPr>
        <p:spPr>
          <a:xfrm>
            <a:off x="6310800" y="1038386"/>
            <a:ext cx="55080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テキスト ボックス 2">
            <a:extLst>
              <a:ext uri="{FF2B5EF4-FFF2-40B4-BE49-F238E27FC236}">
                <a16:creationId xmlns:a16="http://schemas.microsoft.com/office/drawing/2014/main" id="{E00132AB-F8CC-E986-3454-C51AAC0E95E8}"/>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224726708"/>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タイトルと３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accent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3" y="1038386"/>
            <a:ext cx="36576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コンテンツ プレースホルダー 4">
            <a:extLst>
              <a:ext uri="{FF2B5EF4-FFF2-40B4-BE49-F238E27FC236}">
                <a16:creationId xmlns:a16="http://schemas.microsoft.com/office/drawing/2014/main" id="{58228A74-29BB-7D83-4FBF-D4C78D0E8273}"/>
              </a:ext>
            </a:extLst>
          </p:cNvPr>
          <p:cNvSpPr>
            <a:spLocks noGrp="1"/>
          </p:cNvSpPr>
          <p:nvPr>
            <p:ph sz="quarter" idx="11"/>
          </p:nvPr>
        </p:nvSpPr>
        <p:spPr>
          <a:xfrm>
            <a:off x="4266000" y="1038386"/>
            <a:ext cx="36576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4">
            <a:extLst>
              <a:ext uri="{FF2B5EF4-FFF2-40B4-BE49-F238E27FC236}">
                <a16:creationId xmlns:a16="http://schemas.microsoft.com/office/drawing/2014/main" id="{1B772862-BD3C-7869-DB09-5C7C67173F27}"/>
              </a:ext>
            </a:extLst>
          </p:cNvPr>
          <p:cNvSpPr>
            <a:spLocks noGrp="1"/>
          </p:cNvSpPr>
          <p:nvPr>
            <p:ph sz="quarter" idx="12"/>
          </p:nvPr>
        </p:nvSpPr>
        <p:spPr>
          <a:xfrm>
            <a:off x="8162929" y="1038386"/>
            <a:ext cx="3657600" cy="5196814"/>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ボックス 6">
            <a:extLst>
              <a:ext uri="{FF2B5EF4-FFF2-40B4-BE49-F238E27FC236}">
                <a16:creationId xmlns:a16="http://schemas.microsoft.com/office/drawing/2014/main" id="{4659282D-E203-D490-4B15-F802032603A3}"/>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231105246"/>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サブタイトル有">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400110"/>
          </a:xfrm>
        </p:spPr>
        <p:txBody>
          <a:bodyPr tIns="0" bIns="0">
            <a:spAutoFit/>
          </a:bodyPr>
          <a:lstStyle>
            <a:lvl1pPr>
              <a:defRPr sz="2600">
                <a:solidFill>
                  <a:schemeClr val="accent1"/>
                </a:solidFill>
              </a:defRPr>
            </a:lvl1pPr>
          </a:lstStyle>
          <a:p>
            <a:r>
              <a:rPr kumimoji="1" lang="ja-JP" altLang="en-US"/>
              <a:t>［タイトル］</a:t>
            </a:r>
          </a:p>
        </p:txBody>
      </p:sp>
      <p:sp>
        <p:nvSpPr>
          <p:cNvPr id="3" name="テキスト プレースホルダー 2">
            <a:extLst>
              <a:ext uri="{FF2B5EF4-FFF2-40B4-BE49-F238E27FC236}">
                <a16:creationId xmlns:a16="http://schemas.microsoft.com/office/drawing/2014/main" id="{922FFA65-3599-E725-9F45-9CF39BF996EE}"/>
              </a:ext>
            </a:extLst>
          </p:cNvPr>
          <p:cNvSpPr>
            <a:spLocks noGrp="1"/>
          </p:cNvSpPr>
          <p:nvPr>
            <p:ph type="body" sz="quarter" idx="10" hasCustomPrompt="1"/>
          </p:nvPr>
        </p:nvSpPr>
        <p:spPr>
          <a:xfrm>
            <a:off x="371474" y="727200"/>
            <a:ext cx="11448000" cy="288000"/>
          </a:xfrm>
        </p:spPr>
        <p:txBody>
          <a:bodyPr>
            <a:noAutofit/>
          </a:bodyPr>
          <a:lstStyle>
            <a:lvl1pPr>
              <a:defRPr b="1">
                <a:solidFill>
                  <a:schemeClr val="accent2"/>
                </a:solidFill>
              </a:defRPr>
            </a:lvl1pPr>
          </a:lstStyle>
          <a:p>
            <a:pPr lvl="0"/>
            <a:r>
              <a:rPr kumimoji="1" lang="ja-JP" altLang="en-US"/>
              <a:t>［サブタイトル］</a:t>
            </a:r>
          </a:p>
        </p:txBody>
      </p:sp>
      <p:sp>
        <p:nvSpPr>
          <p:cNvPr id="4" name="コンテンツ プレースホルダー 4">
            <a:extLst>
              <a:ext uri="{FF2B5EF4-FFF2-40B4-BE49-F238E27FC236}">
                <a16:creationId xmlns:a16="http://schemas.microsoft.com/office/drawing/2014/main" id="{FE40B33C-3077-F325-8EA7-EEDBA1AD5E20}"/>
              </a:ext>
            </a:extLst>
          </p:cNvPr>
          <p:cNvSpPr>
            <a:spLocks noGrp="1"/>
          </p:cNvSpPr>
          <p:nvPr>
            <p:ph sz="quarter" idx="11"/>
          </p:nvPr>
        </p:nvSpPr>
        <p:spPr>
          <a:xfrm>
            <a:off x="371474" y="1411200"/>
            <a:ext cx="11448000" cy="4824000"/>
          </a:xfrm>
        </p:spPr>
        <p:txBody>
          <a:bodyPr tIns="0" bIns="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5" name="テキスト ボックス 4">
            <a:extLst>
              <a:ext uri="{FF2B5EF4-FFF2-40B4-BE49-F238E27FC236}">
                <a16:creationId xmlns:a16="http://schemas.microsoft.com/office/drawing/2014/main" id="{0A1A7CDA-C0AA-A8AC-8808-09E8B9AA91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2224427588"/>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サブタイトル有">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400110"/>
          </a:xfrm>
        </p:spPr>
        <p:txBody>
          <a:bodyPr tIns="0" bIns="0">
            <a:spAutoFit/>
          </a:bodyPr>
          <a:lstStyle>
            <a:lvl1pPr>
              <a:defRPr sz="2600">
                <a:solidFill>
                  <a:schemeClr val="accent1"/>
                </a:solidFill>
              </a:defRPr>
            </a:lvl1pPr>
          </a:lstStyle>
          <a:p>
            <a:r>
              <a:rPr kumimoji="1" lang="ja-JP" altLang="en-US"/>
              <a:t>［タイトル］</a:t>
            </a:r>
          </a:p>
        </p:txBody>
      </p:sp>
      <p:sp>
        <p:nvSpPr>
          <p:cNvPr id="3" name="テキスト プレースホルダー 2">
            <a:extLst>
              <a:ext uri="{FF2B5EF4-FFF2-40B4-BE49-F238E27FC236}">
                <a16:creationId xmlns:a16="http://schemas.microsoft.com/office/drawing/2014/main" id="{922FFA65-3599-E725-9F45-9CF39BF996EE}"/>
              </a:ext>
            </a:extLst>
          </p:cNvPr>
          <p:cNvSpPr>
            <a:spLocks noGrp="1"/>
          </p:cNvSpPr>
          <p:nvPr>
            <p:ph type="body" sz="quarter" idx="10" hasCustomPrompt="1"/>
          </p:nvPr>
        </p:nvSpPr>
        <p:spPr>
          <a:xfrm>
            <a:off x="371474" y="727200"/>
            <a:ext cx="11448000" cy="288000"/>
          </a:xfrm>
        </p:spPr>
        <p:txBody>
          <a:bodyPr>
            <a:noAutofit/>
          </a:bodyPr>
          <a:lstStyle>
            <a:lvl1pPr>
              <a:defRPr b="1">
                <a:solidFill>
                  <a:schemeClr val="accent2"/>
                </a:solidFill>
              </a:defRPr>
            </a:lvl1pPr>
          </a:lstStyle>
          <a:p>
            <a:pPr lvl="0"/>
            <a:r>
              <a:rPr kumimoji="1" lang="ja-JP" altLang="en-US"/>
              <a:t>［サブタイトル］</a:t>
            </a:r>
          </a:p>
        </p:txBody>
      </p:sp>
      <p:sp>
        <p:nvSpPr>
          <p:cNvPr id="5" name="テキスト ボックス 4">
            <a:extLst>
              <a:ext uri="{FF2B5EF4-FFF2-40B4-BE49-F238E27FC236}">
                <a16:creationId xmlns:a16="http://schemas.microsoft.com/office/drawing/2014/main" id="{0A1A7CDA-C0AA-A8AC-8808-09E8B9AA91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51879591"/>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4382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白紙（フッター有）">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1C562A-25AB-8415-C9E5-F862FADD5F01}"/>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34233107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全面画像">
    <p:spTree>
      <p:nvGrpSpPr>
        <p:cNvPr id="1" name=""/>
        <p:cNvGrpSpPr/>
        <p:nvPr/>
      </p:nvGrpSpPr>
      <p:grpSpPr>
        <a:xfrm>
          <a:off x="0" y="0"/>
          <a:ext cx="0" cy="0"/>
          <a:chOff x="0" y="0"/>
          <a:chExt cx="0" cy="0"/>
        </a:xfrm>
      </p:grpSpPr>
      <p:pic>
        <p:nvPicPr>
          <p:cNvPr id="5" name="Picture Placeholder 8">
            <a:extLst>
              <a:ext uri="{FF2B5EF4-FFF2-40B4-BE49-F238E27FC236}">
                <a16:creationId xmlns:a16="http://schemas.microsoft.com/office/drawing/2014/main" id="{F524A762-DD3D-0F30-6F39-0BAD647C733D}"/>
              </a:ext>
            </a:extLst>
          </p:cNvPr>
          <p:cNvPicPr>
            <a:picLocks noChangeAspect="1"/>
          </p:cNvPicPr>
          <p:nvPr userDrawn="1"/>
        </p:nvPicPr>
        <p:blipFill>
          <a:blip r:embed="rId2"/>
          <a:srcRect/>
          <a:stretch/>
        </p:blipFill>
        <p:spPr>
          <a:xfrm>
            <a:off x="1" y="-1"/>
            <a:ext cx="12191998" cy="6857998"/>
          </a:xfrm>
          <a:prstGeom prst="rect">
            <a:avLst/>
          </a:prstGeom>
        </p:spPr>
      </p:pic>
      <p:sp>
        <p:nvSpPr>
          <p:cNvPr id="6" name="正方形/長方形 5">
            <a:extLst>
              <a:ext uri="{FF2B5EF4-FFF2-40B4-BE49-F238E27FC236}">
                <a16:creationId xmlns:a16="http://schemas.microsoft.com/office/drawing/2014/main" id="{5E3F105C-816B-C4B5-FF44-9C78401DC345}"/>
              </a:ext>
            </a:extLst>
          </p:cNvPr>
          <p:cNvSpPr/>
          <p:nvPr userDrawn="1"/>
        </p:nvSpPr>
        <p:spPr>
          <a:xfrm>
            <a:off x="0" y="5202000"/>
            <a:ext cx="121920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2" name="タイトル 1">
            <a:extLst>
              <a:ext uri="{FF2B5EF4-FFF2-40B4-BE49-F238E27FC236}">
                <a16:creationId xmlns:a16="http://schemas.microsoft.com/office/drawing/2014/main" id="{B1265E79-47D9-4B17-A967-60D543C5CD4E}"/>
              </a:ext>
            </a:extLst>
          </p:cNvPr>
          <p:cNvSpPr>
            <a:spLocks noGrp="1"/>
          </p:cNvSpPr>
          <p:nvPr>
            <p:ph type="title" hasCustomPrompt="1"/>
          </p:nvPr>
        </p:nvSpPr>
        <p:spPr>
          <a:xfrm>
            <a:off x="370800" y="334800"/>
            <a:ext cx="11448000" cy="413999"/>
          </a:xfrm>
        </p:spPr>
        <p:txBody>
          <a:bodyPr tIns="0" bIns="0" anchor="t">
            <a:noAutofit/>
          </a:bodyPr>
          <a:lstStyle>
            <a:lvl1pPr>
              <a:defRPr sz="2600"/>
            </a:lvl1pPr>
          </a:lstStyle>
          <a:p>
            <a:r>
              <a:rPr kumimoji="1" lang="ja-JP" altLang="en-US"/>
              <a:t>［タイトル］</a:t>
            </a:r>
          </a:p>
        </p:txBody>
      </p:sp>
      <p:pic>
        <p:nvPicPr>
          <p:cNvPr id="7" name="図 6">
            <a:extLst>
              <a:ext uri="{FF2B5EF4-FFF2-40B4-BE49-F238E27FC236}">
                <a16:creationId xmlns:a16="http://schemas.microsoft.com/office/drawing/2014/main" id="{E6A7D226-AA1D-4565-296E-260FC63988D9}"/>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11" name="テキスト ボックス 10">
            <a:extLst>
              <a:ext uri="{FF2B5EF4-FFF2-40B4-BE49-F238E27FC236}">
                <a16:creationId xmlns:a16="http://schemas.microsoft.com/office/drawing/2014/main" id="{25F7EA9B-E085-E004-36B4-F14995B03396}"/>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Corporation</a:t>
            </a:r>
          </a:p>
        </p:txBody>
      </p:sp>
      <p:sp>
        <p:nvSpPr>
          <p:cNvPr id="12" name="テキスト ボックス 11">
            <a:extLst>
              <a:ext uri="{FF2B5EF4-FFF2-40B4-BE49-F238E27FC236}">
                <a16:creationId xmlns:a16="http://schemas.microsoft.com/office/drawing/2014/main" id="{C56F1922-EBFD-0984-2464-4DD07C5D3F5B}"/>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3" name="テキスト ボックス 2">
            <a:extLst>
              <a:ext uri="{FF2B5EF4-FFF2-40B4-BE49-F238E27FC236}">
                <a16:creationId xmlns:a16="http://schemas.microsoft.com/office/drawing/2014/main" id="{8C3FB7A8-16FC-BD93-A0B4-62A3FCF37C5A}"/>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2991807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右に画像">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BA8380C3-23D1-332E-5763-4E45DE28D8B2}"/>
              </a:ext>
            </a:extLst>
          </p:cNvPr>
          <p:cNvPicPr>
            <a:picLocks noChangeAspect="1"/>
          </p:cNvPicPr>
          <p:nvPr userDrawn="1"/>
        </p:nvPicPr>
        <p:blipFill rotWithShape="1">
          <a:blip r:embed="rId2"/>
          <a:srcRect l="58440" r="8440"/>
          <a:stretch/>
        </p:blipFill>
        <p:spPr>
          <a:xfrm>
            <a:off x="8153400" y="-1"/>
            <a:ext cx="4037999" cy="6857999"/>
          </a:xfrm>
          <a:prstGeom prst="rect">
            <a:avLst/>
          </a:prstGeom>
        </p:spPr>
      </p:pic>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370800" y="334800"/>
            <a:ext cx="7480800" cy="412538"/>
          </a:xfrm>
        </p:spPr>
        <p:txBody>
          <a:bodyPr tIns="0" bIns="0">
            <a:noAutofit/>
          </a:bodyPr>
          <a:lstStyle>
            <a:lvl1pPr>
              <a:defRPr sz="2600"/>
            </a:lvl1pPr>
          </a:lstStyle>
          <a:p>
            <a:r>
              <a:rPr kumimoji="1" lang="ja-JP" altLang="en-US" dirty="0"/>
              <a:t>アジェンダ</a:t>
            </a:r>
          </a:p>
        </p:txBody>
      </p:sp>
      <p:sp>
        <p:nvSpPr>
          <p:cNvPr id="4" name="テキスト ボックス 3">
            <a:extLst>
              <a:ext uri="{FF2B5EF4-FFF2-40B4-BE49-F238E27FC236}">
                <a16:creationId xmlns:a16="http://schemas.microsoft.com/office/drawing/2014/main" id="{8C3C35FC-0C2C-C5D6-0210-3A570FE264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9" name="正方形/長方形 8">
            <a:extLst>
              <a:ext uri="{FF2B5EF4-FFF2-40B4-BE49-F238E27FC236}">
                <a16:creationId xmlns:a16="http://schemas.microsoft.com/office/drawing/2014/main" id="{CA853D6E-6D9F-5F51-58ED-3ED1FABFD06D}"/>
              </a:ext>
            </a:extLst>
          </p:cNvPr>
          <p:cNvSpPr/>
          <p:nvPr userDrawn="1"/>
        </p:nvSpPr>
        <p:spPr>
          <a:xfrm>
            <a:off x="8152800"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10" name="図 9">
            <a:extLst>
              <a:ext uri="{FF2B5EF4-FFF2-40B4-BE49-F238E27FC236}">
                <a16:creationId xmlns:a16="http://schemas.microsoft.com/office/drawing/2014/main" id="{231878D8-FF4D-F5B8-7D51-A27150395E67}"/>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5" name="テキスト ボックス 4">
            <a:extLst>
              <a:ext uri="{FF2B5EF4-FFF2-40B4-BE49-F238E27FC236}">
                <a16:creationId xmlns:a16="http://schemas.microsoft.com/office/drawing/2014/main" id="{4C55398C-909F-71D0-49CD-60754A59BD48}"/>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
        <p:nvSpPr>
          <p:cNvPr id="8" name="タイトル 1">
            <a:extLst>
              <a:ext uri="{FF2B5EF4-FFF2-40B4-BE49-F238E27FC236}">
                <a16:creationId xmlns:a16="http://schemas.microsoft.com/office/drawing/2014/main" id="{8C2F233A-C252-4FBA-B2ED-04128AE8AA64}"/>
              </a:ext>
            </a:extLst>
          </p:cNvPr>
          <p:cNvSpPr txBox="1">
            <a:spLocks/>
          </p:cNvSpPr>
          <p:nvPr userDrawn="1"/>
        </p:nvSpPr>
        <p:spPr>
          <a:xfrm>
            <a:off x="370800" y="1049353"/>
            <a:ext cx="7480800" cy="412538"/>
          </a:xfrm>
          <a:prstGeom prst="rect">
            <a:avLst/>
          </a:prstGeom>
        </p:spPr>
        <p:txBody>
          <a:bodyPr vert="horz" lIns="0" tIns="0" rIns="0" bIns="0" rtlCol="0" anchor="t" anchorCtr="0">
            <a:noAutofit/>
          </a:bodyPr>
          <a:lstStyle>
            <a:lvl1pPr algn="l" defTabSz="609555" rtl="0" eaLnBrk="1" fontAlgn="base" hangingPunct="1">
              <a:spcBef>
                <a:spcPct val="0"/>
              </a:spcBef>
              <a:spcAft>
                <a:spcPct val="0"/>
              </a:spcAft>
              <a:defRPr kumimoji="1" sz="2600" b="1" i="0" kern="1200" spc="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marL="514350" indent="-514350">
              <a:lnSpc>
                <a:spcPct val="130000"/>
              </a:lnSpc>
              <a:buFont typeface="+mj-lt"/>
              <a:buAutoNum type="arabicPeriod"/>
            </a:pPr>
            <a:r>
              <a:rPr lang="ja-JP" altLang="en-US" dirty="0"/>
              <a:t>○○</a:t>
            </a:r>
          </a:p>
        </p:txBody>
      </p:sp>
    </p:spTree>
    <p:extLst>
      <p:ext uri="{BB962C8B-B14F-4D97-AF65-F5344CB8AC3E}">
        <p14:creationId xmlns:p14="http://schemas.microsoft.com/office/powerpoint/2010/main" val="293965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写真入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1CCA0-7E92-7FFB-2532-8D8D86CBBF3B}"/>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pic>
        <p:nvPicPr>
          <p:cNvPr id="3" name="Picture 6">
            <a:extLst>
              <a:ext uri="{FF2B5EF4-FFF2-40B4-BE49-F238E27FC236}">
                <a16:creationId xmlns:a16="http://schemas.microsoft.com/office/drawing/2014/main" id="{38FD529D-5FF6-E828-CE3E-B79F0DF687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575" y="2447060"/>
            <a:ext cx="3718800" cy="3718800"/>
          </a:xfrm>
          <a:prstGeom prst="rect">
            <a:avLst/>
          </a:prstGeom>
        </p:spPr>
      </p:pic>
      <p:sp>
        <p:nvSpPr>
          <p:cNvPr id="5" name="テキスト プレースホルダー 8">
            <a:extLst>
              <a:ext uri="{FF2B5EF4-FFF2-40B4-BE49-F238E27FC236}">
                <a16:creationId xmlns:a16="http://schemas.microsoft.com/office/drawing/2014/main" id="{E10C1EF1-42DC-CE53-8902-8E322B4352D3}"/>
              </a:ext>
            </a:extLst>
          </p:cNvPr>
          <p:cNvSpPr>
            <a:spLocks noGrp="1"/>
          </p:cNvSpPr>
          <p:nvPr>
            <p:ph type="body" sz="quarter" idx="16" hasCustomPrompt="1"/>
          </p:nvPr>
        </p:nvSpPr>
        <p:spPr>
          <a:xfrm>
            <a:off x="4496400" y="2433600"/>
            <a:ext cx="7315200" cy="3740400"/>
          </a:xfrm>
          <a:prstGeom prst="rect">
            <a:avLst/>
          </a:prstGeom>
        </p:spPr>
        <p:txBody>
          <a:bodyPr lIns="0" tIns="0" rIns="0" bIns="0"/>
          <a:lstStyle>
            <a:lvl1pPr>
              <a:defRPr sz="4000" b="1">
                <a:solidFill>
                  <a:schemeClr val="bg1"/>
                </a:solidFill>
              </a:defRPr>
            </a:lvl1pPr>
          </a:lstStyle>
          <a:p>
            <a:pPr lvl="0"/>
            <a:r>
              <a:rPr kumimoji="1" lang="ja-JP" altLang="en-US"/>
              <a:t>中扉タイトル</a:t>
            </a:r>
          </a:p>
        </p:txBody>
      </p:sp>
      <p:sp>
        <p:nvSpPr>
          <p:cNvPr id="6" name="テキスト ボックス 5">
            <a:extLst>
              <a:ext uri="{FF2B5EF4-FFF2-40B4-BE49-F238E27FC236}">
                <a16:creationId xmlns:a16="http://schemas.microsoft.com/office/drawing/2014/main" id="{53785BB8-9BEF-6511-73A0-EFF55EDD2267}"/>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pic>
        <p:nvPicPr>
          <p:cNvPr id="7" name="図プレースホルダー 15">
            <a:extLst>
              <a:ext uri="{FF2B5EF4-FFF2-40B4-BE49-F238E27FC236}">
                <a16:creationId xmlns:a16="http://schemas.microsoft.com/office/drawing/2014/main" id="{B62A01C9-0B30-0082-9D00-73A4244F836E}"/>
              </a:ext>
            </a:extLst>
          </p:cNvPr>
          <p:cNvPicPr>
            <a:picLocks noChangeAspect="1"/>
          </p:cNvPicPr>
          <p:nvPr userDrawn="1"/>
        </p:nvPicPr>
        <p:blipFill rotWithShape="1">
          <a:blip r:embed="rId3"/>
          <a:srcRect l="40504" r="3246"/>
          <a:stretch/>
        </p:blipFill>
        <p:spPr>
          <a:xfrm>
            <a:off x="371475" y="2447060"/>
            <a:ext cx="3718800" cy="3718800"/>
          </a:xfrm>
          <a:custGeom>
            <a:avLst/>
            <a:gdLst>
              <a:gd name="connsiteX0" fmla="*/ 1704548 w 5267271"/>
              <a:gd name="connsiteY0" fmla="*/ 0 h 5272719"/>
              <a:gd name="connsiteX1" fmla="*/ 3527745 w 5267271"/>
              <a:gd name="connsiteY1" fmla="*/ 1774521 h 5272719"/>
              <a:gd name="connsiteX2" fmla="*/ 5267271 w 5267271"/>
              <a:gd name="connsiteY2" fmla="*/ 5269498 h 5272719"/>
              <a:gd name="connsiteX3" fmla="*/ 3509088 w 5267271"/>
              <a:gd name="connsiteY3" fmla="*/ 5269044 h 5272719"/>
              <a:gd name="connsiteX4" fmla="*/ 1794302 w 5267271"/>
              <a:gd name="connsiteY4" fmla="*/ 1858626 h 5272719"/>
              <a:gd name="connsiteX5" fmla="*/ 1794667 w 5267271"/>
              <a:gd name="connsiteY5" fmla="*/ 5270472 h 5272719"/>
              <a:gd name="connsiteX6" fmla="*/ 0 w 5267271"/>
              <a:gd name="connsiteY6" fmla="*/ 5272719 h 5272719"/>
              <a:gd name="connsiteX7" fmla="*/ 3384 w 5267271"/>
              <a:gd name="connsiteY7" fmla="*/ 1714773 h 5272719"/>
              <a:gd name="connsiteX8" fmla="*/ 569360 w 5267271"/>
              <a:gd name="connsiteY8" fmla="*/ 333790 h 5272719"/>
              <a:gd name="connsiteX9" fmla="*/ 1704548 w 5267271"/>
              <a:gd name="connsiteY9" fmla="*/ 0 h 527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7271" h="5272719">
                <a:moveTo>
                  <a:pt x="1704548" y="0"/>
                </a:moveTo>
                <a:cubicBezTo>
                  <a:pt x="2442328" y="19929"/>
                  <a:pt x="2925708" y="438914"/>
                  <a:pt x="3527745" y="1774521"/>
                </a:cubicBezTo>
                <a:lnTo>
                  <a:pt x="5267271" y="5269498"/>
                </a:lnTo>
                <a:lnTo>
                  <a:pt x="3509088" y="5269044"/>
                </a:lnTo>
                <a:cubicBezTo>
                  <a:pt x="2932089" y="4085847"/>
                  <a:pt x="2376159" y="3052885"/>
                  <a:pt x="1794302" y="1858626"/>
                </a:cubicBezTo>
                <a:cubicBezTo>
                  <a:pt x="1800510" y="2806405"/>
                  <a:pt x="1797959" y="3550976"/>
                  <a:pt x="1794667" y="5270472"/>
                </a:cubicBezTo>
                <a:lnTo>
                  <a:pt x="0" y="5272719"/>
                </a:lnTo>
                <a:cubicBezTo>
                  <a:pt x="6041" y="3933998"/>
                  <a:pt x="-2660" y="3106972"/>
                  <a:pt x="3384" y="1714773"/>
                </a:cubicBezTo>
                <a:cubicBezTo>
                  <a:pt x="20552" y="931022"/>
                  <a:pt x="285832" y="562108"/>
                  <a:pt x="569360" y="333790"/>
                </a:cubicBezTo>
                <a:cubicBezTo>
                  <a:pt x="852888" y="105472"/>
                  <a:pt x="1272212" y="9538"/>
                  <a:pt x="1704548" y="0"/>
                </a:cubicBezTo>
                <a:close/>
              </a:path>
            </a:pathLst>
          </a:custGeom>
        </p:spPr>
      </p:pic>
    </p:spTree>
    <p:extLst>
      <p:ext uri="{BB962C8B-B14F-4D97-AF65-F5344CB8AC3E}">
        <p14:creationId xmlns:p14="http://schemas.microsoft.com/office/powerpoint/2010/main" val="28711666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左に画像">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12BB1B84-3873-592B-346A-382DA695B2B2}"/>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4586400" y="334800"/>
            <a:ext cx="7232400" cy="412538"/>
          </a:xfrm>
        </p:spPr>
        <p:txBody>
          <a:bodyPr tIns="0" bIns="0">
            <a:noAutofit/>
          </a:bodyPr>
          <a:lstStyle>
            <a:lvl1pPr>
              <a:defRPr sz="2600"/>
            </a:lvl1pPr>
          </a:lstStyle>
          <a:p>
            <a:r>
              <a:rPr kumimoji="1" lang="ja-JP" altLang="en-US"/>
              <a:t>［タイトル］</a:t>
            </a:r>
          </a:p>
        </p:txBody>
      </p:sp>
      <p:sp>
        <p:nvSpPr>
          <p:cNvPr id="8" name="テキスト ボックス 7">
            <a:extLst>
              <a:ext uri="{FF2B5EF4-FFF2-40B4-BE49-F238E27FC236}">
                <a16:creationId xmlns:a16="http://schemas.microsoft.com/office/drawing/2014/main" id="{F2A10DC3-739F-B3F0-BA1B-B970F3916583}"/>
              </a:ext>
            </a:extLst>
          </p:cNvPr>
          <p:cNvSpPr txBox="1"/>
          <p:nvPr userDrawn="1"/>
        </p:nvSpPr>
        <p:spPr>
          <a:xfrm>
            <a:off x="77760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4" name="正方形/長方形 3">
            <a:extLst>
              <a:ext uri="{FF2B5EF4-FFF2-40B4-BE49-F238E27FC236}">
                <a16:creationId xmlns:a16="http://schemas.microsoft.com/office/drawing/2014/main" id="{6F909204-40F4-08DA-5F77-8CD9CC767A5B}"/>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9" name="テキスト ボックス 8">
            <a:extLst>
              <a:ext uri="{FF2B5EF4-FFF2-40B4-BE49-F238E27FC236}">
                <a16:creationId xmlns:a16="http://schemas.microsoft.com/office/drawing/2014/main" id="{DF1F4A7B-797E-8774-7A15-00748447B4EA}"/>
              </a:ext>
            </a:extLst>
          </p:cNvPr>
          <p:cNvSpPr txBox="1"/>
          <p:nvPr userDrawn="1"/>
        </p:nvSpPr>
        <p:spPr>
          <a:xfrm>
            <a:off x="4496400" y="6562800"/>
            <a:ext cx="32040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2023 NTT DATA Corporation</a:t>
            </a:r>
          </a:p>
        </p:txBody>
      </p:sp>
      <p:sp>
        <p:nvSpPr>
          <p:cNvPr id="5" name="テキスト ボックス 4">
            <a:extLst>
              <a:ext uri="{FF2B5EF4-FFF2-40B4-BE49-F238E27FC236}">
                <a16:creationId xmlns:a16="http://schemas.microsoft.com/office/drawing/2014/main" id="{C722009A-DED3-7073-83CB-04DBCF9C572B}"/>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12836431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下に画像">
    <p:spTree>
      <p:nvGrpSpPr>
        <p:cNvPr id="1" name=""/>
        <p:cNvGrpSpPr/>
        <p:nvPr/>
      </p:nvGrpSpPr>
      <p:grpSpPr>
        <a:xfrm>
          <a:off x="0" y="0"/>
          <a:ext cx="0" cy="0"/>
          <a:chOff x="0" y="0"/>
          <a:chExt cx="0" cy="0"/>
        </a:xfrm>
      </p:grpSpPr>
      <p:pic>
        <p:nvPicPr>
          <p:cNvPr id="7" name="図プレースホルダー 11">
            <a:extLst>
              <a:ext uri="{FF2B5EF4-FFF2-40B4-BE49-F238E27FC236}">
                <a16:creationId xmlns:a16="http://schemas.microsoft.com/office/drawing/2014/main" id="{C2044BA7-36F7-9477-3C85-FA967B223BAA}"/>
              </a:ext>
            </a:extLst>
          </p:cNvPr>
          <p:cNvPicPr>
            <a:picLocks noChangeAspect="1"/>
          </p:cNvPicPr>
          <p:nvPr userDrawn="1"/>
        </p:nvPicPr>
        <p:blipFill>
          <a:blip r:embed="rId2"/>
          <a:srcRect t="24412" b="24412"/>
          <a:stretch/>
        </p:blipFill>
        <p:spPr>
          <a:xfrm>
            <a:off x="0" y="3351600"/>
            <a:ext cx="12193200" cy="3510000"/>
          </a:xfrm>
          <a:prstGeom prst="rect">
            <a:avLst/>
          </a:prstGeom>
        </p:spPr>
      </p:pic>
      <p:sp>
        <p:nvSpPr>
          <p:cNvPr id="6" name="正方形/長方形 5">
            <a:extLst>
              <a:ext uri="{FF2B5EF4-FFF2-40B4-BE49-F238E27FC236}">
                <a16:creationId xmlns:a16="http://schemas.microsoft.com/office/drawing/2014/main" id="{9C900E81-5532-6F3F-3DCC-003C90BA5ECB}"/>
              </a:ext>
            </a:extLst>
          </p:cNvPr>
          <p:cNvSpPr/>
          <p:nvPr userDrawn="1"/>
        </p:nvSpPr>
        <p:spPr>
          <a:xfrm>
            <a:off x="0" y="5202000"/>
            <a:ext cx="121920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9" name="図 8">
            <a:extLst>
              <a:ext uri="{FF2B5EF4-FFF2-40B4-BE49-F238E27FC236}">
                <a16:creationId xmlns:a16="http://schemas.microsoft.com/office/drawing/2014/main" id="{AE17DA24-7E4F-696A-F536-1C16C913B80D}"/>
              </a:ext>
            </a:extLst>
          </p:cNvPr>
          <p:cNvPicPr>
            <a:picLocks noChangeAspect="1"/>
          </p:cNvPicPr>
          <p:nvPr userDrawn="1"/>
        </p:nvPicPr>
        <p:blipFill>
          <a:blip r:embed="rId3"/>
          <a:srcRect/>
          <a:stretch/>
        </p:blipFill>
        <p:spPr>
          <a:xfrm>
            <a:off x="10743026" y="6425921"/>
            <a:ext cx="1148891" cy="292658"/>
          </a:xfrm>
          <a:prstGeom prst="rect">
            <a:avLst/>
          </a:prstGeom>
        </p:spPr>
      </p:pic>
      <p:sp>
        <p:nvSpPr>
          <p:cNvPr id="3" name="タイトル 1">
            <a:extLst>
              <a:ext uri="{FF2B5EF4-FFF2-40B4-BE49-F238E27FC236}">
                <a16:creationId xmlns:a16="http://schemas.microsoft.com/office/drawing/2014/main" id="{90F45524-EB8E-A1DF-361B-8D78281B5E74}"/>
              </a:ext>
            </a:extLst>
          </p:cNvPr>
          <p:cNvSpPr>
            <a:spLocks noGrp="1"/>
          </p:cNvSpPr>
          <p:nvPr>
            <p:ph type="title" hasCustomPrompt="1"/>
          </p:nvPr>
        </p:nvSpPr>
        <p:spPr>
          <a:xfrm>
            <a:off x="370800" y="334800"/>
            <a:ext cx="11448000" cy="413999"/>
          </a:xfrm>
        </p:spPr>
        <p:txBody>
          <a:bodyPr tIns="0" bIns="0" anchor="t">
            <a:noAutofit/>
          </a:bodyPr>
          <a:lstStyle>
            <a:lvl1pPr>
              <a:defRPr sz="2600"/>
            </a:lvl1pPr>
          </a:lstStyle>
          <a:p>
            <a:r>
              <a:rPr kumimoji="1" lang="ja-JP" altLang="en-US"/>
              <a:t>［タイトル］</a:t>
            </a:r>
          </a:p>
        </p:txBody>
      </p:sp>
      <p:sp>
        <p:nvSpPr>
          <p:cNvPr id="12" name="テキスト ボックス 11">
            <a:extLst>
              <a:ext uri="{FF2B5EF4-FFF2-40B4-BE49-F238E27FC236}">
                <a16:creationId xmlns:a16="http://schemas.microsoft.com/office/drawing/2014/main" id="{6A05FF2A-BCBB-15AB-3787-FE03495E6FCB}"/>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Corporation</a:t>
            </a:r>
          </a:p>
        </p:txBody>
      </p:sp>
      <p:sp>
        <p:nvSpPr>
          <p:cNvPr id="13" name="テキスト ボックス 12">
            <a:extLst>
              <a:ext uri="{FF2B5EF4-FFF2-40B4-BE49-F238E27FC236}">
                <a16:creationId xmlns:a16="http://schemas.microsoft.com/office/drawing/2014/main" id="{8BBC1440-FAD9-794A-1B15-7B7A16143951}"/>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
        <p:nvSpPr>
          <p:cNvPr id="4" name="テキスト ボックス 3">
            <a:extLst>
              <a:ext uri="{FF2B5EF4-FFF2-40B4-BE49-F238E27FC236}">
                <a16:creationId xmlns:a16="http://schemas.microsoft.com/office/drawing/2014/main" id="{18655178-DE12-7246-7FDA-793D4F72C04F}"/>
              </a:ext>
            </a:extLst>
          </p:cNvPr>
          <p:cNvSpPr txBox="1"/>
          <p:nvPr userDrawn="1"/>
        </p:nvSpPr>
        <p:spPr>
          <a:xfrm>
            <a:off x="2919470" y="7039345"/>
            <a:ext cx="6797407" cy="297455"/>
          </a:xfrm>
          <a:prstGeom prst="rect">
            <a:avLst/>
          </a:prstGeom>
          <a:noFill/>
        </p:spPr>
        <p:txBody>
          <a:bodyPr wrap="squar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latin typeface="+mn-ea"/>
              </a:rPr>
              <a:t>写真の差し替えはマスタより行ってください。</a:t>
            </a:r>
            <a:endParaRPr kumimoji="1" lang="ja-JP" altLang="en-US" dirty="0">
              <a:solidFill>
                <a:srgbClr val="C00000"/>
              </a:solidFill>
            </a:endParaRPr>
          </a:p>
          <a:p>
            <a:pPr algn="ctr" defTabSz="288000"/>
            <a:endParaRPr kumimoji="1" lang="ja-JP" altLang="en-US" dirty="0">
              <a:solidFill>
                <a:srgbClr val="C00000"/>
              </a:solidFill>
              <a:latin typeface="+mn-ea"/>
            </a:endParaRPr>
          </a:p>
        </p:txBody>
      </p:sp>
    </p:spTree>
    <p:extLst>
      <p:ext uri="{BB962C8B-B14F-4D97-AF65-F5344CB8AC3E}">
        <p14:creationId xmlns:p14="http://schemas.microsoft.com/office/powerpoint/2010/main" val="34683505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画像3枚">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F42E522-CE3A-6008-C8C6-04F66A8E510F}"/>
              </a:ext>
            </a:extLst>
          </p:cNvPr>
          <p:cNvSpPr>
            <a:spLocks noGrp="1"/>
          </p:cNvSpPr>
          <p:nvPr>
            <p:ph type="title" hasCustomPrompt="1"/>
          </p:nvPr>
        </p:nvSpPr>
        <p:spPr>
          <a:xfrm>
            <a:off x="370800" y="334800"/>
            <a:ext cx="11448000" cy="412538"/>
          </a:xfrm>
        </p:spPr>
        <p:txBody>
          <a:bodyPr tIns="0" bIns="0">
            <a:noAutofit/>
          </a:bodyPr>
          <a:lstStyle>
            <a:lvl1pPr>
              <a:defRPr sz="2600"/>
            </a:lvl1pPr>
          </a:lstStyle>
          <a:p>
            <a:r>
              <a:rPr kumimoji="1" lang="ja-JP" altLang="en-US"/>
              <a:t>［タイトル］</a:t>
            </a:r>
          </a:p>
        </p:txBody>
      </p:sp>
      <p:sp>
        <p:nvSpPr>
          <p:cNvPr id="4" name="テキスト ボックス 3">
            <a:extLst>
              <a:ext uri="{FF2B5EF4-FFF2-40B4-BE49-F238E27FC236}">
                <a16:creationId xmlns:a16="http://schemas.microsoft.com/office/drawing/2014/main" id="{8C3C35FC-0C2C-C5D6-0210-3A570FE264A2}"/>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5" name="Picture Placeholder 6">
            <a:extLst>
              <a:ext uri="{FF2B5EF4-FFF2-40B4-BE49-F238E27FC236}">
                <a16:creationId xmlns:a16="http://schemas.microsoft.com/office/drawing/2014/main" id="{8D8BF745-92BD-988C-34D0-74B4D7534C7D}"/>
              </a:ext>
            </a:extLst>
          </p:cNvPr>
          <p:cNvSpPr>
            <a:spLocks noGrp="1"/>
          </p:cNvSpPr>
          <p:nvPr>
            <p:ph type="pic" sz="quarter" idx="13" hasCustomPrompt="1"/>
          </p:nvPr>
        </p:nvSpPr>
        <p:spPr bwMode="gray">
          <a:xfrm>
            <a:off x="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
        <p:nvSpPr>
          <p:cNvPr id="2" name="Picture Placeholder 6">
            <a:extLst>
              <a:ext uri="{FF2B5EF4-FFF2-40B4-BE49-F238E27FC236}">
                <a16:creationId xmlns:a16="http://schemas.microsoft.com/office/drawing/2014/main" id="{149F5F7A-6BC4-C06C-9C1E-4B267B2B2FE9}"/>
              </a:ext>
            </a:extLst>
          </p:cNvPr>
          <p:cNvSpPr>
            <a:spLocks noGrp="1"/>
          </p:cNvSpPr>
          <p:nvPr>
            <p:ph type="pic" sz="quarter" idx="14" hasCustomPrompt="1"/>
          </p:nvPr>
        </p:nvSpPr>
        <p:spPr bwMode="gray">
          <a:xfrm>
            <a:off x="408960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
        <p:nvSpPr>
          <p:cNvPr id="8" name="Picture Placeholder 6">
            <a:extLst>
              <a:ext uri="{FF2B5EF4-FFF2-40B4-BE49-F238E27FC236}">
                <a16:creationId xmlns:a16="http://schemas.microsoft.com/office/drawing/2014/main" id="{A67C5164-A259-C81F-D67B-6539C0BBF790}"/>
              </a:ext>
            </a:extLst>
          </p:cNvPr>
          <p:cNvSpPr>
            <a:spLocks noGrp="1"/>
          </p:cNvSpPr>
          <p:nvPr>
            <p:ph type="pic" sz="quarter" idx="15" hasCustomPrompt="1"/>
          </p:nvPr>
        </p:nvSpPr>
        <p:spPr bwMode="gray">
          <a:xfrm>
            <a:off x="8175600" y="1411200"/>
            <a:ext cx="4017600" cy="2772000"/>
          </a:xfrm>
          <a:solidFill>
            <a:schemeClr val="accent6"/>
          </a:solidFill>
        </p:spPr>
        <p:txBody>
          <a:bodyPr anchor="ctr" anchorCtr="0"/>
          <a:lstStyle>
            <a:lvl1pPr algn="ctr">
              <a:defRPr sz="2000">
                <a:solidFill>
                  <a:schemeClr val="bg1"/>
                </a:solidFill>
              </a:defRPr>
            </a:lvl1pPr>
          </a:lstStyle>
          <a:p>
            <a:r>
              <a:rPr lang="en-US" dirty="0" err="1"/>
              <a:t>クリックして画像を追加してください</a:t>
            </a:r>
            <a:r>
              <a:rPr lang="en-US" dirty="0"/>
              <a:t>。</a:t>
            </a:r>
          </a:p>
        </p:txBody>
      </p:sp>
    </p:spTree>
    <p:extLst>
      <p:ext uri="{BB962C8B-B14F-4D97-AF65-F5344CB8AC3E}">
        <p14:creationId xmlns:p14="http://schemas.microsoft.com/office/powerpoint/2010/main" val="14886819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写真集">
    <p:spTree>
      <p:nvGrpSpPr>
        <p:cNvPr id="1" name=""/>
        <p:cNvGrpSpPr/>
        <p:nvPr/>
      </p:nvGrpSpPr>
      <p:grpSpPr>
        <a:xfrm>
          <a:off x="0" y="0"/>
          <a:ext cx="0" cy="0"/>
          <a:chOff x="0" y="0"/>
          <a:chExt cx="0" cy="0"/>
        </a:xfrm>
      </p:grpSpPr>
      <p:sp>
        <p:nvSpPr>
          <p:cNvPr id="5" name="図プレースホルダー 4">
            <a:extLst>
              <a:ext uri="{FF2B5EF4-FFF2-40B4-BE49-F238E27FC236}">
                <a16:creationId xmlns:a16="http://schemas.microsoft.com/office/drawing/2014/main" id="{AF36B133-36B0-B253-B7D4-C28F41A61059}"/>
              </a:ext>
            </a:extLst>
          </p:cNvPr>
          <p:cNvSpPr>
            <a:spLocks noGrp="1"/>
          </p:cNvSpPr>
          <p:nvPr>
            <p:ph type="pic" sz="quarter" idx="11" hasCustomPrompt="1"/>
          </p:nvPr>
        </p:nvSpPr>
        <p:spPr>
          <a:xfrm>
            <a:off x="370800" y="334800"/>
            <a:ext cx="4420800" cy="3546000"/>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2" name="タイトル 1">
            <a:extLst>
              <a:ext uri="{FF2B5EF4-FFF2-40B4-BE49-F238E27FC236}">
                <a16:creationId xmlns:a16="http://schemas.microsoft.com/office/drawing/2014/main" id="{760F00A5-A022-0540-F2CC-D4AA03AB45B3}"/>
              </a:ext>
            </a:extLst>
          </p:cNvPr>
          <p:cNvSpPr>
            <a:spLocks noGrp="1"/>
          </p:cNvSpPr>
          <p:nvPr>
            <p:ph type="title" hasCustomPrompt="1"/>
          </p:nvPr>
        </p:nvSpPr>
        <p:spPr>
          <a:xfrm>
            <a:off x="370800" y="2422800"/>
            <a:ext cx="4420800" cy="1458000"/>
          </a:xfrm>
        </p:spPr>
        <p:txBody>
          <a:bodyPr>
            <a:noAutofit/>
          </a:bodyPr>
          <a:lstStyle>
            <a:lvl1pPr algn="ctr">
              <a:defRPr sz="2130" b="0">
                <a:solidFill>
                  <a:schemeClr val="bg1"/>
                </a:solidFill>
              </a:defRPr>
            </a:lvl1pPr>
          </a:lstStyle>
          <a:p>
            <a:r>
              <a:rPr kumimoji="1" lang="ja-JP" altLang="en-US"/>
              <a:t>マスター テキストの書式設定</a:t>
            </a:r>
          </a:p>
        </p:txBody>
      </p:sp>
      <p:sp>
        <p:nvSpPr>
          <p:cNvPr id="7" name="テキスト プレースホルダー 6">
            <a:extLst>
              <a:ext uri="{FF2B5EF4-FFF2-40B4-BE49-F238E27FC236}">
                <a16:creationId xmlns:a16="http://schemas.microsoft.com/office/drawing/2014/main" id="{786AAEE8-9706-2A45-5CC0-A6743ACE48DC}"/>
              </a:ext>
            </a:extLst>
          </p:cNvPr>
          <p:cNvSpPr>
            <a:spLocks noGrp="1"/>
          </p:cNvSpPr>
          <p:nvPr>
            <p:ph type="body" sz="quarter" idx="12"/>
          </p:nvPr>
        </p:nvSpPr>
        <p:spPr>
          <a:xfrm>
            <a:off x="370800" y="3988800"/>
            <a:ext cx="3420000" cy="2250000"/>
          </a:xfrm>
          <a:solidFill>
            <a:schemeClr val="accent6"/>
          </a:solidFill>
        </p:spPr>
        <p:txBody>
          <a:bodyPr anchor="ctr"/>
          <a:lstStyle>
            <a:lvl1pPr algn="l">
              <a:defRPr sz="2670" b="1"/>
            </a:lvl1pPr>
          </a:lstStyle>
          <a:p>
            <a:pPr lvl="0"/>
            <a:r>
              <a:rPr kumimoji="1" lang="ja-JP" altLang="en-US"/>
              <a:t>マスター テキストの書式設定</a:t>
            </a:r>
          </a:p>
        </p:txBody>
      </p:sp>
      <p:sp>
        <p:nvSpPr>
          <p:cNvPr id="9" name="テキスト プレースホルダー 8">
            <a:extLst>
              <a:ext uri="{FF2B5EF4-FFF2-40B4-BE49-F238E27FC236}">
                <a16:creationId xmlns:a16="http://schemas.microsoft.com/office/drawing/2014/main" id="{47250683-2213-51C3-F47C-D3BB0C13BFD4}"/>
              </a:ext>
            </a:extLst>
          </p:cNvPr>
          <p:cNvSpPr>
            <a:spLocks noGrp="1"/>
          </p:cNvSpPr>
          <p:nvPr>
            <p:ph type="body" sz="quarter" idx="13"/>
          </p:nvPr>
        </p:nvSpPr>
        <p:spPr>
          <a:xfrm>
            <a:off x="4903200" y="334800"/>
            <a:ext cx="4348800" cy="3556800"/>
          </a:xfrm>
          <a:solidFill>
            <a:schemeClr val="accent1"/>
          </a:solidFill>
        </p:spPr>
        <p:txBody>
          <a:bodyPr anchor="ctr"/>
          <a:lstStyle>
            <a:lvl1pPr algn="l">
              <a:defRPr sz="3200" b="1">
                <a:solidFill>
                  <a:schemeClr val="bg1"/>
                </a:solidFill>
              </a:defRPr>
            </a:lvl1pPr>
          </a:lstStyle>
          <a:p>
            <a:pPr lvl="0"/>
            <a:r>
              <a:rPr kumimoji="1" lang="ja-JP" altLang="en-US"/>
              <a:t>マスター テキストの書式設定</a:t>
            </a:r>
          </a:p>
        </p:txBody>
      </p:sp>
      <p:sp>
        <p:nvSpPr>
          <p:cNvPr id="11" name="図プレースホルダー 10">
            <a:extLst>
              <a:ext uri="{FF2B5EF4-FFF2-40B4-BE49-F238E27FC236}">
                <a16:creationId xmlns:a16="http://schemas.microsoft.com/office/drawing/2014/main" id="{D127BBDB-D025-FD8A-C85D-A801D42BDD16}"/>
              </a:ext>
            </a:extLst>
          </p:cNvPr>
          <p:cNvSpPr>
            <a:spLocks noGrp="1"/>
          </p:cNvSpPr>
          <p:nvPr>
            <p:ph type="pic" sz="quarter" idx="14" hasCustomPrompt="1"/>
          </p:nvPr>
        </p:nvSpPr>
        <p:spPr>
          <a:xfrm>
            <a:off x="3877200" y="3988800"/>
            <a:ext cx="5371200" cy="2249487"/>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13" name="テキスト プレースホルダー 12">
            <a:extLst>
              <a:ext uri="{FF2B5EF4-FFF2-40B4-BE49-F238E27FC236}">
                <a16:creationId xmlns:a16="http://schemas.microsoft.com/office/drawing/2014/main" id="{A7430A91-EF7E-38AA-26AE-08F2AE017756}"/>
              </a:ext>
            </a:extLst>
          </p:cNvPr>
          <p:cNvSpPr>
            <a:spLocks noGrp="1"/>
          </p:cNvSpPr>
          <p:nvPr>
            <p:ph type="body" sz="quarter" idx="15"/>
          </p:nvPr>
        </p:nvSpPr>
        <p:spPr>
          <a:xfrm>
            <a:off x="3877200" y="5400000"/>
            <a:ext cx="5371200" cy="838800"/>
          </a:xfrm>
        </p:spPr>
        <p:txBody>
          <a:bodyPr anchor="t" anchorCtr="0"/>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kumimoji="1" lang="ja-JP" altLang="en-US"/>
              <a:t>マスター テキストの書式設定</a:t>
            </a:r>
          </a:p>
        </p:txBody>
      </p:sp>
      <p:sp>
        <p:nvSpPr>
          <p:cNvPr id="15" name="テキスト プレースホルダー 14">
            <a:extLst>
              <a:ext uri="{FF2B5EF4-FFF2-40B4-BE49-F238E27FC236}">
                <a16:creationId xmlns:a16="http://schemas.microsoft.com/office/drawing/2014/main" id="{8E3F89E9-9AFA-9CD7-A1FE-3F17B7226957}"/>
              </a:ext>
            </a:extLst>
          </p:cNvPr>
          <p:cNvSpPr>
            <a:spLocks noGrp="1"/>
          </p:cNvSpPr>
          <p:nvPr>
            <p:ph type="body" sz="quarter" idx="16"/>
          </p:nvPr>
        </p:nvSpPr>
        <p:spPr>
          <a:xfrm>
            <a:off x="9360000" y="334800"/>
            <a:ext cx="2473200" cy="1699200"/>
          </a:xfrm>
          <a:solidFill>
            <a:schemeClr val="accent6"/>
          </a:solidFill>
        </p:spPr>
        <p:txBody>
          <a:bodyPr anchor="ctr"/>
          <a:lstStyle>
            <a:lvl1pPr algn="ctr">
              <a:defRPr sz="2130">
                <a:solidFill>
                  <a:schemeClr val="bg1"/>
                </a:solidFill>
              </a:defRPr>
            </a:lvl1pPr>
            <a:lvl2pPr>
              <a:defRPr sz="2130">
                <a:solidFill>
                  <a:schemeClr val="bg1"/>
                </a:solidFill>
              </a:defRPr>
            </a:lvl2pPr>
            <a:lvl3pPr>
              <a:defRPr sz="2130">
                <a:solidFill>
                  <a:schemeClr val="bg1"/>
                </a:solidFill>
              </a:defRPr>
            </a:lvl3pPr>
            <a:lvl4pPr>
              <a:defRPr sz="2130">
                <a:solidFill>
                  <a:schemeClr val="bg1"/>
                </a:solidFill>
              </a:defRPr>
            </a:lvl4pPr>
            <a:lvl5pPr>
              <a:defRPr sz="2130">
                <a:solidFill>
                  <a:schemeClr val="bg1"/>
                </a:solidFill>
              </a:defRPr>
            </a:lvl5pPr>
          </a:lstStyle>
          <a:p>
            <a:pPr lvl="0"/>
            <a:r>
              <a:rPr kumimoji="1" lang="ja-JP" altLang="en-US"/>
              <a:t>マスター テキストの書式設定</a:t>
            </a:r>
          </a:p>
        </p:txBody>
      </p:sp>
      <p:sp>
        <p:nvSpPr>
          <p:cNvPr id="17" name="図プレースホルダー 16">
            <a:extLst>
              <a:ext uri="{FF2B5EF4-FFF2-40B4-BE49-F238E27FC236}">
                <a16:creationId xmlns:a16="http://schemas.microsoft.com/office/drawing/2014/main" id="{36D62073-F3ED-902D-ABDD-53B579CEBC66}"/>
              </a:ext>
            </a:extLst>
          </p:cNvPr>
          <p:cNvSpPr>
            <a:spLocks noGrp="1"/>
          </p:cNvSpPr>
          <p:nvPr>
            <p:ph type="pic" sz="quarter" idx="17" hasCustomPrompt="1"/>
          </p:nvPr>
        </p:nvSpPr>
        <p:spPr>
          <a:xfrm>
            <a:off x="9349200" y="2138400"/>
            <a:ext cx="2484000" cy="2682000"/>
          </a:xfrm>
          <a:solidFill>
            <a:schemeClr val="accent3"/>
          </a:solidFill>
        </p:spPr>
        <p:txBody>
          <a:bodyPr anchor="ctr"/>
          <a:lstStyle>
            <a:lvl1pPr algn="ctr">
              <a:defRPr>
                <a:solidFill>
                  <a:schemeClr val="bg1"/>
                </a:solidFill>
              </a:defRPr>
            </a:lvl1pPr>
          </a:lstStyle>
          <a:p>
            <a:r>
              <a:rPr kumimoji="1" lang="ja-JP" altLang="en-US"/>
              <a:t>画像を追加</a:t>
            </a:r>
          </a:p>
        </p:txBody>
      </p:sp>
      <p:sp>
        <p:nvSpPr>
          <p:cNvPr id="19" name="テキスト プレースホルダー 18">
            <a:extLst>
              <a:ext uri="{FF2B5EF4-FFF2-40B4-BE49-F238E27FC236}">
                <a16:creationId xmlns:a16="http://schemas.microsoft.com/office/drawing/2014/main" id="{4A8E1685-4EC8-2142-116E-6C7F07537E72}"/>
              </a:ext>
            </a:extLst>
          </p:cNvPr>
          <p:cNvSpPr>
            <a:spLocks noGrp="1"/>
          </p:cNvSpPr>
          <p:nvPr>
            <p:ph type="body" sz="quarter" idx="18"/>
          </p:nvPr>
        </p:nvSpPr>
        <p:spPr>
          <a:xfrm>
            <a:off x="9360000" y="3744000"/>
            <a:ext cx="2473200" cy="1076400"/>
          </a:xfrm>
        </p:spPr>
        <p:txBody>
          <a:bodyPr/>
          <a:lstStyle>
            <a:lvl1pPr algn="ctr">
              <a:defRPr sz="2130">
                <a:solidFill>
                  <a:schemeClr val="bg1"/>
                </a:solidFill>
              </a:defRPr>
            </a:lvl1pPr>
            <a:lvl2pPr>
              <a:defRPr sz="2130">
                <a:solidFill>
                  <a:schemeClr val="bg1"/>
                </a:solidFill>
              </a:defRPr>
            </a:lvl2pPr>
            <a:lvl3pPr>
              <a:defRPr sz="2130">
                <a:solidFill>
                  <a:schemeClr val="bg1"/>
                </a:solidFill>
              </a:defRPr>
            </a:lvl3pPr>
            <a:lvl4pPr>
              <a:defRPr sz="2130">
                <a:solidFill>
                  <a:schemeClr val="bg1"/>
                </a:solidFill>
              </a:defRPr>
            </a:lvl4pPr>
            <a:lvl5pPr>
              <a:defRPr sz="2130">
                <a:solidFill>
                  <a:schemeClr val="bg1"/>
                </a:solidFill>
              </a:defRPr>
            </a:lvl5pPr>
          </a:lstStyle>
          <a:p>
            <a:pPr lvl="0"/>
            <a:r>
              <a:rPr kumimoji="1" lang="ja-JP" altLang="en-US"/>
              <a:t>マスター テキストの書式設定</a:t>
            </a:r>
          </a:p>
        </p:txBody>
      </p:sp>
      <p:sp>
        <p:nvSpPr>
          <p:cNvPr id="21" name="テキスト プレースホルダー 20">
            <a:extLst>
              <a:ext uri="{FF2B5EF4-FFF2-40B4-BE49-F238E27FC236}">
                <a16:creationId xmlns:a16="http://schemas.microsoft.com/office/drawing/2014/main" id="{A9A8FCD4-EB65-F684-B13F-80CED75EC550}"/>
              </a:ext>
            </a:extLst>
          </p:cNvPr>
          <p:cNvSpPr>
            <a:spLocks noGrp="1"/>
          </p:cNvSpPr>
          <p:nvPr>
            <p:ph type="body" sz="quarter" idx="19"/>
          </p:nvPr>
        </p:nvSpPr>
        <p:spPr>
          <a:xfrm>
            <a:off x="9349200" y="4928400"/>
            <a:ext cx="2469600" cy="1310400"/>
          </a:xfrm>
          <a:solidFill>
            <a:schemeClr val="accent2"/>
          </a:solidFill>
        </p:spPr>
        <p:txBody>
          <a:bodyPr anchor="ctr"/>
          <a:lstStyle>
            <a:lvl1pPr algn="ctr">
              <a:defRPr sz="2130">
                <a:solidFill>
                  <a:schemeClr val="bg1"/>
                </a:solidFill>
              </a:defRPr>
            </a:lvl1pPr>
          </a:lstStyle>
          <a:p>
            <a:pPr lvl="0"/>
            <a:r>
              <a:rPr kumimoji="1" lang="ja-JP" altLang="en-US"/>
              <a:t>マスター テキストの書式設定</a:t>
            </a:r>
          </a:p>
        </p:txBody>
      </p:sp>
      <p:sp>
        <p:nvSpPr>
          <p:cNvPr id="8" name="テキスト ボックス 7">
            <a:extLst>
              <a:ext uri="{FF2B5EF4-FFF2-40B4-BE49-F238E27FC236}">
                <a16:creationId xmlns:a16="http://schemas.microsoft.com/office/drawing/2014/main" id="{C76A7A10-7575-DD29-07D8-321ECD75E9AA}"/>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5858797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コンテンツA">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defRPr>
            </a:lvl1pPr>
          </a:lstStyle>
          <a:p>
            <a:r>
              <a:rPr kumimoji="1" lang="ja-JP" altLang="en-US" dirty="0"/>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407988" y="689355"/>
            <a:ext cx="11376026" cy="363157"/>
          </a:xfrm>
          <a:prstGeom prst="rect">
            <a:avLst/>
          </a:prstGeom>
        </p:spPr>
        <p:txBody>
          <a:bodyPr tIns="46800" anchor="ctr" anchorCtr="0">
            <a:noAutofit/>
          </a:bodyPr>
          <a:lstStyle>
            <a:lvl1pPr>
              <a:defRPr lang="en-US" sz="2000" b="1" spc="0" baseline="0" dirty="0">
                <a:solidFill>
                  <a:schemeClr val="tx1"/>
                </a:solidFill>
                <a:latin typeface="Meiryo UI" panose="020B0604030504040204" pitchFamily="50" charset="-128"/>
                <a:ea typeface="Meiryo UI" panose="020B0604030504040204" pitchFamily="50" charset="-128"/>
                <a:cs typeface="Arial"/>
              </a:defRPr>
            </a:lvl1pPr>
          </a:lstStyle>
          <a:p>
            <a:pPr marL="226468" marR="0" lvl="0" indent="-226468">
              <a:lnSpc>
                <a:spcPct val="100000"/>
              </a:lnSpc>
              <a:spcBef>
                <a:spcPct val="20000"/>
              </a:spcBef>
              <a:buClrTx/>
              <a:buSzTx/>
              <a:buFont typeface="+mj-lt"/>
              <a:buNone/>
              <a:tabLst/>
            </a:pPr>
            <a:r>
              <a:rPr lang="ja-JP" altLang="en-US" dirty="0"/>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407989" y="1160463"/>
            <a:ext cx="11376026" cy="669290"/>
          </a:xfrm>
          <a:prstGeom prst="rect">
            <a:avLst/>
          </a:prstGeom>
        </p:spPr>
        <p:txBody>
          <a:bodyPr/>
          <a:lstStyle>
            <a:lvl1pPr marL="0" indent="0">
              <a:buNone/>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49782781"/>
      </p:ext>
    </p:extLst>
  </p:cSld>
  <p:clrMapOvr>
    <a:masterClrMapping/>
  </p:clrMapOvr>
  <p:extLst>
    <p:ext uri="{DCECCB84-F9BA-43D5-87BE-67443E8EF086}">
      <p15:sldGuideLst xmlns:p15="http://schemas.microsoft.com/office/powerpoint/2012/main">
        <p15:guide id="3" orient="horz" pos="663">
          <p15:clr>
            <a:srgbClr val="FBAE40"/>
          </p15:clr>
        </p15:guide>
        <p15:guide id="4" orient="horz" pos="73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イノベーションカーブ">
    <p:spTree>
      <p:nvGrpSpPr>
        <p:cNvPr id="1" name=""/>
        <p:cNvGrpSpPr/>
        <p:nvPr/>
      </p:nvGrpSpPr>
      <p:grpSpPr>
        <a:xfrm>
          <a:off x="0" y="0"/>
          <a:ext cx="0" cy="0"/>
          <a:chOff x="0" y="0"/>
          <a:chExt cx="0" cy="0"/>
        </a:xfrm>
      </p:grpSpPr>
      <p:pic>
        <p:nvPicPr>
          <p:cNvPr id="5" name="Picture Placeholder 8">
            <a:extLst>
              <a:ext uri="{FF2B5EF4-FFF2-40B4-BE49-F238E27FC236}">
                <a16:creationId xmlns:a16="http://schemas.microsoft.com/office/drawing/2014/main" id="{914A62E0-557E-B957-9899-5EBF45E3EA8C}"/>
              </a:ext>
            </a:extLst>
          </p:cNvPr>
          <p:cNvPicPr>
            <a:picLocks noChangeAspect="1"/>
          </p:cNvPicPr>
          <p:nvPr userDrawn="1"/>
        </p:nvPicPr>
        <p:blipFill>
          <a:blip r:embed="rId2"/>
          <a:srcRect/>
          <a:stretch/>
        </p:blipFill>
        <p:spPr>
          <a:xfrm>
            <a:off x="1" y="-1"/>
            <a:ext cx="12191998" cy="6857999"/>
          </a:xfrm>
          <a:prstGeom prst="rect">
            <a:avLst/>
          </a:prstGeom>
        </p:spPr>
      </p:pic>
      <p:sp>
        <p:nvSpPr>
          <p:cNvPr id="15" name="正方形/長方形 14">
            <a:extLst>
              <a:ext uri="{FF2B5EF4-FFF2-40B4-BE49-F238E27FC236}">
                <a16:creationId xmlns:a16="http://schemas.microsoft.com/office/drawing/2014/main" id="{B21D845A-6F22-B3AA-CB2B-CE570ECB54DA}"/>
              </a:ext>
            </a:extLst>
          </p:cNvPr>
          <p:cNvSpPr/>
          <p:nvPr userDrawn="1"/>
        </p:nvSpPr>
        <p:spPr>
          <a:xfrm>
            <a:off x="0" y="0"/>
            <a:ext cx="12187500" cy="6858001"/>
          </a:xfrm>
          <a:prstGeom prst="rect">
            <a:avLst/>
          </a:prstGeom>
          <a:solidFill>
            <a:srgbClr val="050D24">
              <a:alpha val="58080"/>
            </a:srgb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14" name="図 13">
            <a:extLst>
              <a:ext uri="{FF2B5EF4-FFF2-40B4-BE49-F238E27FC236}">
                <a16:creationId xmlns:a16="http://schemas.microsoft.com/office/drawing/2014/main" id="{293D96B2-6F5E-EE7E-9F24-93B0B654C8F0}"/>
              </a:ext>
            </a:extLst>
          </p:cNvPr>
          <p:cNvPicPr>
            <a:picLocks noChangeAspect="1"/>
          </p:cNvPicPr>
          <p:nvPr userDrawn="1"/>
        </p:nvPicPr>
        <p:blipFill>
          <a:blip r:embed="rId3"/>
          <a:stretch>
            <a:fillRect/>
          </a:stretch>
        </p:blipFill>
        <p:spPr>
          <a:xfrm>
            <a:off x="5354200" y="0"/>
            <a:ext cx="6837800" cy="6876000"/>
          </a:xfrm>
          <a:prstGeom prst="rect">
            <a:avLst/>
          </a:prstGeom>
        </p:spPr>
      </p:pic>
      <p:pic>
        <p:nvPicPr>
          <p:cNvPr id="7" name="図 6">
            <a:extLst>
              <a:ext uri="{FF2B5EF4-FFF2-40B4-BE49-F238E27FC236}">
                <a16:creationId xmlns:a16="http://schemas.microsoft.com/office/drawing/2014/main" id="{306268F2-28E0-79B7-DA6F-57A7B640AE86}"/>
              </a:ext>
            </a:extLst>
          </p:cNvPr>
          <p:cNvPicPr>
            <a:picLocks noChangeAspect="1"/>
          </p:cNvPicPr>
          <p:nvPr userDrawn="1"/>
        </p:nvPicPr>
        <p:blipFill>
          <a:blip r:embed="rId4"/>
          <a:srcRect/>
          <a:stretch/>
        </p:blipFill>
        <p:spPr>
          <a:xfrm>
            <a:off x="231864" y="191534"/>
            <a:ext cx="2237123" cy="569864"/>
          </a:xfrm>
          <a:prstGeom prst="rect">
            <a:avLst/>
          </a:prstGeom>
        </p:spPr>
      </p:pic>
      <p:sp>
        <p:nvSpPr>
          <p:cNvPr id="17" name="テキスト ボックス 16">
            <a:extLst>
              <a:ext uri="{FF2B5EF4-FFF2-40B4-BE49-F238E27FC236}">
                <a16:creationId xmlns:a16="http://schemas.microsoft.com/office/drawing/2014/main" id="{638584A2-F12B-7FC9-C3A1-97D2EFB00B41}"/>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2023 NTT DATA Japan Corporation</a:t>
            </a:r>
          </a:p>
        </p:txBody>
      </p:sp>
      <p:sp>
        <p:nvSpPr>
          <p:cNvPr id="2" name="タイトル 2">
            <a:extLst>
              <a:ext uri="{FF2B5EF4-FFF2-40B4-BE49-F238E27FC236}">
                <a16:creationId xmlns:a16="http://schemas.microsoft.com/office/drawing/2014/main" id="{9FFE2739-2E04-47EE-56DD-BB294EDAFE24}"/>
              </a:ext>
            </a:extLst>
          </p:cNvPr>
          <p:cNvSpPr>
            <a:spLocks noGrp="1"/>
          </p:cNvSpPr>
          <p:nvPr>
            <p:ph type="title" hasCustomPrompt="1"/>
          </p:nvPr>
        </p:nvSpPr>
        <p:spPr>
          <a:xfrm>
            <a:off x="381600" y="864000"/>
            <a:ext cx="4842000" cy="795600"/>
          </a:xfrm>
          <a:prstGeom prst="rect">
            <a:avLst/>
          </a:prstGeom>
        </p:spPr>
        <p:txBody>
          <a:bodyPr lIns="0" rIns="0" anchor="b" anchorCtr="0"/>
          <a:lstStyle>
            <a:lvl1pPr>
              <a:defRPr>
                <a:solidFill>
                  <a:schemeClr val="bg1"/>
                </a:solidFill>
              </a:defRPr>
            </a:lvl1pPr>
          </a:lstStyle>
          <a:p>
            <a:pPr lvl="0"/>
            <a:r>
              <a:rPr kumimoji="1" lang="ja-JP" altLang="en-US" dirty="0"/>
              <a:t>○○○○御中</a:t>
            </a:r>
          </a:p>
        </p:txBody>
      </p:sp>
      <p:sp>
        <p:nvSpPr>
          <p:cNvPr id="9" name="テキスト プレースホルダー 6">
            <a:extLst>
              <a:ext uri="{FF2B5EF4-FFF2-40B4-BE49-F238E27FC236}">
                <a16:creationId xmlns:a16="http://schemas.microsoft.com/office/drawing/2014/main" id="{F837CDFA-F63F-E633-A624-CDB5B06CAF47}"/>
              </a:ext>
            </a:extLst>
          </p:cNvPr>
          <p:cNvSpPr>
            <a:spLocks noGrp="1"/>
          </p:cNvSpPr>
          <p:nvPr>
            <p:ph type="body" sz="quarter" idx="12" hasCustomPrompt="1"/>
          </p:nvPr>
        </p:nvSpPr>
        <p:spPr>
          <a:xfrm>
            <a:off x="381600" y="2188800"/>
            <a:ext cx="4842000" cy="2412000"/>
          </a:xfrm>
          <a:prstGeom prst="rect">
            <a:avLst/>
          </a:prstGeom>
        </p:spPr>
        <p:txBody>
          <a:bodyPr lIns="0" tIns="46800" rIns="0" anchor="b"/>
          <a:lstStyle>
            <a:lvl1pPr>
              <a:lnSpc>
                <a:spcPct val="80000"/>
              </a:lnSpc>
              <a:defRPr sz="4400" b="1">
                <a:solidFill>
                  <a:schemeClr val="bg1"/>
                </a:solidFill>
              </a:defRPr>
            </a:lvl1pPr>
          </a:lstStyle>
          <a:p>
            <a:pPr lvl="0"/>
            <a:r>
              <a:rPr kumimoji="1" lang="ja-JP" altLang="en-US" dirty="0"/>
              <a:t>［タイトル］</a:t>
            </a:r>
          </a:p>
        </p:txBody>
      </p:sp>
      <p:sp>
        <p:nvSpPr>
          <p:cNvPr id="10" name="テキスト プレースホルダー 10">
            <a:extLst>
              <a:ext uri="{FF2B5EF4-FFF2-40B4-BE49-F238E27FC236}">
                <a16:creationId xmlns:a16="http://schemas.microsoft.com/office/drawing/2014/main" id="{C902823D-1000-9AD4-A5D1-BC7E7F7ABDBA}"/>
              </a:ext>
            </a:extLst>
          </p:cNvPr>
          <p:cNvSpPr>
            <a:spLocks noGrp="1"/>
          </p:cNvSpPr>
          <p:nvPr>
            <p:ph type="body" sz="quarter" idx="14" hasCustomPrompt="1"/>
          </p:nvPr>
        </p:nvSpPr>
        <p:spPr>
          <a:xfrm>
            <a:off x="381600" y="5191200"/>
            <a:ext cx="4842000" cy="1119600"/>
          </a:xfrm>
          <a:prstGeom prst="rect">
            <a:avLst/>
          </a:prstGeom>
        </p:spPr>
        <p:txBody>
          <a:bodyPr lIns="0" tIns="46800" rIns="0" anchor="b"/>
          <a:lstStyle>
            <a:lvl1pPr>
              <a:defRPr>
                <a:solidFill>
                  <a:schemeClr val="bg1"/>
                </a:solidFill>
              </a:defRPr>
            </a:lvl1pPr>
            <a:lvl5pPr marL="2438216" indent="0">
              <a:buNone/>
              <a:defRPr/>
            </a:lvl5pPr>
          </a:lstStyle>
          <a:p>
            <a:pPr lvl="0"/>
            <a:r>
              <a:rPr kumimoji="1" lang="en-US" altLang="ja-JP" dirty="0"/>
              <a:t>2023</a:t>
            </a:r>
            <a:r>
              <a:rPr kumimoji="1" lang="ja-JP" altLang="en-US" dirty="0"/>
              <a:t>年〇月〇日</a:t>
            </a:r>
            <a:endParaRPr kumimoji="1" lang="en-US" altLang="ja-JP" dirty="0"/>
          </a:p>
          <a:p>
            <a:pPr lvl="0"/>
            <a:r>
              <a:rPr kumimoji="1" lang="ja-JP" altLang="en-US" dirty="0"/>
              <a:t>株式会社</a:t>
            </a:r>
            <a:r>
              <a:rPr kumimoji="1" lang="en-US" altLang="ja-JP" dirty="0"/>
              <a:t>NTT</a:t>
            </a:r>
            <a:r>
              <a:rPr kumimoji="1" lang="ja-JP" altLang="en-US" dirty="0"/>
              <a:t>データ ○○○○○○</a:t>
            </a:r>
          </a:p>
          <a:p>
            <a:pPr lvl="0"/>
            <a:r>
              <a:rPr kumimoji="1" lang="ja-JP" altLang="en-US" dirty="0"/>
              <a:t>○○○○○○○○○○○○○○</a:t>
            </a:r>
          </a:p>
        </p:txBody>
      </p:sp>
    </p:spTree>
    <p:extLst>
      <p:ext uri="{BB962C8B-B14F-4D97-AF65-F5344CB8AC3E}">
        <p14:creationId xmlns:p14="http://schemas.microsoft.com/office/powerpoint/2010/main" val="135342512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写真">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279E55B6-184B-9445-3C84-3C51FFA63D1B}"/>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2" name="タイトル 1">
            <a:extLst>
              <a:ext uri="{FF2B5EF4-FFF2-40B4-BE49-F238E27FC236}">
                <a16:creationId xmlns:a16="http://schemas.microsoft.com/office/drawing/2014/main" id="{D8C3003A-1C0D-B582-B3BE-CA14C4D8AE89}"/>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sp>
        <p:nvSpPr>
          <p:cNvPr id="5" name="テキスト プレースホルダー 8">
            <a:extLst>
              <a:ext uri="{FF2B5EF4-FFF2-40B4-BE49-F238E27FC236}">
                <a16:creationId xmlns:a16="http://schemas.microsoft.com/office/drawing/2014/main" id="{FFDB246B-7466-9829-C733-D7C8F366017A}"/>
              </a:ext>
            </a:extLst>
          </p:cNvPr>
          <p:cNvSpPr>
            <a:spLocks noGrp="1"/>
          </p:cNvSpPr>
          <p:nvPr>
            <p:ph type="body" sz="quarter" idx="16" hasCustomPrompt="1"/>
          </p:nvPr>
        </p:nvSpPr>
        <p:spPr>
          <a:xfrm>
            <a:off x="4496400" y="2286000"/>
            <a:ext cx="7315200" cy="3952800"/>
          </a:xfrm>
          <a:prstGeom prst="rect">
            <a:avLst/>
          </a:prstGeom>
        </p:spPr>
        <p:txBody>
          <a:bodyPr lIns="0" tIns="0" rIns="0" bIns="0"/>
          <a:lstStyle>
            <a:lvl1pPr>
              <a:defRPr sz="4800" b="1">
                <a:solidFill>
                  <a:schemeClr val="accent1"/>
                </a:solidFill>
              </a:defRPr>
            </a:lvl1pPr>
          </a:lstStyle>
          <a:p>
            <a:pPr lvl="0"/>
            <a:r>
              <a:rPr kumimoji="1" lang="ja-JP" altLang="en-US"/>
              <a:t>中扉タイトル</a:t>
            </a:r>
          </a:p>
        </p:txBody>
      </p:sp>
      <p:sp>
        <p:nvSpPr>
          <p:cNvPr id="7" name="正方形/長方形 6">
            <a:extLst>
              <a:ext uri="{FF2B5EF4-FFF2-40B4-BE49-F238E27FC236}">
                <a16:creationId xmlns:a16="http://schemas.microsoft.com/office/drawing/2014/main" id="{B78BC61F-DFF6-D0AA-091E-65340A8F721F}"/>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Tree>
    <p:extLst>
      <p:ext uri="{BB962C8B-B14F-4D97-AF65-F5344CB8AC3E}">
        <p14:creationId xmlns:p14="http://schemas.microsoft.com/office/powerpoint/2010/main" val="13374561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0E3DF-D30F-67F3-1120-4D08EF0597DA}"/>
              </a:ext>
            </a:extLst>
          </p:cNvPr>
          <p:cNvSpPr>
            <a:spLocks noGrp="1"/>
          </p:cNvSpPr>
          <p:nvPr>
            <p:ph type="title" hasCustomPrompt="1"/>
          </p:nvPr>
        </p:nvSpPr>
        <p:spPr>
          <a:xfrm>
            <a:off x="370798" y="687601"/>
            <a:ext cx="7315200" cy="1447199"/>
          </a:xfrm>
          <a:prstGeom prst="rect">
            <a:avLst/>
          </a:prstGeom>
        </p:spPr>
        <p:txBody>
          <a:bodyPr/>
          <a:lstStyle/>
          <a:p>
            <a:r>
              <a:rPr kumimoji="1" lang="en-US" altLang="ja-JP" dirty="0"/>
              <a:t>01</a:t>
            </a:r>
            <a:endParaRPr kumimoji="1" lang="ja-JP" altLang="en-US"/>
          </a:p>
        </p:txBody>
      </p:sp>
      <p:sp>
        <p:nvSpPr>
          <p:cNvPr id="3" name="テキスト プレースホルダー 8">
            <a:extLst>
              <a:ext uri="{FF2B5EF4-FFF2-40B4-BE49-F238E27FC236}">
                <a16:creationId xmlns:a16="http://schemas.microsoft.com/office/drawing/2014/main" id="{14339CF7-9CA0-A841-448E-67A663E55CF3}"/>
              </a:ext>
            </a:extLst>
          </p:cNvPr>
          <p:cNvSpPr>
            <a:spLocks noGrp="1"/>
          </p:cNvSpPr>
          <p:nvPr>
            <p:ph type="body" sz="quarter" idx="16" hasCustomPrompt="1"/>
          </p:nvPr>
        </p:nvSpPr>
        <p:spPr>
          <a:xfrm>
            <a:off x="370800" y="2286000"/>
            <a:ext cx="7315200" cy="3888000"/>
          </a:xfrm>
          <a:prstGeom prst="rect">
            <a:avLst/>
          </a:prstGeom>
        </p:spPr>
        <p:txBody>
          <a:bodyPr lIns="0" tIns="0" rIns="0" bIns="0"/>
          <a:lstStyle>
            <a:lvl1pPr>
              <a:defRPr sz="4000" b="1">
                <a:solidFill>
                  <a:schemeClr val="accent1"/>
                </a:solidFill>
              </a:defRPr>
            </a:lvl1pPr>
          </a:lstStyle>
          <a:p>
            <a:pPr lvl="0"/>
            <a:r>
              <a:rPr kumimoji="1" lang="ja-JP" altLang="en-US"/>
              <a:t>中扉タイトル</a:t>
            </a:r>
          </a:p>
        </p:txBody>
      </p:sp>
      <p:pic>
        <p:nvPicPr>
          <p:cNvPr id="4" name="Picture 6">
            <a:extLst>
              <a:ext uri="{FF2B5EF4-FFF2-40B4-BE49-F238E27FC236}">
                <a16:creationId xmlns:a16="http://schemas.microsoft.com/office/drawing/2014/main" id="{EB864475-214E-676F-1057-8A4E44927EF7}"/>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tretch>
            <a:fillRect/>
          </a:stretch>
        </p:blipFill>
        <p:spPr>
          <a:xfrm>
            <a:off x="8070773" y="2431973"/>
            <a:ext cx="3740227" cy="3740227"/>
          </a:xfrm>
          <a:prstGeom prst="rect">
            <a:avLst/>
          </a:prstGeom>
        </p:spPr>
      </p:pic>
      <p:sp>
        <p:nvSpPr>
          <p:cNvPr id="5" name="テキスト ボックス 4">
            <a:extLst>
              <a:ext uri="{FF2B5EF4-FFF2-40B4-BE49-F238E27FC236}">
                <a16:creationId xmlns:a16="http://schemas.microsoft.com/office/drawing/2014/main" id="{442CEE08-CDC8-97A0-0539-B8FAF99A176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28174352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写真入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1CCA0-7E92-7FFB-2532-8D8D86CBBF3B}"/>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pic>
        <p:nvPicPr>
          <p:cNvPr id="3" name="Picture 6">
            <a:extLst>
              <a:ext uri="{FF2B5EF4-FFF2-40B4-BE49-F238E27FC236}">
                <a16:creationId xmlns:a16="http://schemas.microsoft.com/office/drawing/2014/main" id="{38FD529D-5FF6-E828-CE3E-B79F0DF687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575" y="2447060"/>
            <a:ext cx="3718800" cy="3718800"/>
          </a:xfrm>
          <a:prstGeom prst="rect">
            <a:avLst/>
          </a:prstGeom>
        </p:spPr>
      </p:pic>
      <p:sp>
        <p:nvSpPr>
          <p:cNvPr id="5" name="テキスト プレースホルダー 8">
            <a:extLst>
              <a:ext uri="{FF2B5EF4-FFF2-40B4-BE49-F238E27FC236}">
                <a16:creationId xmlns:a16="http://schemas.microsoft.com/office/drawing/2014/main" id="{E10C1EF1-42DC-CE53-8902-8E322B4352D3}"/>
              </a:ext>
            </a:extLst>
          </p:cNvPr>
          <p:cNvSpPr>
            <a:spLocks noGrp="1"/>
          </p:cNvSpPr>
          <p:nvPr>
            <p:ph type="body" sz="quarter" idx="16" hasCustomPrompt="1"/>
          </p:nvPr>
        </p:nvSpPr>
        <p:spPr>
          <a:xfrm>
            <a:off x="4496400" y="2433600"/>
            <a:ext cx="7315200" cy="3740400"/>
          </a:xfrm>
          <a:prstGeom prst="rect">
            <a:avLst/>
          </a:prstGeom>
        </p:spPr>
        <p:txBody>
          <a:bodyPr lIns="0" tIns="0" rIns="0" bIns="0"/>
          <a:lstStyle>
            <a:lvl1pPr>
              <a:defRPr sz="4000" b="1">
                <a:solidFill>
                  <a:schemeClr val="accent1"/>
                </a:solidFill>
              </a:defRPr>
            </a:lvl1pPr>
          </a:lstStyle>
          <a:p>
            <a:pPr lvl="0"/>
            <a:r>
              <a:rPr kumimoji="1" lang="ja-JP" altLang="en-US" dirty="0"/>
              <a:t>中扉タイトル</a:t>
            </a:r>
          </a:p>
        </p:txBody>
      </p:sp>
      <p:sp>
        <p:nvSpPr>
          <p:cNvPr id="6" name="テキスト ボックス 5">
            <a:extLst>
              <a:ext uri="{FF2B5EF4-FFF2-40B4-BE49-F238E27FC236}">
                <a16:creationId xmlns:a16="http://schemas.microsoft.com/office/drawing/2014/main" id="{53785BB8-9BEF-6511-73A0-EFF55EDD2267}"/>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pic>
        <p:nvPicPr>
          <p:cNvPr id="8" name="図プレースホルダー 15">
            <a:extLst>
              <a:ext uri="{FF2B5EF4-FFF2-40B4-BE49-F238E27FC236}">
                <a16:creationId xmlns:a16="http://schemas.microsoft.com/office/drawing/2014/main" id="{7A73D8A7-ECC3-BBC6-EF06-B230921C7B4E}"/>
              </a:ext>
            </a:extLst>
          </p:cNvPr>
          <p:cNvPicPr>
            <a:picLocks noChangeAspect="1"/>
          </p:cNvPicPr>
          <p:nvPr userDrawn="1"/>
        </p:nvPicPr>
        <p:blipFill rotWithShape="1">
          <a:blip r:embed="rId3"/>
          <a:srcRect l="40504" r="3246"/>
          <a:stretch/>
        </p:blipFill>
        <p:spPr>
          <a:xfrm>
            <a:off x="371475" y="2447060"/>
            <a:ext cx="3718800" cy="3718800"/>
          </a:xfrm>
          <a:custGeom>
            <a:avLst/>
            <a:gdLst>
              <a:gd name="connsiteX0" fmla="*/ 1704548 w 5267271"/>
              <a:gd name="connsiteY0" fmla="*/ 0 h 5272719"/>
              <a:gd name="connsiteX1" fmla="*/ 3527745 w 5267271"/>
              <a:gd name="connsiteY1" fmla="*/ 1774521 h 5272719"/>
              <a:gd name="connsiteX2" fmla="*/ 5267271 w 5267271"/>
              <a:gd name="connsiteY2" fmla="*/ 5269498 h 5272719"/>
              <a:gd name="connsiteX3" fmla="*/ 3509088 w 5267271"/>
              <a:gd name="connsiteY3" fmla="*/ 5269044 h 5272719"/>
              <a:gd name="connsiteX4" fmla="*/ 1794302 w 5267271"/>
              <a:gd name="connsiteY4" fmla="*/ 1858626 h 5272719"/>
              <a:gd name="connsiteX5" fmla="*/ 1794667 w 5267271"/>
              <a:gd name="connsiteY5" fmla="*/ 5270472 h 5272719"/>
              <a:gd name="connsiteX6" fmla="*/ 0 w 5267271"/>
              <a:gd name="connsiteY6" fmla="*/ 5272719 h 5272719"/>
              <a:gd name="connsiteX7" fmla="*/ 3384 w 5267271"/>
              <a:gd name="connsiteY7" fmla="*/ 1714773 h 5272719"/>
              <a:gd name="connsiteX8" fmla="*/ 569360 w 5267271"/>
              <a:gd name="connsiteY8" fmla="*/ 333790 h 5272719"/>
              <a:gd name="connsiteX9" fmla="*/ 1704548 w 5267271"/>
              <a:gd name="connsiteY9" fmla="*/ 0 h 527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7271" h="5272719">
                <a:moveTo>
                  <a:pt x="1704548" y="0"/>
                </a:moveTo>
                <a:cubicBezTo>
                  <a:pt x="2442328" y="19929"/>
                  <a:pt x="2925708" y="438914"/>
                  <a:pt x="3527745" y="1774521"/>
                </a:cubicBezTo>
                <a:lnTo>
                  <a:pt x="5267271" y="5269498"/>
                </a:lnTo>
                <a:lnTo>
                  <a:pt x="3509088" y="5269044"/>
                </a:lnTo>
                <a:cubicBezTo>
                  <a:pt x="2932089" y="4085847"/>
                  <a:pt x="2376159" y="3052885"/>
                  <a:pt x="1794302" y="1858626"/>
                </a:cubicBezTo>
                <a:cubicBezTo>
                  <a:pt x="1800510" y="2806405"/>
                  <a:pt x="1797959" y="3550976"/>
                  <a:pt x="1794667" y="5270472"/>
                </a:cubicBezTo>
                <a:lnTo>
                  <a:pt x="0" y="5272719"/>
                </a:lnTo>
                <a:cubicBezTo>
                  <a:pt x="6041" y="3933998"/>
                  <a:pt x="-2660" y="3106972"/>
                  <a:pt x="3384" y="1714773"/>
                </a:cubicBezTo>
                <a:cubicBezTo>
                  <a:pt x="20552" y="931022"/>
                  <a:pt x="285832" y="562108"/>
                  <a:pt x="569360" y="333790"/>
                </a:cubicBezTo>
                <a:cubicBezTo>
                  <a:pt x="852888" y="105472"/>
                  <a:pt x="1272212" y="9538"/>
                  <a:pt x="1704548" y="0"/>
                </a:cubicBezTo>
                <a:close/>
              </a:path>
            </a:pathLst>
          </a:custGeom>
        </p:spPr>
      </p:pic>
    </p:spTree>
    <p:extLst>
      <p:ext uri="{BB962C8B-B14F-4D97-AF65-F5344CB8AC3E}">
        <p14:creationId xmlns:p14="http://schemas.microsoft.com/office/powerpoint/2010/main" val="13110807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写真">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279E55B6-184B-9445-3C84-3C51FFA63D1B}"/>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2" name="タイトル 1">
            <a:extLst>
              <a:ext uri="{FF2B5EF4-FFF2-40B4-BE49-F238E27FC236}">
                <a16:creationId xmlns:a16="http://schemas.microsoft.com/office/drawing/2014/main" id="{D8C3003A-1C0D-B582-B3BE-CA14C4D8AE89}"/>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sp>
        <p:nvSpPr>
          <p:cNvPr id="5" name="テキスト プレースホルダー 8">
            <a:extLst>
              <a:ext uri="{FF2B5EF4-FFF2-40B4-BE49-F238E27FC236}">
                <a16:creationId xmlns:a16="http://schemas.microsoft.com/office/drawing/2014/main" id="{FFDB246B-7466-9829-C733-D7C8F366017A}"/>
              </a:ext>
            </a:extLst>
          </p:cNvPr>
          <p:cNvSpPr>
            <a:spLocks noGrp="1"/>
          </p:cNvSpPr>
          <p:nvPr>
            <p:ph type="body" sz="quarter" idx="16" hasCustomPrompt="1"/>
          </p:nvPr>
        </p:nvSpPr>
        <p:spPr>
          <a:xfrm>
            <a:off x="4496400" y="2286000"/>
            <a:ext cx="7315200" cy="3952800"/>
          </a:xfrm>
          <a:prstGeom prst="rect">
            <a:avLst/>
          </a:prstGeom>
        </p:spPr>
        <p:txBody>
          <a:bodyPr lIns="0" tIns="0" rIns="0" bIns="0"/>
          <a:lstStyle>
            <a:lvl1pPr>
              <a:defRPr sz="4800" b="1">
                <a:solidFill>
                  <a:schemeClr val="accent1"/>
                </a:solidFill>
              </a:defRPr>
            </a:lvl1pPr>
          </a:lstStyle>
          <a:p>
            <a:pPr lvl="0"/>
            <a:r>
              <a:rPr kumimoji="1" lang="ja-JP" altLang="en-US"/>
              <a:t>中扉タイトル</a:t>
            </a:r>
          </a:p>
        </p:txBody>
      </p:sp>
      <p:sp>
        <p:nvSpPr>
          <p:cNvPr id="9" name="テキスト ボックス 8">
            <a:extLst>
              <a:ext uri="{FF2B5EF4-FFF2-40B4-BE49-F238E27FC236}">
                <a16:creationId xmlns:a16="http://schemas.microsoft.com/office/drawing/2014/main" id="{4E856B16-CC7F-D18A-5F95-82F6F68027FD}"/>
              </a:ext>
            </a:extLst>
          </p:cNvPr>
          <p:cNvSpPr txBox="1"/>
          <p:nvPr userDrawn="1"/>
        </p:nvSpPr>
        <p:spPr>
          <a:xfrm>
            <a:off x="77760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7" name="正方形/長方形 6">
            <a:extLst>
              <a:ext uri="{FF2B5EF4-FFF2-40B4-BE49-F238E27FC236}">
                <a16:creationId xmlns:a16="http://schemas.microsoft.com/office/drawing/2014/main" id="{B78BC61F-DFF6-D0AA-091E-65340A8F721F}"/>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0" name="テキスト ボックス 9">
            <a:extLst>
              <a:ext uri="{FF2B5EF4-FFF2-40B4-BE49-F238E27FC236}">
                <a16:creationId xmlns:a16="http://schemas.microsoft.com/office/drawing/2014/main" id="{D5163610-4754-0AB2-758B-6FFD6261400E}"/>
              </a:ext>
            </a:extLst>
          </p:cNvPr>
          <p:cNvSpPr txBox="1"/>
          <p:nvPr userDrawn="1"/>
        </p:nvSpPr>
        <p:spPr>
          <a:xfrm>
            <a:off x="4496400" y="6562800"/>
            <a:ext cx="32040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2023 NTT DATA Japan Corporation</a:t>
            </a:r>
          </a:p>
        </p:txBody>
      </p:sp>
    </p:spTree>
    <p:extLst>
      <p:ext uri="{BB962C8B-B14F-4D97-AF65-F5344CB8AC3E}">
        <p14:creationId xmlns:p14="http://schemas.microsoft.com/office/powerpoint/2010/main" val="149273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bg1"/>
                </a:solidFill>
              </a:defRPr>
            </a:lvl1pPr>
          </a:lstStyle>
          <a:p>
            <a:r>
              <a:rPr kumimoji="1" lang="ja-JP" altLang="en-US"/>
              <a:t>［タイトル］</a:t>
            </a:r>
          </a:p>
        </p:txBody>
      </p:sp>
      <p:sp>
        <p:nvSpPr>
          <p:cNvPr id="5" name="テキスト ボックス 4">
            <a:extLst>
              <a:ext uri="{FF2B5EF4-FFF2-40B4-BE49-F238E27FC236}">
                <a16:creationId xmlns:a16="http://schemas.microsoft.com/office/drawing/2014/main" id="{16A1EA45-BF6A-8E89-F9CE-BFA62AF363CC}"/>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2751758589"/>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0E3DF-D30F-67F3-1120-4D08EF0597DA}"/>
              </a:ext>
            </a:extLst>
          </p:cNvPr>
          <p:cNvSpPr>
            <a:spLocks noGrp="1"/>
          </p:cNvSpPr>
          <p:nvPr>
            <p:ph type="title" hasCustomPrompt="1"/>
          </p:nvPr>
        </p:nvSpPr>
        <p:spPr>
          <a:xfrm>
            <a:off x="370798" y="687601"/>
            <a:ext cx="7315200" cy="1447199"/>
          </a:xfrm>
          <a:prstGeom prst="rect">
            <a:avLst/>
          </a:prstGeom>
        </p:spPr>
        <p:txBody>
          <a:bodyPr/>
          <a:lstStyle/>
          <a:p>
            <a:r>
              <a:rPr kumimoji="1" lang="en-US" altLang="ja-JP" dirty="0"/>
              <a:t>01</a:t>
            </a:r>
            <a:endParaRPr kumimoji="1" lang="ja-JP" altLang="en-US"/>
          </a:p>
        </p:txBody>
      </p:sp>
      <p:sp>
        <p:nvSpPr>
          <p:cNvPr id="3" name="テキスト プレースホルダー 8">
            <a:extLst>
              <a:ext uri="{FF2B5EF4-FFF2-40B4-BE49-F238E27FC236}">
                <a16:creationId xmlns:a16="http://schemas.microsoft.com/office/drawing/2014/main" id="{14339CF7-9CA0-A841-448E-67A663E55CF3}"/>
              </a:ext>
            </a:extLst>
          </p:cNvPr>
          <p:cNvSpPr>
            <a:spLocks noGrp="1"/>
          </p:cNvSpPr>
          <p:nvPr>
            <p:ph type="body" sz="quarter" idx="16" hasCustomPrompt="1"/>
          </p:nvPr>
        </p:nvSpPr>
        <p:spPr>
          <a:xfrm>
            <a:off x="370800" y="2286000"/>
            <a:ext cx="7315200" cy="3888000"/>
          </a:xfrm>
          <a:prstGeom prst="rect">
            <a:avLst/>
          </a:prstGeom>
        </p:spPr>
        <p:txBody>
          <a:bodyPr lIns="0" tIns="0" rIns="0" bIns="0"/>
          <a:lstStyle>
            <a:lvl1pPr>
              <a:defRPr sz="4000" b="1">
                <a:solidFill>
                  <a:schemeClr val="accent1"/>
                </a:solidFill>
              </a:defRPr>
            </a:lvl1pPr>
          </a:lstStyle>
          <a:p>
            <a:pPr lvl="0"/>
            <a:r>
              <a:rPr kumimoji="1" lang="ja-JP" altLang="en-US"/>
              <a:t>中扉タイトル</a:t>
            </a:r>
          </a:p>
        </p:txBody>
      </p:sp>
      <p:pic>
        <p:nvPicPr>
          <p:cNvPr id="4" name="Picture 6">
            <a:extLst>
              <a:ext uri="{FF2B5EF4-FFF2-40B4-BE49-F238E27FC236}">
                <a16:creationId xmlns:a16="http://schemas.microsoft.com/office/drawing/2014/main" id="{EB864475-214E-676F-1057-8A4E44927EF7}"/>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tretch>
            <a:fillRect/>
          </a:stretch>
        </p:blipFill>
        <p:spPr>
          <a:xfrm>
            <a:off x="8070773" y="2431973"/>
            <a:ext cx="3740227" cy="3740227"/>
          </a:xfrm>
          <a:prstGeom prst="rect">
            <a:avLst/>
          </a:prstGeom>
        </p:spPr>
      </p:pic>
      <p:sp>
        <p:nvSpPr>
          <p:cNvPr id="5" name="テキスト ボックス 4">
            <a:extLst>
              <a:ext uri="{FF2B5EF4-FFF2-40B4-BE49-F238E27FC236}">
                <a16:creationId xmlns:a16="http://schemas.microsoft.com/office/drawing/2014/main" id="{442CEE08-CDC8-97A0-0539-B8FAF99A176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26144730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写真入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1CCA0-7E92-7FFB-2532-8D8D86CBBF3B}"/>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pic>
        <p:nvPicPr>
          <p:cNvPr id="3" name="Picture 6">
            <a:extLst>
              <a:ext uri="{FF2B5EF4-FFF2-40B4-BE49-F238E27FC236}">
                <a16:creationId xmlns:a16="http://schemas.microsoft.com/office/drawing/2014/main" id="{38FD529D-5FF6-E828-CE3E-B79F0DF687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575" y="2447060"/>
            <a:ext cx="3718800" cy="3718800"/>
          </a:xfrm>
          <a:prstGeom prst="rect">
            <a:avLst/>
          </a:prstGeom>
        </p:spPr>
      </p:pic>
      <p:sp>
        <p:nvSpPr>
          <p:cNvPr id="5" name="テキスト プレースホルダー 8">
            <a:extLst>
              <a:ext uri="{FF2B5EF4-FFF2-40B4-BE49-F238E27FC236}">
                <a16:creationId xmlns:a16="http://schemas.microsoft.com/office/drawing/2014/main" id="{E10C1EF1-42DC-CE53-8902-8E322B4352D3}"/>
              </a:ext>
            </a:extLst>
          </p:cNvPr>
          <p:cNvSpPr>
            <a:spLocks noGrp="1"/>
          </p:cNvSpPr>
          <p:nvPr>
            <p:ph type="body" sz="quarter" idx="16" hasCustomPrompt="1"/>
          </p:nvPr>
        </p:nvSpPr>
        <p:spPr>
          <a:xfrm>
            <a:off x="4496400" y="2433600"/>
            <a:ext cx="7315200" cy="3740400"/>
          </a:xfrm>
          <a:prstGeom prst="rect">
            <a:avLst/>
          </a:prstGeom>
        </p:spPr>
        <p:txBody>
          <a:bodyPr lIns="0" tIns="0" rIns="0" bIns="0"/>
          <a:lstStyle>
            <a:lvl1pPr>
              <a:defRPr sz="4000" b="1">
                <a:solidFill>
                  <a:schemeClr val="accent1"/>
                </a:solidFill>
              </a:defRPr>
            </a:lvl1pPr>
          </a:lstStyle>
          <a:p>
            <a:pPr lvl="0"/>
            <a:r>
              <a:rPr kumimoji="1" lang="ja-JP" altLang="en-US" dirty="0"/>
              <a:t>中扉タイトル</a:t>
            </a:r>
          </a:p>
        </p:txBody>
      </p:sp>
      <p:sp>
        <p:nvSpPr>
          <p:cNvPr id="6" name="テキスト ボックス 5">
            <a:extLst>
              <a:ext uri="{FF2B5EF4-FFF2-40B4-BE49-F238E27FC236}">
                <a16:creationId xmlns:a16="http://schemas.microsoft.com/office/drawing/2014/main" id="{53785BB8-9BEF-6511-73A0-EFF55EDD2267}"/>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pic>
        <p:nvPicPr>
          <p:cNvPr id="8" name="図プレースホルダー 15">
            <a:extLst>
              <a:ext uri="{FF2B5EF4-FFF2-40B4-BE49-F238E27FC236}">
                <a16:creationId xmlns:a16="http://schemas.microsoft.com/office/drawing/2014/main" id="{7A73D8A7-ECC3-BBC6-EF06-B230921C7B4E}"/>
              </a:ext>
            </a:extLst>
          </p:cNvPr>
          <p:cNvPicPr>
            <a:picLocks noChangeAspect="1"/>
          </p:cNvPicPr>
          <p:nvPr userDrawn="1"/>
        </p:nvPicPr>
        <p:blipFill rotWithShape="1">
          <a:blip r:embed="rId3"/>
          <a:srcRect l="40504" r="3246"/>
          <a:stretch/>
        </p:blipFill>
        <p:spPr>
          <a:xfrm>
            <a:off x="371475" y="2447060"/>
            <a:ext cx="3718800" cy="3718800"/>
          </a:xfrm>
          <a:custGeom>
            <a:avLst/>
            <a:gdLst>
              <a:gd name="connsiteX0" fmla="*/ 1704548 w 5267271"/>
              <a:gd name="connsiteY0" fmla="*/ 0 h 5272719"/>
              <a:gd name="connsiteX1" fmla="*/ 3527745 w 5267271"/>
              <a:gd name="connsiteY1" fmla="*/ 1774521 h 5272719"/>
              <a:gd name="connsiteX2" fmla="*/ 5267271 w 5267271"/>
              <a:gd name="connsiteY2" fmla="*/ 5269498 h 5272719"/>
              <a:gd name="connsiteX3" fmla="*/ 3509088 w 5267271"/>
              <a:gd name="connsiteY3" fmla="*/ 5269044 h 5272719"/>
              <a:gd name="connsiteX4" fmla="*/ 1794302 w 5267271"/>
              <a:gd name="connsiteY4" fmla="*/ 1858626 h 5272719"/>
              <a:gd name="connsiteX5" fmla="*/ 1794667 w 5267271"/>
              <a:gd name="connsiteY5" fmla="*/ 5270472 h 5272719"/>
              <a:gd name="connsiteX6" fmla="*/ 0 w 5267271"/>
              <a:gd name="connsiteY6" fmla="*/ 5272719 h 5272719"/>
              <a:gd name="connsiteX7" fmla="*/ 3384 w 5267271"/>
              <a:gd name="connsiteY7" fmla="*/ 1714773 h 5272719"/>
              <a:gd name="connsiteX8" fmla="*/ 569360 w 5267271"/>
              <a:gd name="connsiteY8" fmla="*/ 333790 h 5272719"/>
              <a:gd name="connsiteX9" fmla="*/ 1704548 w 5267271"/>
              <a:gd name="connsiteY9" fmla="*/ 0 h 527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7271" h="5272719">
                <a:moveTo>
                  <a:pt x="1704548" y="0"/>
                </a:moveTo>
                <a:cubicBezTo>
                  <a:pt x="2442328" y="19929"/>
                  <a:pt x="2925708" y="438914"/>
                  <a:pt x="3527745" y="1774521"/>
                </a:cubicBezTo>
                <a:lnTo>
                  <a:pt x="5267271" y="5269498"/>
                </a:lnTo>
                <a:lnTo>
                  <a:pt x="3509088" y="5269044"/>
                </a:lnTo>
                <a:cubicBezTo>
                  <a:pt x="2932089" y="4085847"/>
                  <a:pt x="2376159" y="3052885"/>
                  <a:pt x="1794302" y="1858626"/>
                </a:cubicBezTo>
                <a:cubicBezTo>
                  <a:pt x="1800510" y="2806405"/>
                  <a:pt x="1797959" y="3550976"/>
                  <a:pt x="1794667" y="5270472"/>
                </a:cubicBezTo>
                <a:lnTo>
                  <a:pt x="0" y="5272719"/>
                </a:lnTo>
                <a:cubicBezTo>
                  <a:pt x="6041" y="3933998"/>
                  <a:pt x="-2660" y="3106972"/>
                  <a:pt x="3384" y="1714773"/>
                </a:cubicBezTo>
                <a:cubicBezTo>
                  <a:pt x="20552" y="931022"/>
                  <a:pt x="285832" y="562108"/>
                  <a:pt x="569360" y="333790"/>
                </a:cubicBezTo>
                <a:cubicBezTo>
                  <a:pt x="852888" y="105472"/>
                  <a:pt x="1272212" y="9538"/>
                  <a:pt x="1704548" y="0"/>
                </a:cubicBezTo>
                <a:close/>
              </a:path>
            </a:pathLst>
          </a:custGeom>
        </p:spPr>
      </p:pic>
    </p:spTree>
    <p:extLst>
      <p:ext uri="{BB962C8B-B14F-4D97-AF65-F5344CB8AC3E}">
        <p14:creationId xmlns:p14="http://schemas.microsoft.com/office/powerpoint/2010/main" val="228379446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コンテンツB">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p>
            <a:r>
              <a:rPr kumimoji="1" lang="ja-JP" altLang="en-US"/>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407988" y="689355"/>
            <a:ext cx="11376026" cy="363157"/>
          </a:xfrm>
          <a:prstGeom prst="rect">
            <a:avLst/>
          </a:prstGeom>
        </p:spPr>
        <p:txBody>
          <a:bodyPr tIns="46800" anchor="ctr" anchorCtr="0">
            <a:noAutofit/>
          </a:bodyPr>
          <a:lstStyle>
            <a:lvl1pPr>
              <a:defRPr lang="en-US" sz="2000" b="1" spc="0" baseline="0" dirty="0">
                <a:solidFill>
                  <a:schemeClr val="tx1"/>
                </a:solidFill>
                <a:latin typeface="+mj-ea"/>
                <a:ea typeface="+mj-ea"/>
                <a:cs typeface="Arial"/>
              </a:defRPr>
            </a:lvl1pPr>
          </a:lstStyle>
          <a:p>
            <a:pPr marL="226468" marR="0" lvl="0" indent="-226468">
              <a:lnSpc>
                <a:spcPct val="100000"/>
              </a:lnSpc>
              <a:spcBef>
                <a:spcPct val="20000"/>
              </a:spcBef>
              <a:buClrTx/>
              <a:buSzTx/>
              <a:buFont typeface="+mj-lt"/>
              <a:buNone/>
              <a:tabLst/>
            </a:pPr>
            <a:r>
              <a:rPr lang="ja-JP" altLang="en-US"/>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407989" y="1160463"/>
            <a:ext cx="11376026"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260756731"/>
      </p:ext>
    </p:extLst>
  </p:cSld>
  <p:clrMapOvr>
    <a:masterClrMapping/>
  </p:clrMapOvr>
  <p:extLst>
    <p:ext uri="{DCECCB84-F9BA-43D5-87BE-67443E8EF086}">
      <p15:sldGuideLst xmlns:p15="http://schemas.microsoft.com/office/powerpoint/2012/main">
        <p15:guide id="3" orient="horz" pos="663">
          <p15:clr>
            <a:srgbClr val="FBAE40"/>
          </p15:clr>
        </p15:guide>
        <p15:guide id="4" orient="horz" pos="73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写真">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279E55B6-184B-9445-3C84-3C51FFA63D1B}"/>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2" name="タイトル 1">
            <a:extLst>
              <a:ext uri="{FF2B5EF4-FFF2-40B4-BE49-F238E27FC236}">
                <a16:creationId xmlns:a16="http://schemas.microsoft.com/office/drawing/2014/main" id="{D8C3003A-1C0D-B582-B3BE-CA14C4D8AE89}"/>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sp>
        <p:nvSpPr>
          <p:cNvPr id="5" name="テキスト プレースホルダー 8">
            <a:extLst>
              <a:ext uri="{FF2B5EF4-FFF2-40B4-BE49-F238E27FC236}">
                <a16:creationId xmlns:a16="http://schemas.microsoft.com/office/drawing/2014/main" id="{FFDB246B-7466-9829-C733-D7C8F366017A}"/>
              </a:ext>
            </a:extLst>
          </p:cNvPr>
          <p:cNvSpPr>
            <a:spLocks noGrp="1"/>
          </p:cNvSpPr>
          <p:nvPr>
            <p:ph type="body" sz="quarter" idx="16" hasCustomPrompt="1"/>
          </p:nvPr>
        </p:nvSpPr>
        <p:spPr>
          <a:xfrm>
            <a:off x="4496400" y="2286000"/>
            <a:ext cx="7315200" cy="3952800"/>
          </a:xfrm>
          <a:prstGeom prst="rect">
            <a:avLst/>
          </a:prstGeom>
        </p:spPr>
        <p:txBody>
          <a:bodyPr lIns="0" tIns="0" rIns="0" bIns="0"/>
          <a:lstStyle>
            <a:lvl1pPr>
              <a:defRPr sz="4800" b="1">
                <a:solidFill>
                  <a:schemeClr val="accent1"/>
                </a:solidFill>
              </a:defRPr>
            </a:lvl1pPr>
          </a:lstStyle>
          <a:p>
            <a:pPr lvl="0"/>
            <a:r>
              <a:rPr kumimoji="1" lang="ja-JP" altLang="en-US"/>
              <a:t>中扉タイトル</a:t>
            </a:r>
          </a:p>
        </p:txBody>
      </p:sp>
      <p:sp>
        <p:nvSpPr>
          <p:cNvPr id="9" name="テキスト ボックス 8">
            <a:extLst>
              <a:ext uri="{FF2B5EF4-FFF2-40B4-BE49-F238E27FC236}">
                <a16:creationId xmlns:a16="http://schemas.microsoft.com/office/drawing/2014/main" id="{4E856B16-CC7F-D18A-5F95-82F6F68027FD}"/>
              </a:ext>
            </a:extLst>
          </p:cNvPr>
          <p:cNvSpPr txBox="1"/>
          <p:nvPr userDrawn="1"/>
        </p:nvSpPr>
        <p:spPr>
          <a:xfrm>
            <a:off x="77760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7" name="正方形/長方形 6">
            <a:extLst>
              <a:ext uri="{FF2B5EF4-FFF2-40B4-BE49-F238E27FC236}">
                <a16:creationId xmlns:a16="http://schemas.microsoft.com/office/drawing/2014/main" id="{B78BC61F-DFF6-D0AA-091E-65340A8F721F}"/>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0" name="テキスト ボックス 9">
            <a:extLst>
              <a:ext uri="{FF2B5EF4-FFF2-40B4-BE49-F238E27FC236}">
                <a16:creationId xmlns:a16="http://schemas.microsoft.com/office/drawing/2014/main" id="{D5163610-4754-0AB2-758B-6FFD6261400E}"/>
              </a:ext>
            </a:extLst>
          </p:cNvPr>
          <p:cNvSpPr txBox="1"/>
          <p:nvPr userDrawn="1"/>
        </p:nvSpPr>
        <p:spPr>
          <a:xfrm>
            <a:off x="4496400" y="6562800"/>
            <a:ext cx="32040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2023 NTT DATA Japan Corporation</a:t>
            </a:r>
          </a:p>
        </p:txBody>
      </p:sp>
    </p:spTree>
    <p:extLst>
      <p:ext uri="{BB962C8B-B14F-4D97-AF65-F5344CB8AC3E}">
        <p14:creationId xmlns:p14="http://schemas.microsoft.com/office/powerpoint/2010/main" val="13896203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0E3DF-D30F-67F3-1120-4D08EF0597DA}"/>
              </a:ext>
            </a:extLst>
          </p:cNvPr>
          <p:cNvSpPr>
            <a:spLocks noGrp="1"/>
          </p:cNvSpPr>
          <p:nvPr>
            <p:ph type="title" hasCustomPrompt="1"/>
          </p:nvPr>
        </p:nvSpPr>
        <p:spPr>
          <a:xfrm>
            <a:off x="370798" y="687601"/>
            <a:ext cx="7315200" cy="1447199"/>
          </a:xfrm>
          <a:prstGeom prst="rect">
            <a:avLst/>
          </a:prstGeom>
        </p:spPr>
        <p:txBody>
          <a:bodyPr/>
          <a:lstStyle/>
          <a:p>
            <a:r>
              <a:rPr kumimoji="1" lang="en-US" altLang="ja-JP" dirty="0"/>
              <a:t>01</a:t>
            </a:r>
            <a:endParaRPr kumimoji="1" lang="ja-JP" altLang="en-US"/>
          </a:p>
        </p:txBody>
      </p:sp>
      <p:sp>
        <p:nvSpPr>
          <p:cNvPr id="3" name="テキスト プレースホルダー 8">
            <a:extLst>
              <a:ext uri="{FF2B5EF4-FFF2-40B4-BE49-F238E27FC236}">
                <a16:creationId xmlns:a16="http://schemas.microsoft.com/office/drawing/2014/main" id="{14339CF7-9CA0-A841-448E-67A663E55CF3}"/>
              </a:ext>
            </a:extLst>
          </p:cNvPr>
          <p:cNvSpPr>
            <a:spLocks noGrp="1"/>
          </p:cNvSpPr>
          <p:nvPr>
            <p:ph type="body" sz="quarter" idx="16" hasCustomPrompt="1"/>
          </p:nvPr>
        </p:nvSpPr>
        <p:spPr>
          <a:xfrm>
            <a:off x="370800" y="2286000"/>
            <a:ext cx="7315200" cy="3888000"/>
          </a:xfrm>
          <a:prstGeom prst="rect">
            <a:avLst/>
          </a:prstGeom>
        </p:spPr>
        <p:txBody>
          <a:bodyPr lIns="0" tIns="0" rIns="0" bIns="0"/>
          <a:lstStyle>
            <a:lvl1pPr>
              <a:defRPr sz="4000" b="1">
                <a:solidFill>
                  <a:schemeClr val="accent1"/>
                </a:solidFill>
              </a:defRPr>
            </a:lvl1pPr>
          </a:lstStyle>
          <a:p>
            <a:pPr lvl="0"/>
            <a:r>
              <a:rPr kumimoji="1" lang="ja-JP" altLang="en-US"/>
              <a:t>中扉タイトル</a:t>
            </a:r>
          </a:p>
        </p:txBody>
      </p:sp>
      <p:pic>
        <p:nvPicPr>
          <p:cNvPr id="4" name="Picture 6">
            <a:extLst>
              <a:ext uri="{FF2B5EF4-FFF2-40B4-BE49-F238E27FC236}">
                <a16:creationId xmlns:a16="http://schemas.microsoft.com/office/drawing/2014/main" id="{EB864475-214E-676F-1057-8A4E44927EF7}"/>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tretch>
            <a:fillRect/>
          </a:stretch>
        </p:blipFill>
        <p:spPr>
          <a:xfrm>
            <a:off x="8070773" y="2431973"/>
            <a:ext cx="3740227" cy="3740227"/>
          </a:xfrm>
          <a:prstGeom prst="rect">
            <a:avLst/>
          </a:prstGeom>
        </p:spPr>
      </p:pic>
      <p:sp>
        <p:nvSpPr>
          <p:cNvPr id="5" name="テキスト ボックス 4">
            <a:extLst>
              <a:ext uri="{FF2B5EF4-FFF2-40B4-BE49-F238E27FC236}">
                <a16:creationId xmlns:a16="http://schemas.microsoft.com/office/drawing/2014/main" id="{442CEE08-CDC8-97A0-0539-B8FAF99A176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31994210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写真入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1CCA0-7E92-7FFB-2532-8D8D86CBBF3B}"/>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pic>
        <p:nvPicPr>
          <p:cNvPr id="3" name="Picture 6">
            <a:extLst>
              <a:ext uri="{FF2B5EF4-FFF2-40B4-BE49-F238E27FC236}">
                <a16:creationId xmlns:a16="http://schemas.microsoft.com/office/drawing/2014/main" id="{38FD529D-5FF6-E828-CE3E-B79F0DF687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575" y="2447060"/>
            <a:ext cx="3718800" cy="3718800"/>
          </a:xfrm>
          <a:prstGeom prst="rect">
            <a:avLst/>
          </a:prstGeom>
        </p:spPr>
      </p:pic>
      <p:sp>
        <p:nvSpPr>
          <p:cNvPr id="5" name="テキスト プレースホルダー 8">
            <a:extLst>
              <a:ext uri="{FF2B5EF4-FFF2-40B4-BE49-F238E27FC236}">
                <a16:creationId xmlns:a16="http://schemas.microsoft.com/office/drawing/2014/main" id="{E10C1EF1-42DC-CE53-8902-8E322B4352D3}"/>
              </a:ext>
            </a:extLst>
          </p:cNvPr>
          <p:cNvSpPr>
            <a:spLocks noGrp="1"/>
          </p:cNvSpPr>
          <p:nvPr>
            <p:ph type="body" sz="quarter" idx="16" hasCustomPrompt="1"/>
          </p:nvPr>
        </p:nvSpPr>
        <p:spPr>
          <a:xfrm>
            <a:off x="4496400" y="2433600"/>
            <a:ext cx="7315200" cy="3740400"/>
          </a:xfrm>
          <a:prstGeom prst="rect">
            <a:avLst/>
          </a:prstGeom>
        </p:spPr>
        <p:txBody>
          <a:bodyPr lIns="0" tIns="0" rIns="0" bIns="0"/>
          <a:lstStyle>
            <a:lvl1pPr>
              <a:defRPr sz="4000" b="1">
                <a:solidFill>
                  <a:schemeClr val="accent1"/>
                </a:solidFill>
              </a:defRPr>
            </a:lvl1pPr>
          </a:lstStyle>
          <a:p>
            <a:pPr lvl="0"/>
            <a:r>
              <a:rPr kumimoji="1" lang="ja-JP" altLang="en-US" dirty="0"/>
              <a:t>中扉タイトル</a:t>
            </a:r>
          </a:p>
        </p:txBody>
      </p:sp>
      <p:sp>
        <p:nvSpPr>
          <p:cNvPr id="6" name="テキスト ボックス 5">
            <a:extLst>
              <a:ext uri="{FF2B5EF4-FFF2-40B4-BE49-F238E27FC236}">
                <a16:creationId xmlns:a16="http://schemas.microsoft.com/office/drawing/2014/main" id="{53785BB8-9BEF-6511-73A0-EFF55EDD2267}"/>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pic>
        <p:nvPicPr>
          <p:cNvPr id="8" name="図プレースホルダー 15">
            <a:extLst>
              <a:ext uri="{FF2B5EF4-FFF2-40B4-BE49-F238E27FC236}">
                <a16:creationId xmlns:a16="http://schemas.microsoft.com/office/drawing/2014/main" id="{7A73D8A7-ECC3-BBC6-EF06-B230921C7B4E}"/>
              </a:ext>
            </a:extLst>
          </p:cNvPr>
          <p:cNvPicPr>
            <a:picLocks noChangeAspect="1"/>
          </p:cNvPicPr>
          <p:nvPr userDrawn="1"/>
        </p:nvPicPr>
        <p:blipFill rotWithShape="1">
          <a:blip r:embed="rId3"/>
          <a:srcRect l="40504" r="3246"/>
          <a:stretch/>
        </p:blipFill>
        <p:spPr>
          <a:xfrm>
            <a:off x="371475" y="2447060"/>
            <a:ext cx="3718800" cy="3718800"/>
          </a:xfrm>
          <a:custGeom>
            <a:avLst/>
            <a:gdLst>
              <a:gd name="connsiteX0" fmla="*/ 1704548 w 5267271"/>
              <a:gd name="connsiteY0" fmla="*/ 0 h 5272719"/>
              <a:gd name="connsiteX1" fmla="*/ 3527745 w 5267271"/>
              <a:gd name="connsiteY1" fmla="*/ 1774521 h 5272719"/>
              <a:gd name="connsiteX2" fmla="*/ 5267271 w 5267271"/>
              <a:gd name="connsiteY2" fmla="*/ 5269498 h 5272719"/>
              <a:gd name="connsiteX3" fmla="*/ 3509088 w 5267271"/>
              <a:gd name="connsiteY3" fmla="*/ 5269044 h 5272719"/>
              <a:gd name="connsiteX4" fmla="*/ 1794302 w 5267271"/>
              <a:gd name="connsiteY4" fmla="*/ 1858626 h 5272719"/>
              <a:gd name="connsiteX5" fmla="*/ 1794667 w 5267271"/>
              <a:gd name="connsiteY5" fmla="*/ 5270472 h 5272719"/>
              <a:gd name="connsiteX6" fmla="*/ 0 w 5267271"/>
              <a:gd name="connsiteY6" fmla="*/ 5272719 h 5272719"/>
              <a:gd name="connsiteX7" fmla="*/ 3384 w 5267271"/>
              <a:gd name="connsiteY7" fmla="*/ 1714773 h 5272719"/>
              <a:gd name="connsiteX8" fmla="*/ 569360 w 5267271"/>
              <a:gd name="connsiteY8" fmla="*/ 333790 h 5272719"/>
              <a:gd name="connsiteX9" fmla="*/ 1704548 w 5267271"/>
              <a:gd name="connsiteY9" fmla="*/ 0 h 527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7271" h="5272719">
                <a:moveTo>
                  <a:pt x="1704548" y="0"/>
                </a:moveTo>
                <a:cubicBezTo>
                  <a:pt x="2442328" y="19929"/>
                  <a:pt x="2925708" y="438914"/>
                  <a:pt x="3527745" y="1774521"/>
                </a:cubicBezTo>
                <a:lnTo>
                  <a:pt x="5267271" y="5269498"/>
                </a:lnTo>
                <a:lnTo>
                  <a:pt x="3509088" y="5269044"/>
                </a:lnTo>
                <a:cubicBezTo>
                  <a:pt x="2932089" y="4085847"/>
                  <a:pt x="2376159" y="3052885"/>
                  <a:pt x="1794302" y="1858626"/>
                </a:cubicBezTo>
                <a:cubicBezTo>
                  <a:pt x="1800510" y="2806405"/>
                  <a:pt x="1797959" y="3550976"/>
                  <a:pt x="1794667" y="5270472"/>
                </a:cubicBezTo>
                <a:lnTo>
                  <a:pt x="0" y="5272719"/>
                </a:lnTo>
                <a:cubicBezTo>
                  <a:pt x="6041" y="3933998"/>
                  <a:pt x="-2660" y="3106972"/>
                  <a:pt x="3384" y="1714773"/>
                </a:cubicBezTo>
                <a:cubicBezTo>
                  <a:pt x="20552" y="931022"/>
                  <a:pt x="285832" y="562108"/>
                  <a:pt x="569360" y="333790"/>
                </a:cubicBezTo>
                <a:cubicBezTo>
                  <a:pt x="852888" y="105472"/>
                  <a:pt x="1272212" y="9538"/>
                  <a:pt x="1704548" y="0"/>
                </a:cubicBezTo>
                <a:close/>
              </a:path>
            </a:pathLst>
          </a:custGeom>
        </p:spPr>
      </p:pic>
    </p:spTree>
    <p:extLst>
      <p:ext uri="{BB962C8B-B14F-4D97-AF65-F5344CB8AC3E}">
        <p14:creationId xmlns:p14="http://schemas.microsoft.com/office/powerpoint/2010/main" val="33088292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コンテンツB">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p>
            <a:r>
              <a:rPr kumimoji="1" lang="ja-JP" altLang="en-US"/>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407988" y="689355"/>
            <a:ext cx="11376026" cy="363157"/>
          </a:xfrm>
          <a:prstGeom prst="rect">
            <a:avLst/>
          </a:prstGeom>
        </p:spPr>
        <p:txBody>
          <a:bodyPr tIns="46800" anchor="ctr" anchorCtr="0">
            <a:noAutofit/>
          </a:bodyPr>
          <a:lstStyle>
            <a:lvl1pPr>
              <a:defRPr lang="en-US" sz="2000" b="1" spc="0" baseline="0" dirty="0">
                <a:solidFill>
                  <a:schemeClr val="tx1"/>
                </a:solidFill>
                <a:latin typeface="+mj-ea"/>
                <a:ea typeface="+mj-ea"/>
                <a:cs typeface="Arial"/>
              </a:defRPr>
            </a:lvl1pPr>
          </a:lstStyle>
          <a:p>
            <a:pPr marL="226468" marR="0" lvl="0" indent="-226468">
              <a:lnSpc>
                <a:spcPct val="100000"/>
              </a:lnSpc>
              <a:spcBef>
                <a:spcPct val="20000"/>
              </a:spcBef>
              <a:buClrTx/>
              <a:buSzTx/>
              <a:buFont typeface="+mj-lt"/>
              <a:buNone/>
              <a:tabLst/>
            </a:pPr>
            <a:r>
              <a:rPr lang="ja-JP" altLang="en-US"/>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407989" y="1160463"/>
            <a:ext cx="11376026"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471293989"/>
      </p:ext>
    </p:extLst>
  </p:cSld>
  <p:clrMapOvr>
    <a:masterClrMapping/>
  </p:clrMapOvr>
  <p:extLst>
    <p:ext uri="{DCECCB84-F9BA-43D5-87BE-67443E8EF086}">
      <p15:sldGuideLst xmlns:p15="http://schemas.microsoft.com/office/powerpoint/2012/main">
        <p15:guide id="3" orient="horz" pos="663">
          <p15:clr>
            <a:srgbClr val="FBAE40"/>
          </p15:clr>
        </p15:guide>
        <p15:guide id="4" orient="horz" pos="731">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コンテンツA">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p>
            <a:r>
              <a:rPr kumimoji="1" lang="ja-JP" altLang="en-US"/>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407988" y="689355"/>
            <a:ext cx="11376026" cy="363157"/>
          </a:xfrm>
          <a:prstGeom prst="rect">
            <a:avLst/>
          </a:prstGeom>
        </p:spPr>
        <p:txBody>
          <a:bodyPr tIns="46800" anchor="ctr" anchorCtr="0">
            <a:noAutofit/>
          </a:bodyPr>
          <a:lstStyle>
            <a:lvl1pPr>
              <a:defRPr lang="en-US" sz="2000" b="1" spc="0" baseline="0" dirty="0">
                <a:solidFill>
                  <a:schemeClr val="tx1"/>
                </a:solidFill>
                <a:latin typeface="+mj-ea"/>
                <a:ea typeface="+mj-ea"/>
                <a:cs typeface="Arial"/>
              </a:defRPr>
            </a:lvl1pPr>
          </a:lstStyle>
          <a:p>
            <a:pPr marL="226468" marR="0" lvl="0" indent="-226468">
              <a:lnSpc>
                <a:spcPct val="100000"/>
              </a:lnSpc>
              <a:spcBef>
                <a:spcPct val="20000"/>
              </a:spcBef>
              <a:buClrTx/>
              <a:buSzTx/>
              <a:buFont typeface="+mj-lt"/>
              <a:buNone/>
              <a:tabLst/>
            </a:pPr>
            <a:r>
              <a:rPr lang="ja-JP" altLang="en-US"/>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407989" y="1160463"/>
            <a:ext cx="11376026"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553201108"/>
      </p:ext>
    </p:extLst>
  </p:cSld>
  <p:clrMapOvr>
    <a:masterClrMapping/>
  </p:clrMapOvr>
  <p:extLst>
    <p:ext uri="{DCECCB84-F9BA-43D5-87BE-67443E8EF086}">
      <p15:sldGuideLst xmlns:p15="http://schemas.microsoft.com/office/powerpoint/2012/main">
        <p15:guide id="3" orient="horz" pos="663">
          <p15:clr>
            <a:srgbClr val="FBAE40"/>
          </p15:clr>
        </p15:guide>
        <p15:guide id="4" orient="horz" pos="731">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コンテンツB">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p:txBody>
          <a:bodyPr/>
          <a:lstStyle/>
          <a:p>
            <a:r>
              <a:rPr kumimoji="1" lang="ja-JP" altLang="en-US"/>
              <a:t>［タイトル］</a:t>
            </a:r>
          </a:p>
        </p:txBody>
      </p:sp>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407989" y="692151"/>
            <a:ext cx="11376026" cy="669290"/>
          </a:xfrm>
          <a:prstGeom prst="rect">
            <a:avLst/>
          </a:prstGeom>
        </p:spPr>
        <p:txBody>
          <a:bodyPr/>
          <a:lstStyle>
            <a:lvl1pPr marL="0" indent="0">
              <a:buNone/>
              <a:tabL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347455421"/>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コンテンツC">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6503987" y="164693"/>
            <a:ext cx="5280025" cy="412538"/>
          </a:xfrm>
        </p:spPr>
        <p:txBody>
          <a:bodyPr/>
          <a:lstStyle/>
          <a:p>
            <a:r>
              <a:rPr kumimoji="1" lang="ja-JP" altLang="en-US"/>
              <a:t>［タイトル］</a:t>
            </a:r>
          </a:p>
        </p:txBody>
      </p:sp>
      <p:pic>
        <p:nvPicPr>
          <p:cNvPr id="2" name="図 1">
            <a:extLst>
              <a:ext uri="{FF2B5EF4-FFF2-40B4-BE49-F238E27FC236}">
                <a16:creationId xmlns:a16="http://schemas.microsoft.com/office/drawing/2014/main" id="{611C8694-04B4-F046-A6DE-C55A35E8C07F}"/>
              </a:ext>
            </a:extLst>
          </p:cNvPr>
          <p:cNvPicPr>
            <a:picLocks noChangeAspect="1"/>
          </p:cNvPicPr>
          <p:nvPr userDrawn="1"/>
        </p:nvPicPr>
        <p:blipFill>
          <a:blip r:embed="rId2"/>
          <a:stretch>
            <a:fillRect/>
          </a:stretch>
        </p:blipFill>
        <p:spPr>
          <a:xfrm>
            <a:off x="0" y="0"/>
            <a:ext cx="6096000" cy="6858000"/>
          </a:xfrm>
          <a:prstGeom prst="rect">
            <a:avLst/>
          </a:prstGeom>
        </p:spPr>
      </p:pic>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6503988" y="692151"/>
            <a:ext cx="5280025"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65248266"/>
      </p:ext>
    </p:extLst>
  </p:cSld>
  <p:clrMapOvr>
    <a:masterClrMapping/>
  </p:clrMapOvr>
  <p:extLst>
    <p:ext uri="{DCECCB84-F9BA-43D5-87BE-67443E8EF086}">
      <p15:sldGuideLst xmlns:p15="http://schemas.microsoft.com/office/powerpoint/2012/main">
        <p15:guide id="1" pos="408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と1コンテンツ">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70800" y="334800"/>
            <a:ext cx="11448000" cy="396000"/>
          </a:xfrm>
        </p:spPr>
        <p:txBody>
          <a:bodyPr tIns="0" bIns="0">
            <a:noAutofit/>
          </a:bodyPr>
          <a:lstStyle>
            <a:lvl1pPr>
              <a:defRPr sz="2600">
                <a:solidFill>
                  <a:schemeClr val="bg1"/>
                </a:solidFill>
              </a:defRPr>
            </a:lvl1pPr>
          </a:lstStyle>
          <a:p>
            <a:r>
              <a:rPr kumimoji="1" lang="ja-JP" altLang="en-US"/>
              <a:t>［タイトル］</a:t>
            </a:r>
          </a:p>
        </p:txBody>
      </p:sp>
      <p:sp>
        <p:nvSpPr>
          <p:cNvPr id="5" name="コンテンツ プレースホルダー 4">
            <a:extLst>
              <a:ext uri="{FF2B5EF4-FFF2-40B4-BE49-F238E27FC236}">
                <a16:creationId xmlns:a16="http://schemas.microsoft.com/office/drawing/2014/main" id="{65165EBE-CE9B-A551-474B-E2D5D257B0E4}"/>
              </a:ext>
            </a:extLst>
          </p:cNvPr>
          <p:cNvSpPr>
            <a:spLocks noGrp="1"/>
          </p:cNvSpPr>
          <p:nvPr>
            <p:ph sz="quarter" idx="10"/>
          </p:nvPr>
        </p:nvSpPr>
        <p:spPr>
          <a:xfrm>
            <a:off x="371474" y="1038386"/>
            <a:ext cx="11448000" cy="5196814"/>
          </a:xfrm>
        </p:spPr>
        <p:txBody>
          <a:bodyPr tIns="0" b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ボックス 6">
            <a:extLst>
              <a:ext uri="{FF2B5EF4-FFF2-40B4-BE49-F238E27FC236}">
                <a16:creationId xmlns:a16="http://schemas.microsoft.com/office/drawing/2014/main" id="{4D3BB6FD-8126-0BC5-CD78-240E479EB67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chemeClr val="bg1"/>
                </a:solidFill>
              </a:rPr>
              <a:pPr algn="ctr"/>
              <a:t>‹#›</a:t>
            </a:fld>
            <a:endParaRPr kumimoji="0" lang="en-US" altLang="ja-JP" sz="800" dirty="0">
              <a:solidFill>
                <a:schemeClr val="bg1"/>
              </a:solidFill>
              <a:latin typeface="+mn-ea"/>
              <a:cs typeface="Meiryo UI" pitchFamily="50" charset="-128"/>
            </a:endParaRPr>
          </a:p>
        </p:txBody>
      </p:sp>
    </p:spTree>
    <p:extLst>
      <p:ext uri="{BB962C8B-B14F-4D97-AF65-F5344CB8AC3E}">
        <p14:creationId xmlns:p14="http://schemas.microsoft.com/office/powerpoint/2010/main" val="4055790626"/>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コンテンツ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407989" y="3700675"/>
            <a:ext cx="11376024" cy="412538"/>
          </a:xfrm>
        </p:spPr>
        <p:txBody>
          <a:bodyPr/>
          <a:lstStyle/>
          <a:p>
            <a:r>
              <a:rPr kumimoji="1" lang="ja-JP" altLang="en-US"/>
              <a:t>［タイトル］</a:t>
            </a:r>
          </a:p>
        </p:txBody>
      </p:sp>
      <p:pic>
        <p:nvPicPr>
          <p:cNvPr id="2" name="図 1">
            <a:extLst>
              <a:ext uri="{FF2B5EF4-FFF2-40B4-BE49-F238E27FC236}">
                <a16:creationId xmlns:a16="http://schemas.microsoft.com/office/drawing/2014/main" id="{20414810-E387-BE40-A07B-DAEAE7DD40A8}"/>
              </a:ext>
            </a:extLst>
          </p:cNvPr>
          <p:cNvPicPr>
            <a:picLocks noChangeAspect="1"/>
          </p:cNvPicPr>
          <p:nvPr userDrawn="1"/>
        </p:nvPicPr>
        <p:blipFill>
          <a:blip r:embed="rId2"/>
          <a:stretch>
            <a:fillRect/>
          </a:stretch>
        </p:blipFill>
        <p:spPr>
          <a:xfrm>
            <a:off x="0" y="0"/>
            <a:ext cx="12192000" cy="3429000"/>
          </a:xfrm>
          <a:prstGeom prst="rect">
            <a:avLst/>
          </a:prstGeom>
        </p:spPr>
      </p:pic>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407989" y="4221163"/>
            <a:ext cx="11376024"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996152810"/>
      </p:ext>
    </p:extLst>
  </p:cSld>
  <p:clrMapOvr>
    <a:masterClrMapping/>
  </p:clrMapOvr>
  <p:extLst>
    <p:ext uri="{DCECCB84-F9BA-43D5-87BE-67443E8EF086}">
      <p15:sldGuideLst xmlns:p15="http://schemas.microsoft.com/office/powerpoint/2012/main">
        <p15:guide id="1" orient="horz" pos="2591">
          <p15:clr>
            <a:srgbClr val="FBAE40"/>
          </p15:clr>
        </p15:guide>
        <p15:guide id="2" orient="horz" pos="2659">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中扉I">
    <p:bg>
      <p:bgPr>
        <a:solidFill>
          <a:schemeClr val="bg1"/>
        </a:solidFill>
        <a:effectLst/>
      </p:bgPr>
    </p:bg>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E357830C-F5DF-4940-92AF-5D10338548AA}"/>
              </a:ext>
            </a:extLst>
          </p:cNvPr>
          <p:cNvSpPr>
            <a:spLocks noGrp="1"/>
          </p:cNvSpPr>
          <p:nvPr>
            <p:ph type="title" hasCustomPrompt="1"/>
          </p:nvPr>
        </p:nvSpPr>
        <p:spPr>
          <a:xfrm>
            <a:off x="419138" y="1801773"/>
            <a:ext cx="5508624" cy="1374815"/>
          </a:xfrm>
        </p:spPr>
        <p:txBody>
          <a:bodyPr/>
          <a:lstStyle>
            <a:lvl1pPr>
              <a:defRPr>
                <a:solidFill>
                  <a:schemeClr val="tx1">
                    <a:lumMod val="85000"/>
                    <a:lumOff val="15000"/>
                  </a:schemeClr>
                </a:solidFill>
              </a:defRPr>
            </a:lvl1pPr>
          </a:lstStyle>
          <a:p>
            <a:r>
              <a:rPr kumimoji="1" lang="en-US" altLang="ja-JP" dirty="0"/>
              <a:t>01</a:t>
            </a:r>
            <a:endParaRPr kumimoji="1" lang="ja-JP" altLang="en-US"/>
          </a:p>
        </p:txBody>
      </p:sp>
      <p:sp>
        <p:nvSpPr>
          <p:cNvPr id="5" name="テキスト プレースホルダー 2">
            <a:extLst>
              <a:ext uri="{FF2B5EF4-FFF2-40B4-BE49-F238E27FC236}">
                <a16:creationId xmlns:a16="http://schemas.microsoft.com/office/drawing/2014/main" id="{7A2A8916-E7D0-174D-96F7-9D17055C340D}"/>
              </a:ext>
            </a:extLst>
          </p:cNvPr>
          <p:cNvSpPr>
            <a:spLocks noGrp="1"/>
          </p:cNvSpPr>
          <p:nvPr>
            <p:ph type="body" sz="quarter" idx="11" hasCustomPrompt="1"/>
          </p:nvPr>
        </p:nvSpPr>
        <p:spPr>
          <a:xfrm>
            <a:off x="407988" y="3429000"/>
            <a:ext cx="10404475" cy="2460171"/>
          </a:xfrm>
        </p:spPr>
        <p:txBody>
          <a:bodyPr/>
          <a:lstStyle>
            <a:lvl1pPr marL="0" indent="0">
              <a:buNone/>
              <a:defRPr>
                <a:solidFill>
                  <a:schemeClr val="tx1">
                    <a:lumMod val="85000"/>
                    <a:lumOff val="15000"/>
                  </a:schemeClr>
                </a:solidFill>
              </a:defRPr>
            </a:lvl1pPr>
          </a:lstStyle>
          <a:p>
            <a:pPr lvl="0"/>
            <a:r>
              <a:rPr kumimoji="1" lang="ja-JP" altLang="en-US"/>
              <a:t>中扉タイトル</a:t>
            </a:r>
          </a:p>
        </p:txBody>
      </p:sp>
      <p:pic>
        <p:nvPicPr>
          <p:cNvPr id="9" name="図 8">
            <a:extLst>
              <a:ext uri="{FF2B5EF4-FFF2-40B4-BE49-F238E27FC236}">
                <a16:creationId xmlns:a16="http://schemas.microsoft.com/office/drawing/2014/main" id="{817042CE-7ECE-2648-A351-BCBB06B68DDC}"/>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75984" y="2048"/>
            <a:ext cx="8316015" cy="6855951"/>
          </a:xfrm>
          <a:prstGeom prst="rect">
            <a:avLst/>
          </a:prstGeom>
        </p:spPr>
      </p:pic>
    </p:spTree>
    <p:extLst>
      <p:ext uri="{BB962C8B-B14F-4D97-AF65-F5344CB8AC3E}">
        <p14:creationId xmlns:p14="http://schemas.microsoft.com/office/powerpoint/2010/main" val="1428988039"/>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写真背景">
    <p:bg>
      <p:bgRef idx="1001">
        <a:schemeClr val="bg1"/>
      </p:bgRef>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32BAA3C9-E6D9-AE11-A16C-34CC9C76E6A5}"/>
              </a:ext>
            </a:extLst>
          </p:cNvPr>
          <p:cNvPicPr>
            <a:picLocks noChangeAspect="1"/>
          </p:cNvPicPr>
          <p:nvPr userDrawn="1"/>
        </p:nvPicPr>
        <p:blipFill>
          <a:blip r:embed="rId2"/>
          <a:srcRect/>
          <a:stretch/>
        </p:blipFill>
        <p:spPr>
          <a:xfrm>
            <a:off x="1" y="-1"/>
            <a:ext cx="12191998" cy="6857999"/>
          </a:xfrm>
          <a:prstGeom prst="rect">
            <a:avLst/>
          </a:prstGeom>
        </p:spPr>
      </p:pic>
      <p:sp>
        <p:nvSpPr>
          <p:cNvPr id="11" name="正方形/長方形 10">
            <a:extLst>
              <a:ext uri="{FF2B5EF4-FFF2-40B4-BE49-F238E27FC236}">
                <a16:creationId xmlns:a16="http://schemas.microsoft.com/office/drawing/2014/main" id="{4EB59AC5-1B60-A021-8B7D-DF59CBAD3A75}"/>
              </a:ext>
            </a:extLst>
          </p:cNvPr>
          <p:cNvSpPr/>
          <p:nvPr userDrawn="1"/>
        </p:nvSpPr>
        <p:spPr>
          <a:xfrm>
            <a:off x="0" y="-1"/>
            <a:ext cx="12192000" cy="6857998"/>
          </a:xfrm>
          <a:prstGeom prst="rect">
            <a:avLst/>
          </a:prstGeom>
          <a:solidFill>
            <a:srgbClr val="050D24">
              <a:alpha val="58367"/>
            </a:srgb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pic>
        <p:nvPicPr>
          <p:cNvPr id="12" name="図 11">
            <a:extLst>
              <a:ext uri="{FF2B5EF4-FFF2-40B4-BE49-F238E27FC236}">
                <a16:creationId xmlns:a16="http://schemas.microsoft.com/office/drawing/2014/main" id="{CB41749C-507D-C7F2-AA9C-DC270B029338}"/>
              </a:ext>
            </a:extLst>
          </p:cNvPr>
          <p:cNvPicPr>
            <a:picLocks noChangeAspect="1"/>
          </p:cNvPicPr>
          <p:nvPr userDrawn="1"/>
        </p:nvPicPr>
        <p:blipFill>
          <a:blip r:embed="rId3"/>
          <a:srcRect/>
          <a:stretch/>
        </p:blipFill>
        <p:spPr>
          <a:xfrm>
            <a:off x="3885475" y="2865911"/>
            <a:ext cx="4421049" cy="1126177"/>
          </a:xfrm>
          <a:prstGeom prst="rect">
            <a:avLst/>
          </a:prstGeom>
        </p:spPr>
      </p:pic>
    </p:spTree>
    <p:extLst>
      <p:ext uri="{BB962C8B-B14F-4D97-AF65-F5344CB8AC3E}">
        <p14:creationId xmlns:p14="http://schemas.microsoft.com/office/powerpoint/2010/main" val="4114033414"/>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写真">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279E55B6-184B-9445-3C84-3C51FFA63D1B}"/>
              </a:ext>
            </a:extLst>
          </p:cNvPr>
          <p:cNvPicPr>
            <a:picLocks noChangeAspect="1"/>
          </p:cNvPicPr>
          <p:nvPr userDrawn="1"/>
        </p:nvPicPr>
        <p:blipFill rotWithShape="1">
          <a:blip r:embed="rId2"/>
          <a:srcRect l="58440" r="8440"/>
          <a:stretch/>
        </p:blipFill>
        <p:spPr>
          <a:xfrm>
            <a:off x="0" y="-1"/>
            <a:ext cx="4037999" cy="6857999"/>
          </a:xfrm>
          <a:prstGeom prst="rect">
            <a:avLst/>
          </a:prstGeom>
        </p:spPr>
      </p:pic>
      <p:sp>
        <p:nvSpPr>
          <p:cNvPr id="2" name="タイトル 1">
            <a:extLst>
              <a:ext uri="{FF2B5EF4-FFF2-40B4-BE49-F238E27FC236}">
                <a16:creationId xmlns:a16="http://schemas.microsoft.com/office/drawing/2014/main" id="{D8C3003A-1C0D-B582-B3BE-CA14C4D8AE89}"/>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sp>
        <p:nvSpPr>
          <p:cNvPr id="5" name="テキスト プレースホルダー 8">
            <a:extLst>
              <a:ext uri="{FF2B5EF4-FFF2-40B4-BE49-F238E27FC236}">
                <a16:creationId xmlns:a16="http://schemas.microsoft.com/office/drawing/2014/main" id="{FFDB246B-7466-9829-C733-D7C8F366017A}"/>
              </a:ext>
            </a:extLst>
          </p:cNvPr>
          <p:cNvSpPr>
            <a:spLocks noGrp="1"/>
          </p:cNvSpPr>
          <p:nvPr>
            <p:ph type="body" sz="quarter" idx="16" hasCustomPrompt="1"/>
          </p:nvPr>
        </p:nvSpPr>
        <p:spPr>
          <a:xfrm>
            <a:off x="4496400" y="2286000"/>
            <a:ext cx="7315200" cy="3952800"/>
          </a:xfrm>
          <a:prstGeom prst="rect">
            <a:avLst/>
          </a:prstGeom>
        </p:spPr>
        <p:txBody>
          <a:bodyPr lIns="0" tIns="0" rIns="0" bIns="0"/>
          <a:lstStyle>
            <a:lvl1pPr>
              <a:defRPr sz="4800" b="1">
                <a:solidFill>
                  <a:schemeClr val="accent1"/>
                </a:solidFill>
              </a:defRPr>
            </a:lvl1pPr>
          </a:lstStyle>
          <a:p>
            <a:pPr lvl="0"/>
            <a:r>
              <a:rPr kumimoji="1" lang="ja-JP" altLang="en-US"/>
              <a:t>中扉タイトル</a:t>
            </a:r>
          </a:p>
        </p:txBody>
      </p:sp>
      <p:sp>
        <p:nvSpPr>
          <p:cNvPr id="9" name="テキスト ボックス 8">
            <a:extLst>
              <a:ext uri="{FF2B5EF4-FFF2-40B4-BE49-F238E27FC236}">
                <a16:creationId xmlns:a16="http://schemas.microsoft.com/office/drawing/2014/main" id="{4E856B16-CC7F-D18A-5F95-82F6F68027FD}"/>
              </a:ext>
            </a:extLst>
          </p:cNvPr>
          <p:cNvSpPr txBox="1"/>
          <p:nvPr userDrawn="1"/>
        </p:nvSpPr>
        <p:spPr>
          <a:xfrm>
            <a:off x="77760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
        <p:nvSpPr>
          <p:cNvPr id="7" name="正方形/長方形 6">
            <a:extLst>
              <a:ext uri="{FF2B5EF4-FFF2-40B4-BE49-F238E27FC236}">
                <a16:creationId xmlns:a16="http://schemas.microsoft.com/office/drawing/2014/main" id="{B78BC61F-DFF6-D0AA-091E-65340A8F721F}"/>
              </a:ext>
            </a:extLst>
          </p:cNvPr>
          <p:cNvSpPr/>
          <p:nvPr userDrawn="1"/>
        </p:nvSpPr>
        <p:spPr>
          <a:xfrm>
            <a:off x="-1201" y="5202000"/>
            <a:ext cx="4039200" cy="1655999"/>
          </a:xfrm>
          <a:prstGeom prst="rect">
            <a:avLst/>
          </a:prstGeom>
          <a:gradFill>
            <a:gsLst>
              <a:gs pos="0">
                <a:schemeClr val="accent1"/>
              </a:gs>
              <a:gs pos="80000">
                <a:schemeClr val="accent1">
                  <a:alpha val="0"/>
                </a:schemeClr>
              </a:gs>
            </a:gsLst>
            <a:lin ang="16200000" scaled="1"/>
          </a:gra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10" name="テキスト ボックス 9">
            <a:extLst>
              <a:ext uri="{FF2B5EF4-FFF2-40B4-BE49-F238E27FC236}">
                <a16:creationId xmlns:a16="http://schemas.microsoft.com/office/drawing/2014/main" id="{D5163610-4754-0AB2-758B-6FFD6261400E}"/>
              </a:ext>
            </a:extLst>
          </p:cNvPr>
          <p:cNvSpPr txBox="1"/>
          <p:nvPr userDrawn="1"/>
        </p:nvSpPr>
        <p:spPr>
          <a:xfrm>
            <a:off x="4496400" y="6562800"/>
            <a:ext cx="32040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2023 NTT DATA Japan Corporation</a:t>
            </a:r>
          </a:p>
        </p:txBody>
      </p:sp>
    </p:spTree>
    <p:extLst>
      <p:ext uri="{BB962C8B-B14F-4D97-AF65-F5344CB8AC3E}">
        <p14:creationId xmlns:p14="http://schemas.microsoft.com/office/powerpoint/2010/main" val="68184166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0E3DF-D30F-67F3-1120-4D08EF0597DA}"/>
              </a:ext>
            </a:extLst>
          </p:cNvPr>
          <p:cNvSpPr>
            <a:spLocks noGrp="1"/>
          </p:cNvSpPr>
          <p:nvPr>
            <p:ph type="title" hasCustomPrompt="1"/>
          </p:nvPr>
        </p:nvSpPr>
        <p:spPr>
          <a:xfrm>
            <a:off x="370798" y="687601"/>
            <a:ext cx="7315200" cy="1447199"/>
          </a:xfrm>
          <a:prstGeom prst="rect">
            <a:avLst/>
          </a:prstGeom>
        </p:spPr>
        <p:txBody>
          <a:bodyPr/>
          <a:lstStyle/>
          <a:p>
            <a:r>
              <a:rPr kumimoji="1" lang="en-US" altLang="ja-JP" dirty="0"/>
              <a:t>01</a:t>
            </a:r>
            <a:endParaRPr kumimoji="1" lang="ja-JP" altLang="en-US"/>
          </a:p>
        </p:txBody>
      </p:sp>
      <p:sp>
        <p:nvSpPr>
          <p:cNvPr id="3" name="テキスト プレースホルダー 8">
            <a:extLst>
              <a:ext uri="{FF2B5EF4-FFF2-40B4-BE49-F238E27FC236}">
                <a16:creationId xmlns:a16="http://schemas.microsoft.com/office/drawing/2014/main" id="{14339CF7-9CA0-A841-448E-67A663E55CF3}"/>
              </a:ext>
            </a:extLst>
          </p:cNvPr>
          <p:cNvSpPr>
            <a:spLocks noGrp="1"/>
          </p:cNvSpPr>
          <p:nvPr>
            <p:ph type="body" sz="quarter" idx="16" hasCustomPrompt="1"/>
          </p:nvPr>
        </p:nvSpPr>
        <p:spPr>
          <a:xfrm>
            <a:off x="370800" y="2286000"/>
            <a:ext cx="7315200" cy="3888000"/>
          </a:xfrm>
          <a:prstGeom prst="rect">
            <a:avLst/>
          </a:prstGeom>
        </p:spPr>
        <p:txBody>
          <a:bodyPr lIns="0" tIns="0" rIns="0" bIns="0"/>
          <a:lstStyle>
            <a:lvl1pPr>
              <a:defRPr sz="4000" b="1">
                <a:solidFill>
                  <a:schemeClr val="accent1"/>
                </a:solidFill>
              </a:defRPr>
            </a:lvl1pPr>
          </a:lstStyle>
          <a:p>
            <a:pPr lvl="0"/>
            <a:r>
              <a:rPr kumimoji="1" lang="ja-JP" altLang="en-US"/>
              <a:t>中扉タイトル</a:t>
            </a:r>
          </a:p>
        </p:txBody>
      </p:sp>
      <p:pic>
        <p:nvPicPr>
          <p:cNvPr id="4" name="Picture 6">
            <a:extLst>
              <a:ext uri="{FF2B5EF4-FFF2-40B4-BE49-F238E27FC236}">
                <a16:creationId xmlns:a16="http://schemas.microsoft.com/office/drawing/2014/main" id="{EB864475-214E-676F-1057-8A4E44927EF7}"/>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tretch>
            <a:fillRect/>
          </a:stretch>
        </p:blipFill>
        <p:spPr>
          <a:xfrm>
            <a:off x="8070773" y="2431973"/>
            <a:ext cx="3740227" cy="3740227"/>
          </a:xfrm>
          <a:prstGeom prst="rect">
            <a:avLst/>
          </a:prstGeom>
        </p:spPr>
      </p:pic>
      <p:sp>
        <p:nvSpPr>
          <p:cNvPr id="5" name="テキスト ボックス 4">
            <a:extLst>
              <a:ext uri="{FF2B5EF4-FFF2-40B4-BE49-F238E27FC236}">
                <a16:creationId xmlns:a16="http://schemas.microsoft.com/office/drawing/2014/main" id="{442CEE08-CDC8-97A0-0539-B8FAF99A1769}"/>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spTree>
    <p:extLst>
      <p:ext uri="{BB962C8B-B14F-4D97-AF65-F5344CB8AC3E}">
        <p14:creationId xmlns:p14="http://schemas.microsoft.com/office/powerpoint/2010/main" val="15144723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写真入イノベーションカー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1CCA0-7E92-7FFB-2532-8D8D86CBBF3B}"/>
              </a:ext>
            </a:extLst>
          </p:cNvPr>
          <p:cNvSpPr>
            <a:spLocks noGrp="1"/>
          </p:cNvSpPr>
          <p:nvPr>
            <p:ph type="title" hasCustomPrompt="1"/>
          </p:nvPr>
        </p:nvSpPr>
        <p:spPr>
          <a:xfrm>
            <a:off x="4496400" y="687600"/>
            <a:ext cx="7315200" cy="1447199"/>
          </a:xfrm>
          <a:prstGeom prst="rect">
            <a:avLst/>
          </a:prstGeom>
        </p:spPr>
        <p:txBody>
          <a:bodyPr/>
          <a:lstStyle/>
          <a:p>
            <a:r>
              <a:rPr kumimoji="1" lang="en-US" altLang="ja-JP" dirty="0"/>
              <a:t>01</a:t>
            </a:r>
            <a:endParaRPr kumimoji="1" lang="ja-JP" altLang="en-US"/>
          </a:p>
        </p:txBody>
      </p:sp>
      <p:pic>
        <p:nvPicPr>
          <p:cNvPr id="3" name="Picture 6">
            <a:extLst>
              <a:ext uri="{FF2B5EF4-FFF2-40B4-BE49-F238E27FC236}">
                <a16:creationId xmlns:a16="http://schemas.microsoft.com/office/drawing/2014/main" id="{38FD529D-5FF6-E828-CE3E-B79F0DF687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575" y="2447060"/>
            <a:ext cx="3718800" cy="3718800"/>
          </a:xfrm>
          <a:prstGeom prst="rect">
            <a:avLst/>
          </a:prstGeom>
        </p:spPr>
      </p:pic>
      <p:sp>
        <p:nvSpPr>
          <p:cNvPr id="5" name="テキスト プレースホルダー 8">
            <a:extLst>
              <a:ext uri="{FF2B5EF4-FFF2-40B4-BE49-F238E27FC236}">
                <a16:creationId xmlns:a16="http://schemas.microsoft.com/office/drawing/2014/main" id="{E10C1EF1-42DC-CE53-8902-8E322B4352D3}"/>
              </a:ext>
            </a:extLst>
          </p:cNvPr>
          <p:cNvSpPr>
            <a:spLocks noGrp="1"/>
          </p:cNvSpPr>
          <p:nvPr>
            <p:ph type="body" sz="quarter" idx="16" hasCustomPrompt="1"/>
          </p:nvPr>
        </p:nvSpPr>
        <p:spPr>
          <a:xfrm>
            <a:off x="4496400" y="2433600"/>
            <a:ext cx="7315200" cy="3740400"/>
          </a:xfrm>
          <a:prstGeom prst="rect">
            <a:avLst/>
          </a:prstGeom>
        </p:spPr>
        <p:txBody>
          <a:bodyPr lIns="0" tIns="0" rIns="0" bIns="0"/>
          <a:lstStyle>
            <a:lvl1pPr>
              <a:defRPr sz="4000" b="1">
                <a:solidFill>
                  <a:schemeClr val="accent1"/>
                </a:solidFill>
              </a:defRPr>
            </a:lvl1pPr>
          </a:lstStyle>
          <a:p>
            <a:pPr lvl="0"/>
            <a:r>
              <a:rPr kumimoji="1" lang="ja-JP" altLang="en-US" dirty="0"/>
              <a:t>中扉タイトル</a:t>
            </a:r>
          </a:p>
        </p:txBody>
      </p:sp>
      <p:sp>
        <p:nvSpPr>
          <p:cNvPr id="6" name="テキスト ボックス 5">
            <a:extLst>
              <a:ext uri="{FF2B5EF4-FFF2-40B4-BE49-F238E27FC236}">
                <a16:creationId xmlns:a16="http://schemas.microsoft.com/office/drawing/2014/main" id="{53785BB8-9BEF-6511-73A0-EFF55EDD2267}"/>
              </a:ext>
            </a:extLst>
          </p:cNvPr>
          <p:cNvSpPr txBox="1"/>
          <p:nvPr userDrawn="1"/>
        </p:nvSpPr>
        <p:spPr>
          <a:xfrm>
            <a:off x="5943600" y="6562800"/>
            <a:ext cx="306000" cy="90000"/>
          </a:xfrm>
          <a:prstGeom prst="rect">
            <a:avLst/>
          </a:prstGeom>
          <a:noFill/>
          <a:ln>
            <a:noFill/>
          </a:ln>
        </p:spPr>
        <p:txBody>
          <a:bodyPr wrap="square" lIns="0" tIns="0" rIns="0" bIns="0" rtlCol="0" anchor="ctr" anchorCtr="0">
            <a:noAutofit/>
          </a:bodyPr>
          <a:lstStyle/>
          <a:p>
            <a:pPr algn="ctr"/>
            <a:fld id="{8DD8EB0B-AB08-A54E-B33C-ED72A04D9CE9}" type="slidenum">
              <a:rPr lang="ja-JP" altLang="en-US" sz="800" smtClean="0">
                <a:solidFill>
                  <a:srgbClr val="6B6B6B"/>
                </a:solidFill>
              </a:rPr>
              <a:pPr algn="ctr"/>
              <a:t>‹#›</a:t>
            </a:fld>
            <a:endParaRPr kumimoji="0" lang="en-US" altLang="ja-JP" sz="800" dirty="0">
              <a:solidFill>
                <a:srgbClr val="6B6B6B"/>
              </a:solidFill>
              <a:latin typeface="+mn-ea"/>
              <a:cs typeface="Meiryo UI" pitchFamily="50" charset="-128"/>
            </a:endParaRPr>
          </a:p>
        </p:txBody>
      </p:sp>
      <p:pic>
        <p:nvPicPr>
          <p:cNvPr id="8" name="図プレースホルダー 15">
            <a:extLst>
              <a:ext uri="{FF2B5EF4-FFF2-40B4-BE49-F238E27FC236}">
                <a16:creationId xmlns:a16="http://schemas.microsoft.com/office/drawing/2014/main" id="{7A73D8A7-ECC3-BBC6-EF06-B230921C7B4E}"/>
              </a:ext>
            </a:extLst>
          </p:cNvPr>
          <p:cNvPicPr>
            <a:picLocks noChangeAspect="1"/>
          </p:cNvPicPr>
          <p:nvPr userDrawn="1"/>
        </p:nvPicPr>
        <p:blipFill rotWithShape="1">
          <a:blip r:embed="rId3"/>
          <a:srcRect l="40504" r="3246"/>
          <a:stretch/>
        </p:blipFill>
        <p:spPr>
          <a:xfrm>
            <a:off x="371475" y="2447060"/>
            <a:ext cx="3718800" cy="3718800"/>
          </a:xfrm>
          <a:custGeom>
            <a:avLst/>
            <a:gdLst>
              <a:gd name="connsiteX0" fmla="*/ 1704548 w 5267271"/>
              <a:gd name="connsiteY0" fmla="*/ 0 h 5272719"/>
              <a:gd name="connsiteX1" fmla="*/ 3527745 w 5267271"/>
              <a:gd name="connsiteY1" fmla="*/ 1774521 h 5272719"/>
              <a:gd name="connsiteX2" fmla="*/ 5267271 w 5267271"/>
              <a:gd name="connsiteY2" fmla="*/ 5269498 h 5272719"/>
              <a:gd name="connsiteX3" fmla="*/ 3509088 w 5267271"/>
              <a:gd name="connsiteY3" fmla="*/ 5269044 h 5272719"/>
              <a:gd name="connsiteX4" fmla="*/ 1794302 w 5267271"/>
              <a:gd name="connsiteY4" fmla="*/ 1858626 h 5272719"/>
              <a:gd name="connsiteX5" fmla="*/ 1794667 w 5267271"/>
              <a:gd name="connsiteY5" fmla="*/ 5270472 h 5272719"/>
              <a:gd name="connsiteX6" fmla="*/ 0 w 5267271"/>
              <a:gd name="connsiteY6" fmla="*/ 5272719 h 5272719"/>
              <a:gd name="connsiteX7" fmla="*/ 3384 w 5267271"/>
              <a:gd name="connsiteY7" fmla="*/ 1714773 h 5272719"/>
              <a:gd name="connsiteX8" fmla="*/ 569360 w 5267271"/>
              <a:gd name="connsiteY8" fmla="*/ 333790 h 5272719"/>
              <a:gd name="connsiteX9" fmla="*/ 1704548 w 5267271"/>
              <a:gd name="connsiteY9" fmla="*/ 0 h 527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7271" h="5272719">
                <a:moveTo>
                  <a:pt x="1704548" y="0"/>
                </a:moveTo>
                <a:cubicBezTo>
                  <a:pt x="2442328" y="19929"/>
                  <a:pt x="2925708" y="438914"/>
                  <a:pt x="3527745" y="1774521"/>
                </a:cubicBezTo>
                <a:lnTo>
                  <a:pt x="5267271" y="5269498"/>
                </a:lnTo>
                <a:lnTo>
                  <a:pt x="3509088" y="5269044"/>
                </a:lnTo>
                <a:cubicBezTo>
                  <a:pt x="2932089" y="4085847"/>
                  <a:pt x="2376159" y="3052885"/>
                  <a:pt x="1794302" y="1858626"/>
                </a:cubicBezTo>
                <a:cubicBezTo>
                  <a:pt x="1800510" y="2806405"/>
                  <a:pt x="1797959" y="3550976"/>
                  <a:pt x="1794667" y="5270472"/>
                </a:cubicBezTo>
                <a:lnTo>
                  <a:pt x="0" y="5272719"/>
                </a:lnTo>
                <a:cubicBezTo>
                  <a:pt x="6041" y="3933998"/>
                  <a:pt x="-2660" y="3106972"/>
                  <a:pt x="3384" y="1714773"/>
                </a:cubicBezTo>
                <a:cubicBezTo>
                  <a:pt x="20552" y="931022"/>
                  <a:pt x="285832" y="562108"/>
                  <a:pt x="569360" y="333790"/>
                </a:cubicBezTo>
                <a:cubicBezTo>
                  <a:pt x="852888" y="105472"/>
                  <a:pt x="1272212" y="9538"/>
                  <a:pt x="1704548" y="0"/>
                </a:cubicBezTo>
                <a:close/>
              </a:path>
            </a:pathLst>
          </a:custGeom>
        </p:spPr>
      </p:pic>
    </p:spTree>
    <p:extLst>
      <p:ext uri="{BB962C8B-B14F-4D97-AF65-F5344CB8AC3E}">
        <p14:creationId xmlns:p14="http://schemas.microsoft.com/office/powerpoint/2010/main" val="280571354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コンテンツB">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p>
            <a:r>
              <a:rPr kumimoji="1" lang="ja-JP" altLang="en-US"/>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407988" y="689355"/>
            <a:ext cx="11376026" cy="363157"/>
          </a:xfrm>
          <a:prstGeom prst="rect">
            <a:avLst/>
          </a:prstGeom>
        </p:spPr>
        <p:txBody>
          <a:bodyPr tIns="46800" anchor="ctr" anchorCtr="0">
            <a:noAutofit/>
          </a:bodyPr>
          <a:lstStyle>
            <a:lvl1pPr>
              <a:defRPr lang="en-US" sz="2000" b="1" spc="0" baseline="0" dirty="0">
                <a:solidFill>
                  <a:schemeClr val="tx1"/>
                </a:solidFill>
                <a:latin typeface="+mj-ea"/>
                <a:ea typeface="+mj-ea"/>
                <a:cs typeface="Arial"/>
              </a:defRPr>
            </a:lvl1pPr>
          </a:lstStyle>
          <a:p>
            <a:pPr marL="226468" marR="0" lvl="0" indent="-226468">
              <a:lnSpc>
                <a:spcPct val="100000"/>
              </a:lnSpc>
              <a:spcBef>
                <a:spcPct val="20000"/>
              </a:spcBef>
              <a:buClrTx/>
              <a:buSzTx/>
              <a:buFont typeface="+mj-lt"/>
              <a:buNone/>
              <a:tabLst/>
            </a:pPr>
            <a:r>
              <a:rPr lang="ja-JP" altLang="en-US"/>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407989" y="1160463"/>
            <a:ext cx="11376026"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359183925"/>
      </p:ext>
    </p:extLst>
  </p:cSld>
  <p:clrMapOvr>
    <a:masterClrMapping/>
  </p:clrMapOvr>
  <p:extLst>
    <p:ext uri="{DCECCB84-F9BA-43D5-87BE-67443E8EF086}">
      <p15:sldGuideLst xmlns:p15="http://schemas.microsoft.com/office/powerpoint/2012/main">
        <p15:guide id="3" orient="horz" pos="663">
          <p15:clr>
            <a:srgbClr val="FBAE40"/>
          </p15:clr>
        </p15:guide>
        <p15:guide id="4" orient="horz" pos="731">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コンテンツB">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p:txBody>
          <a:bodyPr/>
          <a:lstStyle/>
          <a:p>
            <a:r>
              <a:rPr kumimoji="1" lang="ja-JP" altLang="en-US"/>
              <a:t>［タイトル］</a:t>
            </a:r>
          </a:p>
        </p:txBody>
      </p:sp>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407989" y="692151"/>
            <a:ext cx="11376026" cy="669290"/>
          </a:xfrm>
          <a:prstGeom prst="rect">
            <a:avLst/>
          </a:prstGeom>
        </p:spPr>
        <p:txBody>
          <a:bodyPr/>
          <a:lstStyle>
            <a:lvl1pPr marL="0" indent="0">
              <a:buNone/>
              <a:tabL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67545065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81.xml"/><Relationship Id="rId2" Type="http://schemas.openxmlformats.org/officeDocument/2006/relationships/slideLayout" Target="../slideLayouts/slideLayout80.xml"/><Relationship Id="rId1" Type="http://schemas.openxmlformats.org/officeDocument/2006/relationships/slideLayout" Target="../slideLayouts/slideLayout79.xml"/><Relationship Id="rId5" Type="http://schemas.openxmlformats.org/officeDocument/2006/relationships/theme" Target="../theme/theme10.xml"/><Relationship Id="rId4" Type="http://schemas.openxmlformats.org/officeDocument/2006/relationships/slideLayout" Target="../slideLayouts/slideLayout82.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11.xml"/><Relationship Id="rId4" Type="http://schemas.openxmlformats.org/officeDocument/2006/relationships/slideLayout" Target="../slideLayouts/slideLayout86.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89.xml"/><Relationship Id="rId7" Type="http://schemas.openxmlformats.org/officeDocument/2006/relationships/theme" Target="../theme/theme12.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5" Type="http://schemas.openxmlformats.org/officeDocument/2006/relationships/slideLayout" Target="../slideLayouts/slideLayout91.xml"/><Relationship Id="rId4" Type="http://schemas.openxmlformats.org/officeDocument/2006/relationships/slideLayout" Target="../slideLayouts/slideLayout90.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95.xml"/><Relationship Id="rId2" Type="http://schemas.openxmlformats.org/officeDocument/2006/relationships/slideLayout" Target="../slideLayouts/slideLayout94.xml"/><Relationship Id="rId1" Type="http://schemas.openxmlformats.org/officeDocument/2006/relationships/slideLayout" Target="../slideLayouts/slideLayout93.xml"/><Relationship Id="rId5" Type="http://schemas.openxmlformats.org/officeDocument/2006/relationships/theme" Target="../theme/theme13.xml"/><Relationship Id="rId4" Type="http://schemas.openxmlformats.org/officeDocument/2006/relationships/slideLayout" Target="../slideLayouts/slideLayout96.xml"/></Relationships>
</file>

<file path=ppt/slideMasters/_rels/slideMaster14.xml.rels><?xml version="1.0" encoding="UTF-8" standalone="yes"?>
<Relationships xmlns="http://schemas.openxmlformats.org/package/2006/relationships"><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9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gif"/><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4.gi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4.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theme" Target="../theme/theme5.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8.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2A0D56C-E1F5-E3B7-AD07-B9E1E5DD0E11}"/>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2024 NTT DATA Japan Corporation</a:t>
            </a:r>
          </a:p>
        </p:txBody>
      </p:sp>
      <p:sp>
        <p:nvSpPr>
          <p:cNvPr id="7" name="テキスト ボックス 6">
            <a:extLst>
              <a:ext uri="{FF2B5EF4-FFF2-40B4-BE49-F238E27FC236}">
                <a16:creationId xmlns:a16="http://schemas.microsoft.com/office/drawing/2014/main" id="{A25FF54E-666C-4716-AAE2-64E405637909}"/>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2428608009"/>
      </p:ext>
    </p:extLst>
  </p:cSld>
  <p:clrMap bg1="lt1" tx1="dk1" bg2="lt2" tx2="dk2" accent1="accent1" accent2="accent2" accent3="accent3" accent4="accent4" accent5="accent5" accent6="accent6" hlink="hlink" folHlink="folHlink"/>
  <p:sldLayoutIdLst>
    <p:sldLayoutId id="2147483994" r:id="rId1"/>
    <p:sldLayoutId id="2147483973" r:id="rId2"/>
    <p:sldLayoutId id="2147483974" r:id="rId3"/>
    <p:sldLayoutId id="2147484147" r:id="rId4"/>
  </p:sldLayoutIdLst>
  <p:hf hdr="0" dt="0"/>
  <p:txStyles>
    <p:titleStyle>
      <a:lvl1pPr algn="l" defTabSz="609555" rtl="0" eaLnBrk="1" fontAlgn="base" hangingPunct="1">
        <a:spcBef>
          <a:spcPct val="0"/>
        </a:spcBef>
        <a:spcAft>
          <a:spcPct val="0"/>
        </a:spcAft>
        <a:defRPr kumimoji="1" sz="9600" b="1" i="0" kern="1200" spc="200" baseline="0">
          <a:solidFill>
            <a:schemeClr val="accent2"/>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5" rtl="0" eaLnBrk="1" fontAlgn="base" hangingPunct="1">
        <a:spcBef>
          <a:spcPct val="20000"/>
        </a:spcBef>
        <a:spcAft>
          <a:spcPct val="0"/>
        </a:spcAft>
        <a:buFont typeface="Arial" pitchFamily="34" charset="0"/>
        <a:buNone/>
        <a:defRPr kumimoji="1" sz="1800" kern="1200">
          <a:solidFill>
            <a:schemeClr val="tx1"/>
          </a:solidFill>
          <a:latin typeface="+mn-ea"/>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4201"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2A0D56C-E1F5-E3B7-AD07-B9E1E5DD0E11}"/>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2024 NTT DATA Japan Corporation</a:t>
            </a:r>
          </a:p>
        </p:txBody>
      </p:sp>
      <p:sp>
        <p:nvSpPr>
          <p:cNvPr id="7" name="テキスト ボックス 6">
            <a:extLst>
              <a:ext uri="{FF2B5EF4-FFF2-40B4-BE49-F238E27FC236}">
                <a16:creationId xmlns:a16="http://schemas.microsoft.com/office/drawing/2014/main" id="{A25FF54E-666C-4716-AAE2-64E405637909}"/>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290072848"/>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3" r:id="rId4"/>
  </p:sldLayoutIdLst>
  <p:hf hdr="0" dt="0"/>
  <p:txStyles>
    <p:titleStyle>
      <a:lvl1pPr algn="l" defTabSz="609555" rtl="0" eaLnBrk="1" fontAlgn="base" hangingPunct="1">
        <a:spcBef>
          <a:spcPct val="0"/>
        </a:spcBef>
        <a:spcAft>
          <a:spcPct val="0"/>
        </a:spcAft>
        <a:defRPr kumimoji="1" sz="9600" b="1" i="0" kern="1200" spc="200" baseline="0">
          <a:solidFill>
            <a:schemeClr val="accent2"/>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5" rtl="0" eaLnBrk="1" fontAlgn="base" hangingPunct="1">
        <a:spcBef>
          <a:spcPct val="20000"/>
        </a:spcBef>
        <a:spcAft>
          <a:spcPct val="0"/>
        </a:spcAft>
        <a:buFont typeface="Arial" pitchFamily="34" charset="0"/>
        <a:buNone/>
        <a:defRPr kumimoji="1" sz="1800" kern="1200">
          <a:solidFill>
            <a:schemeClr val="tx1"/>
          </a:solidFill>
          <a:latin typeface="+mn-ea"/>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420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2A0D56C-E1F5-E3B7-AD07-B9E1E5DD0E11}"/>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2024 NTT DATA Japan Corporation</a:t>
            </a:r>
          </a:p>
        </p:txBody>
      </p:sp>
      <p:sp>
        <p:nvSpPr>
          <p:cNvPr id="7" name="テキスト ボックス 6">
            <a:extLst>
              <a:ext uri="{FF2B5EF4-FFF2-40B4-BE49-F238E27FC236}">
                <a16:creationId xmlns:a16="http://schemas.microsoft.com/office/drawing/2014/main" id="{A25FF54E-666C-4716-AAE2-64E405637909}"/>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1796623256"/>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40" r:id="rId4"/>
  </p:sldLayoutIdLst>
  <p:hf hdr="0" dt="0"/>
  <p:txStyles>
    <p:titleStyle>
      <a:lvl1pPr algn="l" defTabSz="609555" rtl="0" eaLnBrk="1" fontAlgn="base" hangingPunct="1">
        <a:spcBef>
          <a:spcPct val="0"/>
        </a:spcBef>
        <a:spcAft>
          <a:spcPct val="0"/>
        </a:spcAft>
        <a:defRPr kumimoji="1" sz="9600" b="1" i="0" kern="1200" spc="200" baseline="0">
          <a:solidFill>
            <a:schemeClr val="accent2"/>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5" rtl="0" eaLnBrk="1" fontAlgn="base" hangingPunct="1">
        <a:spcBef>
          <a:spcPct val="20000"/>
        </a:spcBef>
        <a:spcAft>
          <a:spcPct val="0"/>
        </a:spcAft>
        <a:buFont typeface="Arial" pitchFamily="34" charset="0"/>
        <a:buNone/>
        <a:defRPr kumimoji="1" sz="1800" kern="1200">
          <a:solidFill>
            <a:schemeClr val="tx1"/>
          </a:solidFill>
          <a:latin typeface="+mn-ea"/>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420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407988" y="164693"/>
            <a:ext cx="11376026" cy="412538"/>
          </a:xfrm>
          <a:prstGeom prst="rect">
            <a:avLst/>
          </a:prstGeom>
        </p:spPr>
        <p:txBody>
          <a:bodyPr vert="horz" lIns="0" tIns="45720" rIns="0" bIns="45720" rtlCol="0" anchor="t" anchorCtr="0">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DD323A-9269-AE42-951E-F08FD291D3E6}"/>
              </a:ext>
            </a:extLst>
          </p:cNvPr>
          <p:cNvSpPr>
            <a:spLocks noGrp="1"/>
          </p:cNvSpPr>
          <p:nvPr>
            <p:ph type="body" idx="1"/>
          </p:nvPr>
        </p:nvSpPr>
        <p:spPr>
          <a:xfrm>
            <a:off x="407987" y="692150"/>
            <a:ext cx="11387161"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5" name="テキスト ボックス 14">
            <a:extLst>
              <a:ext uri="{FF2B5EF4-FFF2-40B4-BE49-F238E27FC236}">
                <a16:creationId xmlns:a16="http://schemas.microsoft.com/office/drawing/2014/main" id="{544E55B2-E6CD-4F7F-BC76-C8AD0654D29B}"/>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1650989824"/>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Lst>
  <p:hf hdr="0" ftr="0" dt="0"/>
  <p:txStyles>
    <p:titleStyle>
      <a:lvl1pPr algn="l" defTabSz="609555" rtl="0" eaLnBrk="1" fontAlgn="base" hangingPunct="1">
        <a:spcBef>
          <a:spcPct val="0"/>
        </a:spcBef>
        <a:spcAft>
          <a:spcPct val="0"/>
        </a:spcAft>
        <a:defRPr kumimoji="1" sz="2400" b="1" i="0" kern="1200" spc="0" baseline="0">
          <a:solidFill>
            <a:schemeClr val="tx1">
              <a:lumMod val="85000"/>
              <a:lumOff val="15000"/>
            </a:schemeClr>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tx1">
              <a:lumMod val="85000"/>
              <a:lumOff val="15000"/>
            </a:schemeClr>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F26B43"/>
          </p15:clr>
        </p15:guide>
        <p15:guide id="4" orient="horz" pos="2160">
          <p15:clr>
            <a:srgbClr val="F26B43"/>
          </p15:clr>
        </p15:guide>
        <p15:guide id="6" orient="horz" pos="436">
          <p15:clr>
            <a:srgbClr val="F26B43"/>
          </p15:clr>
        </p15:guide>
        <p15:guide id="7" pos="3840">
          <p15:clr>
            <a:srgbClr val="F26B43"/>
          </p15:clr>
        </p15:guide>
        <p15:guide id="8" pos="7423">
          <p15:clr>
            <a:srgbClr val="F26B43"/>
          </p15:clr>
        </p15:guide>
        <p15:guide id="9" orient="horz" pos="4088">
          <p15:clr>
            <a:srgbClr val="F26B43"/>
          </p15:clr>
        </p15:guide>
        <p15:guide id="10" orient="horz" pos="368">
          <p15:clr>
            <a:srgbClr val="F26B43"/>
          </p15:clr>
        </p15:guide>
        <p15:guide id="11" orient="horz" pos="4269">
          <p15:clr>
            <a:srgbClr val="F26B43"/>
          </p15:clr>
        </p15:guide>
        <p15:guide id="12" orient="horz" pos="4156">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2A0D56C-E1F5-E3B7-AD07-B9E1E5DD0E11}"/>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rgbClr val="6B6B6B"/>
                </a:solidFill>
              </a:rPr>
              <a:t>© 2024 NTT DATA Japan Corporation</a:t>
            </a:r>
          </a:p>
        </p:txBody>
      </p:sp>
      <p:sp>
        <p:nvSpPr>
          <p:cNvPr id="7" name="テキスト ボックス 6">
            <a:extLst>
              <a:ext uri="{FF2B5EF4-FFF2-40B4-BE49-F238E27FC236}">
                <a16:creationId xmlns:a16="http://schemas.microsoft.com/office/drawing/2014/main" id="{A25FF54E-666C-4716-AAE2-64E405637909}"/>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4163837187"/>
      </p:ext>
    </p:extLst>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3" r:id="rId4"/>
  </p:sldLayoutIdLst>
  <p:hf hdr="0" dt="0"/>
  <p:txStyles>
    <p:titleStyle>
      <a:lvl1pPr algn="l" defTabSz="609555" rtl="0" eaLnBrk="1" fontAlgn="base" hangingPunct="1">
        <a:spcBef>
          <a:spcPct val="0"/>
        </a:spcBef>
        <a:spcAft>
          <a:spcPct val="0"/>
        </a:spcAft>
        <a:defRPr kumimoji="1" sz="9600" b="1" i="0" kern="1200" spc="200" baseline="0">
          <a:solidFill>
            <a:schemeClr val="accent2"/>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5" rtl="0" eaLnBrk="1" fontAlgn="base" hangingPunct="1">
        <a:spcBef>
          <a:spcPct val="20000"/>
        </a:spcBef>
        <a:spcAft>
          <a:spcPct val="0"/>
        </a:spcAft>
        <a:buFont typeface="Arial" pitchFamily="34" charset="0"/>
        <a:buNone/>
        <a:defRPr kumimoji="1" sz="1800" kern="1200">
          <a:solidFill>
            <a:schemeClr val="tx1"/>
          </a:solidFill>
          <a:latin typeface="+mn-ea"/>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420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407987" y="164693"/>
            <a:ext cx="9217025" cy="412538"/>
          </a:xfrm>
          <a:prstGeom prst="rect">
            <a:avLst/>
          </a:prstGeom>
        </p:spPr>
        <p:txBody>
          <a:bodyPr vert="horz" lIns="0" tIns="45720" rIns="0" bIns="45720" rtlCol="0" anchor="t" anchorCtr="0">
            <a:noAutofit/>
          </a:bodyPr>
          <a:lstStyle/>
          <a:p>
            <a:r>
              <a:rPr kumimoji="1" lang="ja-JP" altLang="en-US"/>
              <a:t>マスター タイトルの書式設定</a:t>
            </a:r>
          </a:p>
        </p:txBody>
      </p:sp>
      <p:sp>
        <p:nvSpPr>
          <p:cNvPr id="12" name="テキスト プレースホルダー 2">
            <a:extLst>
              <a:ext uri="{FF2B5EF4-FFF2-40B4-BE49-F238E27FC236}">
                <a16:creationId xmlns:a16="http://schemas.microsoft.com/office/drawing/2014/main" id="{1E7F193E-E725-A748-98D4-293E16F59813}"/>
              </a:ext>
            </a:extLst>
          </p:cNvPr>
          <p:cNvSpPr>
            <a:spLocks noGrp="1"/>
          </p:cNvSpPr>
          <p:nvPr>
            <p:ph type="body" idx="1"/>
          </p:nvPr>
        </p:nvSpPr>
        <p:spPr>
          <a:xfrm>
            <a:off x="407987" y="692150"/>
            <a:ext cx="9217025"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テキスト ボックス 6">
            <a:extLst>
              <a:ext uri="{FF2B5EF4-FFF2-40B4-BE49-F238E27FC236}">
                <a16:creationId xmlns:a16="http://schemas.microsoft.com/office/drawing/2014/main" id="{A6BE3988-AEDF-4ECF-B1FD-83B57B2100F6}"/>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1219743292"/>
      </p:ext>
    </p:extLst>
  </p:cSld>
  <p:clrMap bg1="lt1" tx1="dk1" bg2="lt2" tx2="dk2" accent1="accent1" accent2="accent2" accent3="accent3" accent4="accent4" accent5="accent5" accent6="accent6" hlink="hlink" folHlink="folHlink"/>
  <p:hf hdr="0" ftr="0" dt="0"/>
  <p:txStyles>
    <p:titleStyle>
      <a:lvl1pPr algn="l" defTabSz="609555" rtl="0" eaLnBrk="1" fontAlgn="base" hangingPunct="1">
        <a:spcBef>
          <a:spcPct val="0"/>
        </a:spcBef>
        <a:spcAft>
          <a:spcPct val="0"/>
        </a:spcAft>
        <a:defRPr kumimoji="1" sz="2400" b="1" i="0" kern="1200" spc="0" baseline="0">
          <a:solidFill>
            <a:schemeClr val="tx1">
              <a:lumMod val="85000"/>
              <a:lumOff val="15000"/>
            </a:schemeClr>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tx1">
              <a:lumMod val="85000"/>
              <a:lumOff val="15000"/>
            </a:schemeClr>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F26B43"/>
          </p15:clr>
        </p15:guide>
        <p15:guide id="2" pos="6063">
          <p15:clr>
            <a:srgbClr val="F26B43"/>
          </p15:clr>
        </p15:guide>
        <p15:guide id="3" pos="6199">
          <p15:clr>
            <a:srgbClr val="F26B43"/>
          </p15:clr>
        </p15:guide>
        <p15:guide id="4" orient="horz" pos="2160">
          <p15:clr>
            <a:srgbClr val="F26B43"/>
          </p15:clr>
        </p15:guide>
        <p15:guide id="5" orient="horz" pos="4088">
          <p15:clr>
            <a:srgbClr val="F26B43"/>
          </p15:clr>
        </p15:guide>
        <p15:guide id="6" orient="horz" pos="436">
          <p15:clr>
            <a:srgbClr val="F26B43"/>
          </p15:clr>
        </p15:guide>
        <p15:guide id="7" orient="horz" pos="4269">
          <p15:clr>
            <a:srgbClr val="F26B43"/>
          </p15:clr>
        </p15:guide>
        <p15:guide id="8" pos="7423">
          <p15:clr>
            <a:srgbClr val="F26B43"/>
          </p15:clr>
        </p15:guide>
        <p15:guide id="9" orient="horz" pos="4156">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407987" y="164693"/>
            <a:ext cx="9217025" cy="412538"/>
          </a:xfrm>
          <a:prstGeom prst="rect">
            <a:avLst/>
          </a:prstGeom>
        </p:spPr>
        <p:txBody>
          <a:bodyPr vert="horz" lIns="0" tIns="45720" rIns="0" bIns="45720" rtlCol="0" anchor="t" anchorCtr="0">
            <a:noAutofit/>
          </a:bodyPr>
          <a:lstStyle/>
          <a:p>
            <a:r>
              <a:rPr kumimoji="1" lang="ja-JP" altLang="en-US"/>
              <a:t>マスター タイトルの書式設定</a:t>
            </a:r>
          </a:p>
        </p:txBody>
      </p:sp>
      <p:sp>
        <p:nvSpPr>
          <p:cNvPr id="12" name="テキスト プレースホルダー 2">
            <a:extLst>
              <a:ext uri="{FF2B5EF4-FFF2-40B4-BE49-F238E27FC236}">
                <a16:creationId xmlns:a16="http://schemas.microsoft.com/office/drawing/2014/main" id="{1E7F193E-E725-A748-98D4-293E16F59813}"/>
              </a:ext>
            </a:extLst>
          </p:cNvPr>
          <p:cNvSpPr>
            <a:spLocks noGrp="1"/>
          </p:cNvSpPr>
          <p:nvPr>
            <p:ph type="body" idx="1"/>
          </p:nvPr>
        </p:nvSpPr>
        <p:spPr>
          <a:xfrm>
            <a:off x="407987" y="692150"/>
            <a:ext cx="9217025"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テキスト ボックス 6">
            <a:extLst>
              <a:ext uri="{FF2B5EF4-FFF2-40B4-BE49-F238E27FC236}">
                <a16:creationId xmlns:a16="http://schemas.microsoft.com/office/drawing/2014/main" id="{A6BE3988-AEDF-4ECF-B1FD-83B57B2100F6}"/>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1791633528"/>
      </p:ext>
    </p:extLst>
  </p:cSld>
  <p:clrMap bg1="lt1" tx1="dk1" bg2="lt2" tx2="dk2" accent1="accent1" accent2="accent2" accent3="accent3" accent4="accent4" accent5="accent5" accent6="accent6" hlink="hlink" folHlink="folHlink"/>
  <p:sldLayoutIdLst>
    <p:sldLayoutId id="2147484256" r:id="rId1"/>
  </p:sldLayoutIdLst>
  <p:hf hdr="0" ftr="0" dt="0"/>
  <p:txStyles>
    <p:titleStyle>
      <a:lvl1pPr algn="l" defTabSz="609555" rtl="0" eaLnBrk="1" fontAlgn="base" hangingPunct="1">
        <a:spcBef>
          <a:spcPct val="0"/>
        </a:spcBef>
        <a:spcAft>
          <a:spcPct val="0"/>
        </a:spcAft>
        <a:defRPr kumimoji="1" sz="2400" b="1" i="0" kern="1200" spc="0" baseline="0">
          <a:solidFill>
            <a:schemeClr val="tx1">
              <a:lumMod val="85000"/>
              <a:lumOff val="15000"/>
            </a:schemeClr>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tx1">
              <a:lumMod val="85000"/>
              <a:lumOff val="15000"/>
            </a:schemeClr>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F26B43"/>
          </p15:clr>
        </p15:guide>
        <p15:guide id="2" pos="6063">
          <p15:clr>
            <a:srgbClr val="F26B43"/>
          </p15:clr>
        </p15:guide>
        <p15:guide id="3" pos="6199">
          <p15:clr>
            <a:srgbClr val="F26B43"/>
          </p15:clr>
        </p15:guide>
        <p15:guide id="4" orient="horz" pos="2160">
          <p15:clr>
            <a:srgbClr val="F26B43"/>
          </p15:clr>
        </p15:guide>
        <p15:guide id="5" orient="horz" pos="4088">
          <p15:clr>
            <a:srgbClr val="F26B43"/>
          </p15:clr>
        </p15:guide>
        <p15:guide id="6" orient="horz" pos="436">
          <p15:clr>
            <a:srgbClr val="F26B43"/>
          </p15:clr>
        </p15:guide>
        <p15:guide id="7" orient="horz" pos="4269">
          <p15:clr>
            <a:srgbClr val="F26B43"/>
          </p15:clr>
        </p15:guide>
        <p15:guide id="8" pos="7423">
          <p15:clr>
            <a:srgbClr val="F26B43"/>
          </p15:clr>
        </p15:guide>
        <p15:guide id="9" orient="horz" pos="41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2EB1D28-97C8-BB72-8C7A-7FCA119F5F07}"/>
              </a:ext>
            </a:extLst>
          </p:cNvPr>
          <p:cNvPicPr>
            <a:picLocks noChangeAspect="1"/>
          </p:cNvPicPr>
          <p:nvPr userDrawn="1"/>
        </p:nvPicPr>
        <p:blipFill>
          <a:blip r:embed="rId5"/>
          <a:srcRect/>
          <a:stretch/>
        </p:blipFill>
        <p:spPr>
          <a:xfrm>
            <a:off x="10743028" y="6425921"/>
            <a:ext cx="1148887" cy="292657"/>
          </a:xfrm>
          <a:prstGeom prst="rect">
            <a:avLst/>
          </a:prstGeom>
        </p:spPr>
      </p:pic>
      <p:sp>
        <p:nvSpPr>
          <p:cNvPr id="3" name="テキスト ボックス 2">
            <a:extLst>
              <a:ext uri="{FF2B5EF4-FFF2-40B4-BE49-F238E27FC236}">
                <a16:creationId xmlns:a16="http://schemas.microsoft.com/office/drawing/2014/main" id="{C8C1424A-EE89-C720-553C-1637224A6A99}"/>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2024 NTT DATA Japan Corporation</a:t>
            </a:r>
          </a:p>
        </p:txBody>
      </p:sp>
    </p:spTree>
    <p:extLst>
      <p:ext uri="{BB962C8B-B14F-4D97-AF65-F5344CB8AC3E}">
        <p14:creationId xmlns:p14="http://schemas.microsoft.com/office/powerpoint/2010/main" val="82734035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Lst>
  <p:hf hdr="0" dt="0"/>
  <p:txStyles>
    <p:titleStyle>
      <a:lvl1pPr algn="l" defTabSz="609555" rtl="0" eaLnBrk="1" fontAlgn="base" hangingPunct="1">
        <a:spcBef>
          <a:spcPct val="0"/>
        </a:spcBef>
        <a:spcAft>
          <a:spcPct val="0"/>
        </a:spcAft>
        <a:defRPr kumimoji="1" sz="9600" b="1" i="0" kern="1200" spc="200" baseline="0">
          <a:solidFill>
            <a:schemeClr val="bg2"/>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5" rtl="0" eaLnBrk="1" fontAlgn="base" hangingPunct="1">
        <a:spcBef>
          <a:spcPct val="20000"/>
        </a:spcBef>
        <a:spcAft>
          <a:spcPct val="0"/>
        </a:spcAft>
        <a:buFont typeface="Arial" pitchFamily="34" charset="0"/>
        <a:buNone/>
        <a:defRPr kumimoji="1" sz="1800" kern="1200">
          <a:solidFill>
            <a:schemeClr val="tx1"/>
          </a:solidFill>
          <a:latin typeface="+mn-ea"/>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20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FF17374-619F-B03A-AF33-23643D9990F2}"/>
              </a:ext>
            </a:extLst>
          </p:cNvPr>
          <p:cNvPicPr>
            <a:picLocks noChangeAspect="1"/>
          </p:cNvPicPr>
          <p:nvPr userDrawn="1"/>
        </p:nvPicPr>
        <p:blipFill>
          <a:blip r:embed="rId15"/>
          <a:srcRect/>
          <a:stretch/>
        </p:blipFill>
        <p:spPr>
          <a:xfrm>
            <a:off x="10743026" y="6425921"/>
            <a:ext cx="1148891" cy="292658"/>
          </a:xfrm>
          <a:prstGeom prst="rect">
            <a:avLst/>
          </a:prstGeom>
        </p:spPr>
      </p:pic>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407988" y="164693"/>
            <a:ext cx="11376026" cy="412538"/>
          </a:xfrm>
          <a:prstGeom prst="rect">
            <a:avLst/>
          </a:prstGeom>
        </p:spPr>
        <p:txBody>
          <a:bodyPr vert="horz" lIns="0" tIns="0" rIns="0" bIns="0" rtlCol="0" anchor="t" anchorCtr="0">
            <a:no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DD323A-9269-AE42-951E-F08FD291D3E6}"/>
              </a:ext>
            </a:extLst>
          </p:cNvPr>
          <p:cNvSpPr>
            <a:spLocks noGrp="1"/>
          </p:cNvSpPr>
          <p:nvPr>
            <p:ph type="body" idx="1"/>
          </p:nvPr>
        </p:nvSpPr>
        <p:spPr>
          <a:xfrm>
            <a:off x="407987" y="692150"/>
            <a:ext cx="11387161" cy="5796000"/>
          </a:xfrm>
          <a:prstGeom prst="rect">
            <a:avLst/>
          </a:prstGeom>
        </p:spPr>
        <p:txBody>
          <a:bodyPr vert="horz" lIns="0" tIns="0" rIns="0" bIns="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ボックス 3">
            <a:extLst>
              <a:ext uri="{FF2B5EF4-FFF2-40B4-BE49-F238E27FC236}">
                <a16:creationId xmlns:a16="http://schemas.microsoft.com/office/drawing/2014/main" id="{CD1C27BE-E0A7-BBB4-DB0E-D4D404FF82A4}"/>
              </a:ext>
            </a:extLst>
          </p:cNvPr>
          <p:cNvSpPr txBox="1"/>
          <p:nvPr userDrawn="1"/>
        </p:nvSpPr>
        <p:spPr>
          <a:xfrm>
            <a:off x="370800" y="6562800"/>
            <a:ext cx="4852800" cy="90000"/>
          </a:xfrm>
          <a:prstGeom prst="rect">
            <a:avLst/>
          </a:prstGeom>
          <a:noFill/>
        </p:spPr>
        <p:txBody>
          <a:bodyPr wrap="square" lIns="0" tIns="0" rIns="0" bIns="0" rtlCol="0" anchor="ctr" anchorCtr="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rPr>
              <a:t>© 2024 NTT DATA Japan Corporation</a:t>
            </a:r>
          </a:p>
        </p:txBody>
      </p:sp>
    </p:spTree>
    <p:extLst>
      <p:ext uri="{BB962C8B-B14F-4D97-AF65-F5344CB8AC3E}">
        <p14:creationId xmlns:p14="http://schemas.microsoft.com/office/powerpoint/2010/main" val="3713879408"/>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4" r:id="rId8"/>
    <p:sldLayoutId id="2147483947" r:id="rId9"/>
    <p:sldLayoutId id="2147483948" r:id="rId10"/>
    <p:sldLayoutId id="2147484018" r:id="rId11"/>
    <p:sldLayoutId id="2147483951" r:id="rId12"/>
    <p:sldLayoutId id="2147484011" r:id="rId13"/>
  </p:sldLayoutIdLst>
  <p:hf hdr="0" dt="0"/>
  <p:txStyles>
    <p:titleStyle>
      <a:lvl1pPr algn="l" defTabSz="609555" rtl="0" eaLnBrk="1" fontAlgn="base" hangingPunct="1">
        <a:spcBef>
          <a:spcPct val="0"/>
        </a:spcBef>
        <a:spcAft>
          <a:spcPct val="0"/>
        </a:spcAft>
        <a:defRPr kumimoji="1" sz="2400" b="1" i="0" kern="1200" spc="0" baseline="0">
          <a:solidFill>
            <a:schemeClr val="bg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bg1"/>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userDrawn="1">
          <p15:clr>
            <a:srgbClr val="F26B43"/>
          </p15:clr>
        </p15:guide>
        <p15:guide id="4" orient="horz" pos="2160">
          <p15:clr>
            <a:srgbClr val="F26B43"/>
          </p15:clr>
        </p15:guide>
        <p15:guide id="6" orient="horz" pos="663" userDrawn="1">
          <p15:clr>
            <a:srgbClr val="F26B43"/>
          </p15:clr>
        </p15:guide>
        <p15:guide id="7" pos="3840">
          <p15:clr>
            <a:srgbClr val="F26B43"/>
          </p15:clr>
        </p15:guide>
        <p15:guide id="8" pos="7446" userDrawn="1">
          <p15:clr>
            <a:srgbClr val="F26B43"/>
          </p15:clr>
        </p15:guide>
        <p15:guide id="9" orient="horz" pos="3929" userDrawn="1">
          <p15:clr>
            <a:srgbClr val="F26B43"/>
          </p15:clr>
        </p15:guide>
        <p15:guide id="10" orient="horz" pos="210" userDrawn="1">
          <p15:clr>
            <a:srgbClr val="F26B43"/>
          </p15:clr>
        </p15:guide>
        <p15:guide id="12" orient="horz" pos="420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407988" y="164693"/>
            <a:ext cx="11376026" cy="412538"/>
          </a:xfrm>
          <a:prstGeom prst="rect">
            <a:avLst/>
          </a:prstGeom>
        </p:spPr>
        <p:txBody>
          <a:bodyPr vert="horz" lIns="0" tIns="45720" rIns="0" bIns="45720" rtlCol="0" anchor="t" anchorCtr="0">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DD323A-9269-AE42-951E-F08FD291D3E6}"/>
              </a:ext>
            </a:extLst>
          </p:cNvPr>
          <p:cNvSpPr>
            <a:spLocks noGrp="1"/>
          </p:cNvSpPr>
          <p:nvPr>
            <p:ph type="body" idx="1"/>
          </p:nvPr>
        </p:nvSpPr>
        <p:spPr>
          <a:xfrm>
            <a:off x="407987" y="692150"/>
            <a:ext cx="11387161"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5" name="テキスト ボックス 14">
            <a:extLst>
              <a:ext uri="{FF2B5EF4-FFF2-40B4-BE49-F238E27FC236}">
                <a16:creationId xmlns:a16="http://schemas.microsoft.com/office/drawing/2014/main" id="{544E55B2-E6CD-4F7F-BC76-C8AD0654D29B}"/>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3915473035"/>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129" r:id="rId6"/>
  </p:sldLayoutIdLst>
  <p:hf hdr="0" ftr="0" dt="0"/>
  <p:txStyles>
    <p:titleStyle>
      <a:lvl1pPr algn="l" defTabSz="609555" rtl="0" eaLnBrk="1" fontAlgn="base" hangingPunct="1">
        <a:spcBef>
          <a:spcPct val="0"/>
        </a:spcBef>
        <a:spcAft>
          <a:spcPct val="0"/>
        </a:spcAft>
        <a:defRPr kumimoji="1" sz="2400" b="1" i="0" kern="1200" spc="0" baseline="0">
          <a:solidFill>
            <a:schemeClr val="tx1">
              <a:lumMod val="85000"/>
              <a:lumOff val="15000"/>
            </a:schemeClr>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tx1">
              <a:lumMod val="85000"/>
              <a:lumOff val="15000"/>
            </a:schemeClr>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F26B43"/>
          </p15:clr>
        </p15:guide>
        <p15:guide id="4" orient="horz" pos="2160">
          <p15:clr>
            <a:srgbClr val="F26B43"/>
          </p15:clr>
        </p15:guide>
        <p15:guide id="6" orient="horz" pos="436">
          <p15:clr>
            <a:srgbClr val="F26B43"/>
          </p15:clr>
        </p15:guide>
        <p15:guide id="7" pos="3840">
          <p15:clr>
            <a:srgbClr val="F26B43"/>
          </p15:clr>
        </p15:guide>
        <p15:guide id="8" pos="7423">
          <p15:clr>
            <a:srgbClr val="F26B43"/>
          </p15:clr>
        </p15:guide>
        <p15:guide id="9" orient="horz" pos="4088">
          <p15:clr>
            <a:srgbClr val="F26B43"/>
          </p15:clr>
        </p15:guide>
        <p15:guide id="10" orient="horz" pos="368">
          <p15:clr>
            <a:srgbClr val="F26B43"/>
          </p15:clr>
        </p15:guide>
        <p15:guide id="11" orient="horz" pos="4269">
          <p15:clr>
            <a:srgbClr val="F26B43"/>
          </p15:clr>
        </p15:guide>
        <p15:guide id="12" orient="horz" pos="415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407988" y="164693"/>
            <a:ext cx="11376026" cy="412538"/>
          </a:xfrm>
          <a:prstGeom prst="rect">
            <a:avLst/>
          </a:prstGeom>
        </p:spPr>
        <p:txBody>
          <a:bodyPr vert="horz" lIns="0" tIns="0" rIns="0" bIns="0" rtlCol="0" anchor="t" anchorCtr="0">
            <a:no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DD323A-9269-AE42-951E-F08FD291D3E6}"/>
              </a:ext>
            </a:extLst>
          </p:cNvPr>
          <p:cNvSpPr>
            <a:spLocks noGrp="1"/>
          </p:cNvSpPr>
          <p:nvPr>
            <p:ph type="body" idx="1"/>
          </p:nvPr>
        </p:nvSpPr>
        <p:spPr>
          <a:xfrm>
            <a:off x="407987" y="692150"/>
            <a:ext cx="11387161" cy="5796000"/>
          </a:xfrm>
          <a:prstGeom prst="rect">
            <a:avLst/>
          </a:prstGeom>
        </p:spPr>
        <p:txBody>
          <a:bodyPr vert="horz" lIns="0" tIns="0" rIns="0" bIns="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テキスト ボックス 7">
            <a:extLst>
              <a:ext uri="{FF2B5EF4-FFF2-40B4-BE49-F238E27FC236}">
                <a16:creationId xmlns:a16="http://schemas.microsoft.com/office/drawing/2014/main" id="{2A2ED5A6-D051-4645-82AA-EB7F7DF7C421}"/>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1041134683"/>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3" r:id="rId10"/>
    <p:sldLayoutId id="2147484074" r:id="rId11"/>
    <p:sldLayoutId id="2147484075" r:id="rId12"/>
    <p:sldLayoutId id="2147484076" r:id="rId13"/>
    <p:sldLayoutId id="2147484077" r:id="rId14"/>
    <p:sldLayoutId id="2147484078" r:id="rId15"/>
    <p:sldLayoutId id="2147484079" r:id="rId16"/>
  </p:sldLayoutIdLst>
  <p:hf hdr="0" dt="0"/>
  <p:txStyles>
    <p:titleStyle>
      <a:lvl1pPr algn="l" defTabSz="609555" rtl="0" eaLnBrk="1" fontAlgn="base" hangingPunct="1">
        <a:spcBef>
          <a:spcPct val="0"/>
        </a:spcBef>
        <a:spcAft>
          <a:spcPct val="0"/>
        </a:spcAft>
        <a:defRPr kumimoji="1" sz="2400" b="1" i="0" kern="1200" spc="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accent1"/>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4" orient="horz" pos="2160">
          <p15:clr>
            <a:srgbClr val="F26B43"/>
          </p15:clr>
        </p15:guide>
        <p15:guide id="6" orient="horz" pos="663">
          <p15:clr>
            <a:srgbClr val="F26B43"/>
          </p15:clr>
        </p15:guide>
        <p15:guide id="7" pos="3840">
          <p15:clr>
            <a:srgbClr val="F26B43"/>
          </p15:clr>
        </p15:guide>
        <p15:guide id="8" pos="7446">
          <p15:clr>
            <a:srgbClr val="F26B43"/>
          </p15:clr>
        </p15:guide>
        <p15:guide id="9" orient="horz" pos="3929">
          <p15:clr>
            <a:srgbClr val="F26B43"/>
          </p15:clr>
        </p15:guide>
        <p15:guide id="10" orient="horz" pos="210">
          <p15:clr>
            <a:srgbClr val="F26B43"/>
          </p15:clr>
        </p15:guide>
        <p15:guide id="12" orient="horz" pos="420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407988" y="164693"/>
            <a:ext cx="11376026" cy="412538"/>
          </a:xfrm>
          <a:prstGeom prst="rect">
            <a:avLst/>
          </a:prstGeom>
        </p:spPr>
        <p:txBody>
          <a:bodyPr vert="horz" lIns="0" tIns="0" rIns="0" bIns="0" rtlCol="0" anchor="t" anchorCtr="0">
            <a:no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DD323A-9269-AE42-951E-F08FD291D3E6}"/>
              </a:ext>
            </a:extLst>
          </p:cNvPr>
          <p:cNvSpPr>
            <a:spLocks noGrp="1"/>
          </p:cNvSpPr>
          <p:nvPr>
            <p:ph type="body" idx="1"/>
          </p:nvPr>
        </p:nvSpPr>
        <p:spPr>
          <a:xfrm>
            <a:off x="407987" y="692150"/>
            <a:ext cx="11387161" cy="5796000"/>
          </a:xfrm>
          <a:prstGeom prst="rect">
            <a:avLst/>
          </a:prstGeom>
        </p:spPr>
        <p:txBody>
          <a:bodyPr vert="horz" lIns="0" tIns="0" rIns="0" bIns="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テキスト ボックス 7">
            <a:extLst>
              <a:ext uri="{FF2B5EF4-FFF2-40B4-BE49-F238E27FC236}">
                <a16:creationId xmlns:a16="http://schemas.microsoft.com/office/drawing/2014/main" id="{E2478784-F655-46DF-AA10-D068AB828AC7}"/>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3512897555"/>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20" r:id="rId10"/>
    <p:sldLayoutId id="2147484121" r:id="rId11"/>
    <p:sldLayoutId id="2147484122" r:id="rId12"/>
    <p:sldLayoutId id="2147484123" r:id="rId13"/>
    <p:sldLayoutId id="2147484124" r:id="rId14"/>
    <p:sldLayoutId id="2147484125" r:id="rId15"/>
    <p:sldLayoutId id="2147484126" r:id="rId16"/>
    <p:sldLayoutId id="2147484128" r:id="rId17"/>
  </p:sldLayoutIdLst>
  <p:hf hdr="0" dt="0"/>
  <p:txStyles>
    <p:titleStyle>
      <a:lvl1pPr algn="l" defTabSz="609555" rtl="0" eaLnBrk="1" fontAlgn="base" hangingPunct="1">
        <a:spcBef>
          <a:spcPct val="0"/>
        </a:spcBef>
        <a:spcAft>
          <a:spcPct val="0"/>
        </a:spcAft>
        <a:defRPr kumimoji="1" sz="2400" b="1" i="0" kern="1200" spc="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accent1"/>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4" orient="horz" pos="2160">
          <p15:clr>
            <a:srgbClr val="F26B43"/>
          </p15:clr>
        </p15:guide>
        <p15:guide id="6" orient="horz" pos="663">
          <p15:clr>
            <a:srgbClr val="F26B43"/>
          </p15:clr>
        </p15:guide>
        <p15:guide id="7" pos="3840">
          <p15:clr>
            <a:srgbClr val="F26B43"/>
          </p15:clr>
        </p15:guide>
        <p15:guide id="8" pos="7446">
          <p15:clr>
            <a:srgbClr val="F26B43"/>
          </p15:clr>
        </p15:guide>
        <p15:guide id="9" orient="horz" pos="3929">
          <p15:clr>
            <a:srgbClr val="F26B43"/>
          </p15:clr>
        </p15:guide>
        <p15:guide id="10" orient="horz" pos="210">
          <p15:clr>
            <a:srgbClr val="F26B43"/>
          </p15:clr>
        </p15:guide>
        <p15:guide id="12" orient="horz" pos="420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407987" y="164693"/>
            <a:ext cx="9217025" cy="412538"/>
          </a:xfrm>
          <a:prstGeom prst="rect">
            <a:avLst/>
          </a:prstGeom>
        </p:spPr>
        <p:txBody>
          <a:bodyPr vert="horz" lIns="0" tIns="45720" rIns="0" bIns="45720" rtlCol="0" anchor="t" anchorCtr="0">
            <a:noAutofit/>
          </a:bodyPr>
          <a:lstStyle/>
          <a:p>
            <a:r>
              <a:rPr kumimoji="1" lang="ja-JP" altLang="en-US"/>
              <a:t>マスター タイトルの書式設定</a:t>
            </a:r>
          </a:p>
        </p:txBody>
      </p:sp>
      <p:sp>
        <p:nvSpPr>
          <p:cNvPr id="12" name="テキスト プレースホルダー 2">
            <a:extLst>
              <a:ext uri="{FF2B5EF4-FFF2-40B4-BE49-F238E27FC236}">
                <a16:creationId xmlns:a16="http://schemas.microsoft.com/office/drawing/2014/main" id="{1E7F193E-E725-A748-98D4-293E16F59813}"/>
              </a:ext>
            </a:extLst>
          </p:cNvPr>
          <p:cNvSpPr>
            <a:spLocks noGrp="1"/>
          </p:cNvSpPr>
          <p:nvPr>
            <p:ph type="body" idx="1"/>
          </p:nvPr>
        </p:nvSpPr>
        <p:spPr>
          <a:xfrm>
            <a:off x="407987" y="692150"/>
            <a:ext cx="9217025"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テキスト ボックス 6">
            <a:extLst>
              <a:ext uri="{FF2B5EF4-FFF2-40B4-BE49-F238E27FC236}">
                <a16:creationId xmlns:a16="http://schemas.microsoft.com/office/drawing/2014/main" id="{A6BE3988-AEDF-4ECF-B1FD-83B57B2100F6}"/>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1090297903"/>
      </p:ext>
    </p:extLst>
  </p:cSld>
  <p:clrMap bg1="lt1" tx1="dk1" bg2="lt2" tx2="dk2" accent1="accent1" accent2="accent2" accent3="accent3" accent4="accent4" accent5="accent5" accent6="accent6" hlink="hlink" folHlink="folHlink"/>
  <p:hf hdr="0" ftr="0" dt="0"/>
  <p:txStyles>
    <p:titleStyle>
      <a:lvl1pPr algn="l" defTabSz="609555" rtl="0" eaLnBrk="1" fontAlgn="base" hangingPunct="1">
        <a:spcBef>
          <a:spcPct val="0"/>
        </a:spcBef>
        <a:spcAft>
          <a:spcPct val="0"/>
        </a:spcAft>
        <a:defRPr kumimoji="1" sz="2400" b="1" i="0" kern="1200" spc="0" baseline="0">
          <a:solidFill>
            <a:schemeClr val="tx1">
              <a:lumMod val="85000"/>
              <a:lumOff val="15000"/>
            </a:schemeClr>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tx1">
              <a:lumMod val="85000"/>
              <a:lumOff val="15000"/>
            </a:schemeClr>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F26B43"/>
          </p15:clr>
        </p15:guide>
        <p15:guide id="2" pos="6063">
          <p15:clr>
            <a:srgbClr val="F26B43"/>
          </p15:clr>
        </p15:guide>
        <p15:guide id="3" pos="6199">
          <p15:clr>
            <a:srgbClr val="F26B43"/>
          </p15:clr>
        </p15:guide>
        <p15:guide id="4" orient="horz" pos="2160">
          <p15:clr>
            <a:srgbClr val="F26B43"/>
          </p15:clr>
        </p15:guide>
        <p15:guide id="5" orient="horz" pos="4088">
          <p15:clr>
            <a:srgbClr val="F26B43"/>
          </p15:clr>
        </p15:guide>
        <p15:guide id="6" orient="horz" pos="436">
          <p15:clr>
            <a:srgbClr val="F26B43"/>
          </p15:clr>
        </p15:guide>
        <p15:guide id="7" orient="horz" pos="4269">
          <p15:clr>
            <a:srgbClr val="F26B43"/>
          </p15:clr>
        </p15:guide>
        <p15:guide id="8" pos="7423">
          <p15:clr>
            <a:srgbClr val="F26B43"/>
          </p15:clr>
        </p15:guide>
        <p15:guide id="9" orient="horz" pos="4156">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407988" y="164693"/>
            <a:ext cx="11376026" cy="412538"/>
          </a:xfrm>
          <a:prstGeom prst="rect">
            <a:avLst/>
          </a:prstGeom>
        </p:spPr>
        <p:txBody>
          <a:bodyPr vert="horz" lIns="0" tIns="0" rIns="0" bIns="0" rtlCol="0" anchor="t" anchorCtr="0">
            <a:no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DD323A-9269-AE42-951E-F08FD291D3E6}"/>
              </a:ext>
            </a:extLst>
          </p:cNvPr>
          <p:cNvSpPr>
            <a:spLocks noGrp="1"/>
          </p:cNvSpPr>
          <p:nvPr>
            <p:ph type="body" idx="1"/>
          </p:nvPr>
        </p:nvSpPr>
        <p:spPr>
          <a:xfrm>
            <a:off x="407987" y="692150"/>
            <a:ext cx="11387161" cy="5796000"/>
          </a:xfrm>
          <a:prstGeom prst="rect">
            <a:avLst/>
          </a:prstGeom>
        </p:spPr>
        <p:txBody>
          <a:bodyPr vert="horz" lIns="0" tIns="0" rIns="0" bIns="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テキスト ボックス 7">
            <a:extLst>
              <a:ext uri="{FF2B5EF4-FFF2-40B4-BE49-F238E27FC236}">
                <a16:creationId xmlns:a16="http://schemas.microsoft.com/office/drawing/2014/main" id="{09F3FD26-590B-48C5-9A0E-6E9C3A7B930D}"/>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solidFill>
                <a:latin typeface="Segoe UI" panose="020B0502040204020203" pitchFamily="34" charset="0"/>
                <a:ea typeface="BIZ UDPゴシック" panose="020B0400000000000000"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725064600"/>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5" r:id="rId10"/>
    <p:sldLayoutId id="2147484216" r:id="rId11"/>
    <p:sldLayoutId id="2147484217" r:id="rId12"/>
    <p:sldLayoutId id="2147484218" r:id="rId13"/>
    <p:sldLayoutId id="2147484219" r:id="rId14"/>
    <p:sldLayoutId id="2147484221" r:id="rId15"/>
    <p:sldLayoutId id="2147484223" r:id="rId16"/>
  </p:sldLayoutIdLst>
  <p:hf hdr="0" dt="0"/>
  <p:txStyles>
    <p:titleStyle>
      <a:lvl1pPr algn="l" defTabSz="609555" rtl="0" eaLnBrk="1" fontAlgn="base" hangingPunct="1">
        <a:spcBef>
          <a:spcPct val="0"/>
        </a:spcBef>
        <a:spcAft>
          <a:spcPct val="0"/>
        </a:spcAft>
        <a:defRPr kumimoji="1" sz="2400" b="1" i="0" kern="1200" spc="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accent1"/>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accent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4" orient="horz" pos="2160">
          <p15:clr>
            <a:srgbClr val="F26B43"/>
          </p15:clr>
        </p15:guide>
        <p15:guide id="6" orient="horz" pos="663">
          <p15:clr>
            <a:srgbClr val="F26B43"/>
          </p15:clr>
        </p15:guide>
        <p15:guide id="7" pos="3840">
          <p15:clr>
            <a:srgbClr val="F26B43"/>
          </p15:clr>
        </p15:guide>
        <p15:guide id="8" pos="7446">
          <p15:clr>
            <a:srgbClr val="F26B43"/>
          </p15:clr>
        </p15:guide>
        <p15:guide id="9" orient="horz" pos="3929">
          <p15:clr>
            <a:srgbClr val="F26B43"/>
          </p15:clr>
        </p15:guide>
        <p15:guide id="10" orient="horz" pos="210">
          <p15:clr>
            <a:srgbClr val="F26B43"/>
          </p15:clr>
        </p15:guide>
        <p15:guide id="12" orient="horz" pos="420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5325765-9427-4D79-BBB5-78CB7B9EB640}"/>
              </a:ext>
            </a:extLst>
          </p:cNvPr>
          <p:cNvSpPr txBox="1"/>
          <p:nvPr userDrawn="1"/>
        </p:nvSpPr>
        <p:spPr>
          <a:xfrm>
            <a:off x="8831283" y="6585585"/>
            <a:ext cx="2952731" cy="246221"/>
          </a:xfrm>
          <a:prstGeom prst="rect">
            <a:avLst/>
          </a:prstGeom>
          <a:noFill/>
          <a:ln>
            <a:noFill/>
          </a:ln>
        </p:spPr>
        <p:txBody>
          <a:bodyPr wrap="none" lIns="0" rIns="0" rtlCol="0">
            <a:spAutoFit/>
          </a:bodyPr>
          <a:lstStyle/>
          <a:p>
            <a:pPr algn="r"/>
            <a:r>
              <a:rPr kumimoji="0" lang="en-US" altLang="ja-JP" sz="1000" dirty="0">
                <a:solidFill>
                  <a:schemeClr val="tx1">
                    <a:lumMod val="75000"/>
                    <a:lumOff val="25000"/>
                  </a:schemeClr>
                </a:solidFill>
                <a:latin typeface="Segoe UI" panose="020B0502040204020203" pitchFamily="34" charset="0"/>
                <a:ea typeface="Meiryo UI" panose="020B0604030504040204" pitchFamily="50" charset="-128"/>
                <a:cs typeface="Segoe UI" panose="020B0502040204020203" pitchFamily="34" charset="0"/>
              </a:rPr>
              <a:t>© 2024 Life Data Initiative &amp; NTT DATA Corporation</a:t>
            </a:r>
          </a:p>
        </p:txBody>
      </p:sp>
    </p:spTree>
    <p:extLst>
      <p:ext uri="{BB962C8B-B14F-4D97-AF65-F5344CB8AC3E}">
        <p14:creationId xmlns:p14="http://schemas.microsoft.com/office/powerpoint/2010/main" val="228664875"/>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Lst>
  <p:hf hdr="0" dt="0"/>
  <p:txStyles>
    <p:titleStyle>
      <a:lvl1pPr algn="l" defTabSz="609555" rtl="0" eaLnBrk="1" fontAlgn="base" hangingPunct="1">
        <a:spcBef>
          <a:spcPct val="0"/>
        </a:spcBef>
        <a:spcAft>
          <a:spcPct val="0"/>
        </a:spcAft>
        <a:defRPr kumimoji="1" sz="9600" b="1" i="0" kern="1200" spc="200" baseline="0">
          <a:solidFill>
            <a:schemeClr val="accent2"/>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5" rtl="0" eaLnBrk="1" fontAlgn="base" hangingPunct="1">
        <a:spcBef>
          <a:spcPct val="20000"/>
        </a:spcBef>
        <a:spcAft>
          <a:spcPct val="0"/>
        </a:spcAft>
        <a:buFont typeface="Arial" pitchFamily="34" charset="0"/>
        <a:buNone/>
        <a:defRPr kumimoji="1" sz="1800" kern="1200">
          <a:solidFill>
            <a:schemeClr val="tx1"/>
          </a:solidFill>
          <a:latin typeface="+mn-ea"/>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420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5.svg"/><Relationship Id="rId5" Type="http://schemas.openxmlformats.org/officeDocument/2006/relationships/image" Target="../media/image13.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364265A2-61B5-45D8-6463-6418F44F076D}"/>
              </a:ext>
            </a:extLst>
          </p:cNvPr>
          <p:cNvSpPr>
            <a:spLocks noGrp="1"/>
          </p:cNvSpPr>
          <p:nvPr>
            <p:ph type="body" sz="quarter" idx="12"/>
          </p:nvPr>
        </p:nvSpPr>
        <p:spPr>
          <a:xfrm>
            <a:off x="192947" y="2537935"/>
            <a:ext cx="5207380" cy="2412000"/>
          </a:xfrm>
        </p:spPr>
        <p:txBody>
          <a:bodyPr anchor="ctr"/>
          <a:lstStyle/>
          <a:p>
            <a:r>
              <a:rPr lang="ja-JP" altLang="en-US" sz="2800" dirty="0"/>
              <a:t>多発性骨髄腫における患者背景、</a:t>
            </a:r>
            <a:endParaRPr lang="en-US" altLang="ja-JP" sz="2800" dirty="0"/>
          </a:p>
          <a:p>
            <a:r>
              <a:rPr lang="ja-JP" altLang="en-US" sz="2800" dirty="0"/>
              <a:t>治療実態、臨床アウトカム評価を</a:t>
            </a:r>
            <a:endParaRPr lang="en-US" altLang="ja-JP" sz="2800" dirty="0"/>
          </a:p>
          <a:p>
            <a:r>
              <a:rPr lang="ja-JP" altLang="en-US" sz="2800" dirty="0"/>
              <a:t>含むデータベース研究</a:t>
            </a:r>
            <a:endParaRPr lang="en-US" altLang="ja-JP" sz="2800" dirty="0"/>
          </a:p>
        </p:txBody>
      </p:sp>
      <p:sp>
        <p:nvSpPr>
          <p:cNvPr id="4" name="テキスト プレースホルダー 3">
            <a:extLst>
              <a:ext uri="{FF2B5EF4-FFF2-40B4-BE49-F238E27FC236}">
                <a16:creationId xmlns:a16="http://schemas.microsoft.com/office/drawing/2014/main" id="{DCF65AA0-1FFF-132D-52B8-6DB3C5784AF4}"/>
              </a:ext>
            </a:extLst>
          </p:cNvPr>
          <p:cNvSpPr>
            <a:spLocks noGrp="1"/>
          </p:cNvSpPr>
          <p:nvPr>
            <p:ph type="body" sz="quarter" idx="14"/>
          </p:nvPr>
        </p:nvSpPr>
        <p:spPr>
          <a:xfrm>
            <a:off x="381600" y="5994000"/>
            <a:ext cx="1967317" cy="316799"/>
          </a:xfrm>
        </p:spPr>
        <p:txBody>
          <a:bodyPr/>
          <a:lstStyle/>
          <a:p>
            <a:r>
              <a:rPr lang="en-US" altLang="ja-JP" dirty="0"/>
              <a:t>2024</a:t>
            </a:r>
            <a:r>
              <a:rPr lang="ja-JP" altLang="en-US" dirty="0"/>
              <a:t>年</a:t>
            </a:r>
            <a:r>
              <a:rPr lang="en-US" altLang="ja-JP" dirty="0"/>
              <a:t>6</a:t>
            </a:r>
            <a:r>
              <a:rPr lang="ja-JP" altLang="en-US" dirty="0"/>
              <a:t>月</a:t>
            </a:r>
          </a:p>
        </p:txBody>
      </p:sp>
      <p:sp>
        <p:nvSpPr>
          <p:cNvPr id="5" name="テキスト プレースホルダー 3">
            <a:extLst>
              <a:ext uri="{FF2B5EF4-FFF2-40B4-BE49-F238E27FC236}">
                <a16:creationId xmlns:a16="http://schemas.microsoft.com/office/drawing/2014/main" id="{F74E5BE4-0518-4B34-9C1F-E36DBECED2FB}"/>
              </a:ext>
            </a:extLst>
          </p:cNvPr>
          <p:cNvSpPr txBox="1">
            <a:spLocks/>
          </p:cNvSpPr>
          <p:nvPr/>
        </p:nvSpPr>
        <p:spPr>
          <a:xfrm>
            <a:off x="10333385" y="212053"/>
            <a:ext cx="1566454" cy="248402"/>
          </a:xfrm>
          <a:prstGeom prst="rect">
            <a:avLst/>
          </a:prstGeom>
          <a:noFill/>
          <a:ln>
            <a:solidFill>
              <a:schemeClr val="bg1"/>
            </a:solidFill>
          </a:ln>
        </p:spPr>
        <p:txBody>
          <a:bodyPr wrap="none" tIns="46800" bIns="46800">
            <a:spAutoFit/>
          </a:bodyPr>
          <a:lstStyle>
            <a:lvl1pPr marL="0" indent="0" algn="l" defTabSz="609555" rtl="0" eaLnBrk="1" fontAlgn="base" hangingPunct="1">
              <a:spcBef>
                <a:spcPct val="20000"/>
              </a:spcBef>
              <a:spcAft>
                <a:spcPct val="0"/>
              </a:spcAft>
              <a:buFont typeface="Arial" pitchFamily="34" charset="0"/>
              <a:buNone/>
              <a:defRPr kumimoji="1" sz="800" kern="1200">
                <a:solidFill>
                  <a:schemeClr val="bg1"/>
                </a:solidFill>
                <a:latin typeface="+mn-ea"/>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800" kern="1200">
                <a:solidFill>
                  <a:schemeClr val="bg1"/>
                </a:solidFill>
                <a:latin typeface="+mn-ea"/>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800" kern="1200">
                <a:solidFill>
                  <a:schemeClr val="bg1"/>
                </a:solidFill>
                <a:latin typeface="+mn-ea"/>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800" kern="1200">
                <a:solidFill>
                  <a:schemeClr val="bg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algn="ctr"/>
            <a:r>
              <a:rPr lang="en-US" altLang="ja-JP" sz="1000" dirty="0">
                <a:latin typeface="+mj-ea"/>
                <a:ea typeface="+mj-ea"/>
              </a:rPr>
              <a:t>Customer Confidential</a:t>
            </a:r>
            <a:endParaRPr lang="ja-JP" altLang="en-US" sz="1000" dirty="0">
              <a:latin typeface="+mj-ea"/>
              <a:ea typeface="+mj-ea"/>
            </a:endParaRPr>
          </a:p>
        </p:txBody>
      </p:sp>
      <p:sp>
        <p:nvSpPr>
          <p:cNvPr id="6" name="タイトル 1">
            <a:extLst>
              <a:ext uri="{FF2B5EF4-FFF2-40B4-BE49-F238E27FC236}">
                <a16:creationId xmlns:a16="http://schemas.microsoft.com/office/drawing/2014/main" id="{F23590E3-C1A1-6EE5-33A3-1BA188D38A25}"/>
              </a:ext>
            </a:extLst>
          </p:cNvPr>
          <p:cNvSpPr>
            <a:spLocks noGrp="1"/>
          </p:cNvSpPr>
          <p:nvPr>
            <p:ph type="title"/>
          </p:nvPr>
        </p:nvSpPr>
        <p:spPr>
          <a:xfrm>
            <a:off x="204873" y="864000"/>
            <a:ext cx="4842000" cy="795600"/>
          </a:xfrm>
        </p:spPr>
        <p:txBody>
          <a:bodyPr/>
          <a:lstStyle/>
          <a:p>
            <a:r>
              <a:rPr lang="ja-JP" altLang="en-US" dirty="0"/>
              <a:t>サノフィ株式会社 御中</a:t>
            </a:r>
          </a:p>
        </p:txBody>
      </p:sp>
    </p:spTree>
    <p:extLst>
      <p:ext uri="{BB962C8B-B14F-4D97-AF65-F5344CB8AC3E}">
        <p14:creationId xmlns:p14="http://schemas.microsoft.com/office/powerpoint/2010/main" val="112162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9C5927E-0466-44A2-A414-4BAB117A7D2F}"/>
              </a:ext>
            </a:extLst>
          </p:cNvPr>
          <p:cNvSpPr>
            <a:spLocks noGrp="1"/>
          </p:cNvSpPr>
          <p:nvPr>
            <p:ph type="body" sz="quarter" idx="16"/>
          </p:nvPr>
        </p:nvSpPr>
        <p:spPr/>
        <p:txBody>
          <a:bodyPr/>
          <a:lstStyle/>
          <a:p>
            <a:r>
              <a:rPr kumimoji="1" lang="ja-JP" altLang="en-US" dirty="0"/>
              <a:t>提供データについて</a:t>
            </a:r>
          </a:p>
        </p:txBody>
      </p:sp>
      <p:sp>
        <p:nvSpPr>
          <p:cNvPr id="4" name="タイトル 1">
            <a:extLst>
              <a:ext uri="{FF2B5EF4-FFF2-40B4-BE49-F238E27FC236}">
                <a16:creationId xmlns:a16="http://schemas.microsoft.com/office/drawing/2014/main" id="{67A6CEDE-E72B-4827-AD78-445781152215}"/>
              </a:ext>
            </a:extLst>
          </p:cNvPr>
          <p:cNvSpPr>
            <a:spLocks noGrp="1"/>
          </p:cNvSpPr>
          <p:nvPr>
            <p:ph type="title"/>
          </p:nvPr>
        </p:nvSpPr>
        <p:spPr>
          <a:xfrm>
            <a:off x="4496400" y="687600"/>
            <a:ext cx="7315200" cy="1447199"/>
          </a:xfrm>
        </p:spPr>
        <p:txBody>
          <a:bodyPr/>
          <a:lstStyle/>
          <a:p>
            <a:r>
              <a:rPr kumimoji="1" lang="en-US" altLang="ja-JP" dirty="0"/>
              <a:t>02</a:t>
            </a:r>
            <a:endParaRPr kumimoji="1" lang="ja-JP" altLang="en-US" dirty="0"/>
          </a:p>
        </p:txBody>
      </p:sp>
    </p:spTree>
    <p:extLst>
      <p:ext uri="{BB962C8B-B14F-4D97-AF65-F5344CB8AC3E}">
        <p14:creationId xmlns:p14="http://schemas.microsoft.com/office/powerpoint/2010/main" val="178854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提供データ概要</a:t>
            </a: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本案件にてご提供したデータは下記の</a:t>
            </a:r>
            <a:r>
              <a:rPr lang="en-US" altLang="ja-JP" sz="2000" b="1" spc="100" dirty="0">
                <a:solidFill>
                  <a:srgbClr val="0070C0"/>
                </a:solidFill>
                <a:latin typeface="Meiryo UI"/>
                <a:ea typeface="Meiryo UI"/>
              </a:rPr>
              <a:t>7</a:t>
            </a:r>
            <a:r>
              <a:rPr lang="ja-JP" altLang="en-US" sz="2000" b="1" spc="100" dirty="0">
                <a:solidFill>
                  <a:srgbClr val="0070C0"/>
                </a:solidFill>
                <a:latin typeface="Meiryo UI"/>
                <a:ea typeface="Meiryo UI"/>
              </a:rPr>
              <a:t>つのエンティティ</a:t>
            </a:r>
            <a:r>
              <a:rPr lang="en-US" altLang="ja-JP" sz="2000" b="1" spc="100" dirty="0">
                <a:solidFill>
                  <a:srgbClr val="0070C0"/>
                </a:solidFill>
                <a:latin typeface="Meiryo UI"/>
                <a:ea typeface="Meiryo UI"/>
              </a:rPr>
              <a:t>(*)</a:t>
            </a:r>
            <a:r>
              <a:rPr lang="ja-JP" altLang="en-US" sz="2000" b="1" spc="100" dirty="0">
                <a:solidFill>
                  <a:srgbClr val="0070C0"/>
                </a:solidFill>
                <a:latin typeface="Meiryo UI"/>
                <a:ea typeface="Meiryo UI"/>
              </a:rPr>
              <a:t>から構成されます</a:t>
            </a:r>
            <a:endParaRPr kumimoji="1" lang="en-US" altLang="ja-JP" sz="2000" b="1" i="0" u="none" strike="noStrike" kern="1200" cap="none" spc="100" normalizeH="0" baseline="0" noProof="0" dirty="0">
              <a:ln>
                <a:noFill/>
              </a:ln>
              <a:solidFill>
                <a:srgbClr val="0070C0"/>
              </a:solidFill>
              <a:effectLst/>
              <a:uLnTx/>
              <a:uFillTx/>
              <a:latin typeface="Meiryo UI"/>
              <a:ea typeface="Meiryo UI"/>
              <a:cs typeface="+mn-cs"/>
            </a:endParaRPr>
          </a:p>
        </p:txBody>
      </p:sp>
      <p:sp>
        <p:nvSpPr>
          <p:cNvPr id="6" name="テキスト ボックス 5">
            <a:extLst>
              <a:ext uri="{FF2B5EF4-FFF2-40B4-BE49-F238E27FC236}">
                <a16:creationId xmlns:a16="http://schemas.microsoft.com/office/drawing/2014/main" id="{FCEF0938-C485-0D88-06C3-3AA2635DBFA4}"/>
              </a:ext>
            </a:extLst>
          </p:cNvPr>
          <p:cNvSpPr txBox="1"/>
          <p:nvPr/>
        </p:nvSpPr>
        <p:spPr>
          <a:xfrm>
            <a:off x="486027" y="1012271"/>
            <a:ext cx="10582567" cy="307777"/>
          </a:xfrm>
          <a:prstGeom prst="rect">
            <a:avLst/>
          </a:prstGeom>
          <a:noFill/>
        </p:spPr>
        <p:txBody>
          <a:bodyPr wrap="square">
            <a:spAutoFit/>
          </a:bodyPr>
          <a:lstStyle/>
          <a:p>
            <a:r>
              <a:rPr lang="en-US" altLang="ja-JP" sz="1400" dirty="0">
                <a:solidFill>
                  <a:srgbClr val="000000"/>
                </a:solidFill>
                <a:latin typeface="+mj-ea"/>
                <a:ea typeface="+mj-ea"/>
              </a:rPr>
              <a:t>(*)</a:t>
            </a:r>
            <a:r>
              <a:rPr lang="ja-JP" altLang="en-US" sz="1400" dirty="0">
                <a:solidFill>
                  <a:srgbClr val="000000"/>
                </a:solidFill>
                <a:latin typeface="+mj-ea"/>
                <a:ea typeface="+mj-ea"/>
              </a:rPr>
              <a:t> エンティティは、データベースで扱う情報のまとまりを表します。ここでは</a:t>
            </a:r>
            <a:r>
              <a:rPr lang="en-US" altLang="ja-JP" sz="1400" dirty="0">
                <a:solidFill>
                  <a:srgbClr val="000000"/>
                </a:solidFill>
                <a:latin typeface="+mj-ea"/>
                <a:ea typeface="+mj-ea"/>
              </a:rPr>
              <a:t>”</a:t>
            </a:r>
            <a:r>
              <a:rPr lang="ja-JP" altLang="en-US" sz="1400" b="0" i="0" u="none" strike="noStrike" dirty="0">
                <a:solidFill>
                  <a:srgbClr val="000000"/>
                </a:solidFill>
                <a:effectLst/>
                <a:latin typeface="+mj-ea"/>
                <a:ea typeface="+mj-ea"/>
              </a:rPr>
              <a:t>テーブル</a:t>
            </a:r>
            <a:r>
              <a:rPr lang="en-US" altLang="ja-JP" sz="1400" b="0" i="0" u="none" strike="noStrike" dirty="0">
                <a:solidFill>
                  <a:srgbClr val="000000"/>
                </a:solidFill>
                <a:effectLst/>
                <a:latin typeface="+mj-ea"/>
                <a:ea typeface="+mj-ea"/>
              </a:rPr>
              <a:t>”</a:t>
            </a:r>
            <a:r>
              <a:rPr lang="ja-JP" altLang="en-US" sz="1400" b="0" i="0" u="none" strike="noStrike" dirty="0">
                <a:solidFill>
                  <a:srgbClr val="000000"/>
                </a:solidFill>
                <a:effectLst/>
                <a:latin typeface="+mj-ea"/>
                <a:ea typeface="+mj-ea"/>
              </a:rPr>
              <a:t>と同義と捉えてください（以降テーブルと表記します）</a:t>
            </a:r>
            <a:r>
              <a:rPr lang="ja-JP" altLang="en-US" sz="1400" dirty="0">
                <a:latin typeface="+mj-ea"/>
                <a:ea typeface="+mj-ea"/>
              </a:rPr>
              <a:t> </a:t>
            </a:r>
          </a:p>
        </p:txBody>
      </p:sp>
      <p:graphicFrame>
        <p:nvGraphicFramePr>
          <p:cNvPr id="3" name="表 2">
            <a:extLst>
              <a:ext uri="{FF2B5EF4-FFF2-40B4-BE49-F238E27FC236}">
                <a16:creationId xmlns:a16="http://schemas.microsoft.com/office/drawing/2014/main" id="{2FEAAE8A-9B50-9F6E-C2FD-3390164D59A2}"/>
              </a:ext>
            </a:extLst>
          </p:cNvPr>
          <p:cNvGraphicFramePr>
            <a:graphicFrameLocks noGrp="1"/>
          </p:cNvGraphicFramePr>
          <p:nvPr>
            <p:extLst>
              <p:ext uri="{D42A27DB-BD31-4B8C-83A1-F6EECF244321}">
                <p14:modId xmlns:p14="http://schemas.microsoft.com/office/powerpoint/2010/main" val="1827551395"/>
              </p:ext>
            </p:extLst>
          </p:nvPr>
        </p:nvGraphicFramePr>
        <p:xfrm>
          <a:off x="3254464" y="2226662"/>
          <a:ext cx="5471524" cy="2857521"/>
        </p:xfrm>
        <a:graphic>
          <a:graphicData uri="http://schemas.openxmlformats.org/drawingml/2006/table">
            <a:tbl>
              <a:tblPr/>
              <a:tblGrid>
                <a:gridCol w="489707">
                  <a:extLst>
                    <a:ext uri="{9D8B030D-6E8A-4147-A177-3AD203B41FA5}">
                      <a16:colId xmlns:a16="http://schemas.microsoft.com/office/drawing/2014/main" val="1558748132"/>
                    </a:ext>
                  </a:extLst>
                </a:gridCol>
                <a:gridCol w="2221200">
                  <a:extLst>
                    <a:ext uri="{9D8B030D-6E8A-4147-A177-3AD203B41FA5}">
                      <a16:colId xmlns:a16="http://schemas.microsoft.com/office/drawing/2014/main" val="4155039369"/>
                    </a:ext>
                  </a:extLst>
                </a:gridCol>
                <a:gridCol w="2760617">
                  <a:extLst>
                    <a:ext uri="{9D8B030D-6E8A-4147-A177-3AD203B41FA5}">
                      <a16:colId xmlns:a16="http://schemas.microsoft.com/office/drawing/2014/main" val="1753559904"/>
                    </a:ext>
                  </a:extLst>
                </a:gridCol>
              </a:tblGrid>
              <a:tr h="355481">
                <a:tc>
                  <a:txBody>
                    <a:bodyPr/>
                    <a:lstStyle/>
                    <a:p>
                      <a:pPr algn="l" fontAlgn="ctr"/>
                      <a:r>
                        <a:rPr lang="en-US" sz="1800" b="1" i="0" u="none" strike="noStrike" dirty="0">
                          <a:solidFill>
                            <a:schemeClr val="bg1"/>
                          </a:solidFill>
                          <a:effectLst/>
                          <a:latin typeface="+mj-ea"/>
                          <a:ea typeface="+mj-ea"/>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l" fontAlgn="ctr"/>
                      <a:r>
                        <a:rPr lang="ja-JP" altLang="en-US" sz="1800" b="1" i="0" u="none" strike="noStrike" dirty="0">
                          <a:solidFill>
                            <a:schemeClr val="bg1"/>
                          </a:solidFill>
                          <a:effectLst/>
                          <a:latin typeface="+mj-ea"/>
                          <a:ea typeface="+mj-ea"/>
                        </a:rPr>
                        <a:t>エンティティ名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l" fontAlgn="ctr"/>
                      <a:r>
                        <a:rPr lang="ja-JP" altLang="en-US" sz="1800" b="1" i="0" u="none" strike="noStrike" dirty="0">
                          <a:solidFill>
                            <a:schemeClr val="bg1"/>
                          </a:solidFill>
                          <a:effectLst/>
                          <a:latin typeface="+mj-ea"/>
                          <a:ea typeface="+mj-ea"/>
                        </a:rPr>
                        <a:t>ファイル名</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extLst>
                  <a:ext uri="{0D108BD9-81ED-4DB2-BD59-A6C34878D82A}">
                    <a16:rowId xmlns:a16="http://schemas.microsoft.com/office/drawing/2014/main" val="1439049562"/>
                  </a:ext>
                </a:extLst>
              </a:tr>
              <a:tr h="355481">
                <a:tc>
                  <a:txBody>
                    <a:bodyPr/>
                    <a:lstStyle/>
                    <a:p>
                      <a:pPr algn="l" fontAlgn="ctr"/>
                      <a:r>
                        <a:rPr lang="en-US" altLang="ja-JP" sz="1800" b="0" i="0" u="none" strike="noStrike">
                          <a:solidFill>
                            <a:srgbClr val="000000"/>
                          </a:solidFill>
                          <a:effectLst/>
                          <a:latin typeface="+mj-ea"/>
                          <a:ea typeface="+mj-ea"/>
                        </a:rPr>
                        <a:t>01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600" b="0" i="0" u="none" strike="noStrike" dirty="0">
                          <a:solidFill>
                            <a:srgbClr val="000000"/>
                          </a:solidFill>
                          <a:effectLst/>
                          <a:latin typeface="+mj-ea"/>
                          <a:ea typeface="+mj-ea"/>
                        </a:rPr>
                        <a:t>患者情報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altLang="ja-JP" sz="1600" b="0" i="0" u="none" strike="noStrike" dirty="0">
                          <a:solidFill>
                            <a:srgbClr val="000000"/>
                          </a:solidFill>
                          <a:effectLst/>
                          <a:latin typeface="+mj-ea"/>
                          <a:ea typeface="+mj-ea"/>
                        </a:rPr>
                        <a:t>1_</a:t>
                      </a:r>
                      <a:r>
                        <a:rPr lang="ja-JP" altLang="en-US" sz="1600" b="0" i="0" u="none" strike="noStrike" dirty="0">
                          <a:solidFill>
                            <a:srgbClr val="000000"/>
                          </a:solidFill>
                          <a:effectLst/>
                          <a:latin typeface="+mj-ea"/>
                          <a:ea typeface="+mj-ea"/>
                        </a:rPr>
                        <a:t>患者情報</a:t>
                      </a:r>
                      <a:r>
                        <a:rPr lang="en-US" altLang="ja-JP" sz="1600" b="0" i="0" u="none" strike="noStrike" dirty="0">
                          <a:solidFill>
                            <a:srgbClr val="000000"/>
                          </a:solidFill>
                          <a:effectLst/>
                          <a:latin typeface="+mj-ea"/>
                          <a:ea typeface="+mj-ea"/>
                        </a:rPr>
                        <a:t>.</a:t>
                      </a:r>
                      <a:r>
                        <a:rPr lang="en-US" altLang="ja-JP" sz="1600" b="0" i="0" u="none" strike="noStrike" dirty="0" err="1">
                          <a:solidFill>
                            <a:srgbClr val="000000"/>
                          </a:solidFill>
                          <a:effectLst/>
                          <a:latin typeface="+mj-ea"/>
                          <a:ea typeface="+mj-ea"/>
                        </a:rPr>
                        <a:t>tsv</a:t>
                      </a:r>
                      <a:endParaRPr lang="ja-JP" altLang="en-US" sz="1600" b="0" i="0" u="none" strike="noStrike" dirty="0">
                        <a:solidFill>
                          <a:srgbClr val="000000"/>
                        </a:solidFill>
                        <a:effectLst/>
                        <a:latin typeface="+mj-ea"/>
                        <a:ea typeface="+mj-ea"/>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153090259"/>
                  </a:ext>
                </a:extLst>
              </a:tr>
              <a:tr h="355481">
                <a:tc>
                  <a:txBody>
                    <a:bodyPr/>
                    <a:lstStyle/>
                    <a:p>
                      <a:pPr algn="l" fontAlgn="ctr"/>
                      <a:r>
                        <a:rPr lang="en-US" altLang="ja-JP" sz="1800" b="0" i="0" u="none" strike="noStrike">
                          <a:solidFill>
                            <a:srgbClr val="000000"/>
                          </a:solidFill>
                          <a:effectLst/>
                          <a:latin typeface="+mj-ea"/>
                          <a:ea typeface="+mj-ea"/>
                        </a:rPr>
                        <a:t>02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zh-TW" altLang="en-US" sz="1600" b="0" i="0" u="none" strike="noStrike" dirty="0">
                          <a:solidFill>
                            <a:srgbClr val="000000"/>
                          </a:solidFill>
                          <a:effectLst/>
                          <a:latin typeface="+mj-ea"/>
                          <a:ea typeface="+mj-ea"/>
                        </a:rPr>
                        <a:t>併発疾患情報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altLang="zh-TW" sz="1600" b="0" i="0" u="none" strike="noStrike" dirty="0">
                          <a:solidFill>
                            <a:srgbClr val="000000"/>
                          </a:solidFill>
                          <a:effectLst/>
                          <a:latin typeface="+mj-ea"/>
                          <a:ea typeface="+mj-ea"/>
                        </a:rPr>
                        <a:t>2_</a:t>
                      </a:r>
                      <a:r>
                        <a:rPr lang="zh-TW" altLang="en-US" sz="1600" b="0" i="0" u="none" strike="noStrike" dirty="0">
                          <a:solidFill>
                            <a:srgbClr val="000000"/>
                          </a:solidFill>
                          <a:effectLst/>
                          <a:latin typeface="+mj-ea"/>
                          <a:ea typeface="+mj-ea"/>
                        </a:rPr>
                        <a:t>併発疾患情報</a:t>
                      </a:r>
                      <a:r>
                        <a:rPr lang="en-US" altLang="zh-TW" sz="1600" b="0" i="0" u="none" strike="noStrike" dirty="0">
                          <a:solidFill>
                            <a:srgbClr val="000000"/>
                          </a:solidFill>
                          <a:effectLst/>
                          <a:latin typeface="+mj-ea"/>
                          <a:ea typeface="+mj-ea"/>
                        </a:rPr>
                        <a:t>.</a:t>
                      </a:r>
                      <a:r>
                        <a:rPr lang="en-US" altLang="zh-TW" sz="1600" b="0" i="0" u="none" strike="noStrike" dirty="0" err="1">
                          <a:solidFill>
                            <a:srgbClr val="000000"/>
                          </a:solidFill>
                          <a:effectLst/>
                          <a:latin typeface="+mj-ea"/>
                          <a:ea typeface="+mj-ea"/>
                        </a:rPr>
                        <a:t>tsv</a:t>
                      </a:r>
                      <a:endParaRPr lang="zh-TW" altLang="en-US" sz="1600" b="0" i="0" u="none" strike="noStrike" dirty="0">
                        <a:solidFill>
                          <a:srgbClr val="000000"/>
                        </a:solidFill>
                        <a:effectLst/>
                        <a:latin typeface="+mj-ea"/>
                        <a:ea typeface="+mj-ea"/>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489001318"/>
                  </a:ext>
                </a:extLst>
              </a:tr>
              <a:tr h="355481">
                <a:tc>
                  <a:txBody>
                    <a:bodyPr/>
                    <a:lstStyle/>
                    <a:p>
                      <a:pPr algn="l" fontAlgn="ctr"/>
                      <a:r>
                        <a:rPr lang="en-US" altLang="ja-JP" sz="1800" b="0" i="0" u="none" strike="noStrike">
                          <a:solidFill>
                            <a:srgbClr val="000000"/>
                          </a:solidFill>
                          <a:effectLst/>
                          <a:latin typeface="+mj-ea"/>
                          <a:ea typeface="+mj-ea"/>
                        </a:rPr>
                        <a:t>03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600" b="0" i="0" u="none" strike="noStrike" dirty="0">
                          <a:solidFill>
                            <a:srgbClr val="000000"/>
                          </a:solidFill>
                          <a:effectLst/>
                          <a:latin typeface="+mj-ea"/>
                          <a:ea typeface="+mj-ea"/>
                        </a:rPr>
                        <a:t>染色体情報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altLang="ja-JP" sz="1600" b="0" i="0" u="none" strike="noStrike" dirty="0">
                          <a:solidFill>
                            <a:srgbClr val="000000"/>
                          </a:solidFill>
                          <a:effectLst/>
                          <a:latin typeface="+mj-ea"/>
                          <a:ea typeface="+mj-ea"/>
                        </a:rPr>
                        <a:t>3_</a:t>
                      </a:r>
                      <a:r>
                        <a:rPr lang="ja-JP" altLang="en-US" sz="1600" b="0" i="0" u="none" strike="noStrike" dirty="0">
                          <a:solidFill>
                            <a:srgbClr val="000000"/>
                          </a:solidFill>
                          <a:effectLst/>
                          <a:latin typeface="+mj-ea"/>
                          <a:ea typeface="+mj-ea"/>
                        </a:rPr>
                        <a:t>染色体情報</a:t>
                      </a:r>
                      <a:r>
                        <a:rPr lang="en-US" altLang="ja-JP" sz="1600" b="0" i="0" u="none" strike="noStrike" dirty="0">
                          <a:solidFill>
                            <a:srgbClr val="000000"/>
                          </a:solidFill>
                          <a:effectLst/>
                          <a:latin typeface="+mj-ea"/>
                          <a:ea typeface="+mj-ea"/>
                        </a:rPr>
                        <a:t>.</a:t>
                      </a:r>
                      <a:r>
                        <a:rPr lang="en-US" altLang="ja-JP" sz="1600" b="0" i="0" u="none" strike="noStrike" dirty="0" err="1">
                          <a:solidFill>
                            <a:srgbClr val="000000"/>
                          </a:solidFill>
                          <a:effectLst/>
                          <a:latin typeface="+mj-ea"/>
                          <a:ea typeface="+mj-ea"/>
                        </a:rPr>
                        <a:t>tsv</a:t>
                      </a:r>
                      <a:endParaRPr lang="ja-JP" altLang="en-US" sz="1600" b="0" i="0" u="none" strike="noStrike" dirty="0">
                        <a:solidFill>
                          <a:srgbClr val="000000"/>
                        </a:solidFill>
                        <a:effectLst/>
                        <a:latin typeface="+mj-ea"/>
                        <a:ea typeface="+mj-ea"/>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1116091"/>
                  </a:ext>
                </a:extLst>
              </a:tr>
              <a:tr h="355481">
                <a:tc>
                  <a:txBody>
                    <a:bodyPr/>
                    <a:lstStyle/>
                    <a:p>
                      <a:pPr algn="l" fontAlgn="ctr"/>
                      <a:r>
                        <a:rPr lang="en-US" altLang="ja-JP" sz="1800" b="0" i="0" u="none" strike="noStrike">
                          <a:solidFill>
                            <a:srgbClr val="000000"/>
                          </a:solidFill>
                          <a:effectLst/>
                          <a:latin typeface="+mj-ea"/>
                          <a:ea typeface="+mj-ea"/>
                        </a:rPr>
                        <a:t>04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600" b="0" i="0" u="none" strike="noStrike" dirty="0">
                          <a:solidFill>
                            <a:srgbClr val="000000"/>
                          </a:solidFill>
                          <a:effectLst/>
                          <a:latin typeface="+mj-ea"/>
                          <a:ea typeface="+mj-ea"/>
                        </a:rPr>
                        <a:t>日付情報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altLang="ja-JP" sz="1600" b="0" i="0" u="none" strike="noStrike" dirty="0">
                          <a:solidFill>
                            <a:srgbClr val="000000"/>
                          </a:solidFill>
                          <a:effectLst/>
                          <a:latin typeface="+mj-ea"/>
                          <a:ea typeface="+mj-ea"/>
                        </a:rPr>
                        <a:t>4_</a:t>
                      </a:r>
                      <a:r>
                        <a:rPr lang="ja-JP" altLang="en-US" sz="1600" b="0" i="0" u="none" strike="noStrike" dirty="0">
                          <a:solidFill>
                            <a:srgbClr val="000000"/>
                          </a:solidFill>
                          <a:effectLst/>
                          <a:latin typeface="+mj-ea"/>
                          <a:ea typeface="+mj-ea"/>
                        </a:rPr>
                        <a:t>日付情報</a:t>
                      </a:r>
                      <a:r>
                        <a:rPr lang="en-US" altLang="ja-JP" sz="1600" b="0" i="0" u="none" strike="noStrike" dirty="0">
                          <a:solidFill>
                            <a:srgbClr val="000000"/>
                          </a:solidFill>
                          <a:effectLst/>
                          <a:latin typeface="+mj-ea"/>
                          <a:ea typeface="+mj-ea"/>
                        </a:rPr>
                        <a:t>.</a:t>
                      </a:r>
                      <a:r>
                        <a:rPr lang="en-US" altLang="ja-JP" sz="1600" b="0" i="0" u="none" strike="noStrike" dirty="0" err="1">
                          <a:solidFill>
                            <a:srgbClr val="000000"/>
                          </a:solidFill>
                          <a:effectLst/>
                          <a:latin typeface="+mj-ea"/>
                          <a:ea typeface="+mj-ea"/>
                        </a:rPr>
                        <a:t>tsv</a:t>
                      </a:r>
                      <a:endParaRPr lang="ja-JP" altLang="en-US" sz="1600" b="0" i="0" u="none" strike="noStrike" dirty="0">
                        <a:solidFill>
                          <a:srgbClr val="000000"/>
                        </a:solidFill>
                        <a:effectLst/>
                        <a:latin typeface="+mj-ea"/>
                        <a:ea typeface="+mj-ea"/>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76656217"/>
                  </a:ext>
                </a:extLst>
              </a:tr>
              <a:tr h="355481">
                <a:tc>
                  <a:txBody>
                    <a:bodyPr/>
                    <a:lstStyle/>
                    <a:p>
                      <a:pPr algn="l" fontAlgn="ctr"/>
                      <a:r>
                        <a:rPr lang="en-US" altLang="ja-JP" sz="1800" b="0" i="0" u="none" strike="noStrike">
                          <a:solidFill>
                            <a:srgbClr val="000000"/>
                          </a:solidFill>
                          <a:effectLst/>
                          <a:latin typeface="+mj-ea"/>
                          <a:ea typeface="+mj-ea"/>
                        </a:rPr>
                        <a:t>05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600" b="0" i="0" u="none" strike="noStrike" dirty="0">
                          <a:solidFill>
                            <a:srgbClr val="000000"/>
                          </a:solidFill>
                          <a:effectLst/>
                          <a:latin typeface="+mj-ea"/>
                          <a:ea typeface="+mj-ea"/>
                        </a:rPr>
                        <a:t>薬剤情報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altLang="ja-JP" sz="1600" b="0" i="0" u="none" strike="noStrike" dirty="0">
                          <a:solidFill>
                            <a:srgbClr val="000000"/>
                          </a:solidFill>
                          <a:effectLst/>
                          <a:latin typeface="+mj-ea"/>
                          <a:ea typeface="+mj-ea"/>
                        </a:rPr>
                        <a:t>5_</a:t>
                      </a:r>
                      <a:r>
                        <a:rPr lang="ja-JP" altLang="en-US" sz="1600" b="0" i="0" u="none" strike="noStrike" dirty="0">
                          <a:solidFill>
                            <a:srgbClr val="000000"/>
                          </a:solidFill>
                          <a:effectLst/>
                          <a:latin typeface="+mj-ea"/>
                          <a:ea typeface="+mj-ea"/>
                        </a:rPr>
                        <a:t>薬剤情報</a:t>
                      </a:r>
                      <a:r>
                        <a:rPr lang="en-US" altLang="ja-JP" sz="1600" b="0" i="0" u="none" strike="noStrike" dirty="0">
                          <a:solidFill>
                            <a:srgbClr val="000000"/>
                          </a:solidFill>
                          <a:effectLst/>
                          <a:latin typeface="+mj-ea"/>
                          <a:ea typeface="+mj-ea"/>
                        </a:rPr>
                        <a:t>.</a:t>
                      </a:r>
                      <a:r>
                        <a:rPr lang="en-US" altLang="ja-JP" sz="1600" b="0" i="0" u="none" strike="noStrike" dirty="0" err="1">
                          <a:solidFill>
                            <a:srgbClr val="000000"/>
                          </a:solidFill>
                          <a:effectLst/>
                          <a:latin typeface="+mj-ea"/>
                          <a:ea typeface="+mj-ea"/>
                        </a:rPr>
                        <a:t>tsv</a:t>
                      </a:r>
                      <a:endParaRPr lang="ja-JP" altLang="en-US" sz="1600" b="0" i="0" u="none" strike="noStrike" dirty="0">
                        <a:solidFill>
                          <a:srgbClr val="000000"/>
                        </a:solidFill>
                        <a:effectLst/>
                        <a:latin typeface="+mj-ea"/>
                        <a:ea typeface="+mj-ea"/>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986748701"/>
                  </a:ext>
                </a:extLst>
              </a:tr>
              <a:tr h="355481">
                <a:tc>
                  <a:txBody>
                    <a:bodyPr/>
                    <a:lstStyle/>
                    <a:p>
                      <a:pPr algn="l" fontAlgn="ctr"/>
                      <a:r>
                        <a:rPr lang="en-US" altLang="ja-JP" sz="1800" b="0" i="0" u="none" strike="noStrike">
                          <a:solidFill>
                            <a:srgbClr val="000000"/>
                          </a:solidFill>
                          <a:effectLst/>
                          <a:latin typeface="+mj-ea"/>
                          <a:ea typeface="+mj-ea"/>
                        </a:rPr>
                        <a:t>06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600" b="0" i="0" u="none" strike="noStrike" dirty="0">
                          <a:solidFill>
                            <a:srgbClr val="000000"/>
                          </a:solidFill>
                          <a:effectLst/>
                          <a:latin typeface="+mj-ea"/>
                          <a:ea typeface="+mj-ea"/>
                        </a:rPr>
                        <a:t>検査情報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altLang="ja-JP" sz="1600" b="0" i="0" u="none" strike="noStrike" dirty="0">
                          <a:solidFill>
                            <a:srgbClr val="000000"/>
                          </a:solidFill>
                          <a:effectLst/>
                          <a:latin typeface="+mj-ea"/>
                          <a:ea typeface="+mj-ea"/>
                        </a:rPr>
                        <a:t>6_</a:t>
                      </a:r>
                      <a:r>
                        <a:rPr lang="ja-JP" altLang="en-US" sz="1600" b="0" i="0" u="none" strike="noStrike" dirty="0">
                          <a:solidFill>
                            <a:srgbClr val="000000"/>
                          </a:solidFill>
                          <a:effectLst/>
                          <a:latin typeface="+mj-ea"/>
                          <a:ea typeface="+mj-ea"/>
                        </a:rPr>
                        <a:t>検査情報</a:t>
                      </a:r>
                      <a:r>
                        <a:rPr lang="en-US" altLang="ja-JP" sz="1600" b="0" i="0" u="none" strike="noStrike" dirty="0">
                          <a:solidFill>
                            <a:srgbClr val="000000"/>
                          </a:solidFill>
                          <a:effectLst/>
                          <a:latin typeface="+mj-ea"/>
                          <a:ea typeface="+mj-ea"/>
                        </a:rPr>
                        <a:t>.</a:t>
                      </a:r>
                      <a:r>
                        <a:rPr lang="en-US" altLang="ja-JP" sz="1600" b="0" i="0" u="none" strike="noStrike" dirty="0" err="1">
                          <a:solidFill>
                            <a:srgbClr val="000000"/>
                          </a:solidFill>
                          <a:effectLst/>
                          <a:latin typeface="+mj-ea"/>
                          <a:ea typeface="+mj-ea"/>
                        </a:rPr>
                        <a:t>tsv</a:t>
                      </a:r>
                      <a:endParaRPr lang="ja-JP" altLang="en-US" sz="1600" b="0" i="0" u="none" strike="noStrike" dirty="0">
                        <a:solidFill>
                          <a:srgbClr val="000000"/>
                        </a:solidFill>
                        <a:effectLst/>
                        <a:latin typeface="+mj-ea"/>
                        <a:ea typeface="+mj-ea"/>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004518527"/>
                  </a:ext>
                </a:extLst>
              </a:tr>
              <a:tr h="369154">
                <a:tc>
                  <a:txBody>
                    <a:bodyPr/>
                    <a:lstStyle/>
                    <a:p>
                      <a:pPr algn="l" fontAlgn="ctr"/>
                      <a:r>
                        <a:rPr lang="en-US" altLang="ja-JP" sz="1800" b="0" i="0" u="none" strike="noStrike">
                          <a:solidFill>
                            <a:srgbClr val="000000"/>
                          </a:solidFill>
                          <a:effectLst/>
                          <a:latin typeface="+mj-ea"/>
                          <a:ea typeface="+mj-ea"/>
                        </a:rPr>
                        <a:t>07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zh-TW" altLang="en-US" sz="1600" b="0" i="0" u="none" strike="noStrike" dirty="0">
                          <a:solidFill>
                            <a:srgbClr val="000000"/>
                          </a:solidFill>
                          <a:effectLst/>
                          <a:latin typeface="+mj-ea"/>
                          <a:ea typeface="+mj-ea"/>
                        </a:rPr>
                        <a:t>診療行為情報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altLang="zh-TW" sz="1600" b="0" i="0" u="none" strike="noStrike" dirty="0">
                          <a:solidFill>
                            <a:srgbClr val="000000"/>
                          </a:solidFill>
                          <a:effectLst/>
                          <a:latin typeface="+mj-ea"/>
                          <a:ea typeface="+mj-ea"/>
                        </a:rPr>
                        <a:t>7_</a:t>
                      </a:r>
                      <a:r>
                        <a:rPr lang="zh-TW" altLang="en-US" sz="1600" b="0" i="0" u="none" strike="noStrike" dirty="0">
                          <a:solidFill>
                            <a:srgbClr val="000000"/>
                          </a:solidFill>
                          <a:effectLst/>
                          <a:latin typeface="+mj-ea"/>
                          <a:ea typeface="+mj-ea"/>
                        </a:rPr>
                        <a:t>診療行為情報</a:t>
                      </a:r>
                      <a:r>
                        <a:rPr lang="en-US" altLang="zh-TW" sz="1600" b="0" i="0" u="none" strike="noStrike" dirty="0">
                          <a:solidFill>
                            <a:srgbClr val="000000"/>
                          </a:solidFill>
                          <a:effectLst/>
                          <a:latin typeface="+mj-ea"/>
                          <a:ea typeface="+mj-ea"/>
                        </a:rPr>
                        <a:t>.</a:t>
                      </a:r>
                      <a:r>
                        <a:rPr lang="en-US" altLang="zh-TW" sz="1600" b="0" i="0" u="none" strike="noStrike" dirty="0" err="1">
                          <a:solidFill>
                            <a:srgbClr val="000000"/>
                          </a:solidFill>
                          <a:effectLst/>
                          <a:latin typeface="+mj-ea"/>
                          <a:ea typeface="+mj-ea"/>
                        </a:rPr>
                        <a:t>tsv</a:t>
                      </a:r>
                      <a:endParaRPr lang="zh-TW" altLang="en-US" sz="1600" b="0" i="0" u="none" strike="noStrike" dirty="0">
                        <a:solidFill>
                          <a:srgbClr val="000000"/>
                        </a:solidFill>
                        <a:effectLst/>
                        <a:latin typeface="+mj-ea"/>
                        <a:ea typeface="+mj-ea"/>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3211991"/>
                  </a:ext>
                </a:extLst>
              </a:tr>
            </a:tbl>
          </a:graphicData>
        </a:graphic>
      </p:graphicFrame>
    </p:spTree>
    <p:extLst>
      <p:ext uri="{BB962C8B-B14F-4D97-AF65-F5344CB8AC3E}">
        <p14:creationId xmlns:p14="http://schemas.microsoft.com/office/powerpoint/2010/main" val="135810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提供データ概要</a:t>
            </a: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ja-JP" sz="2000" b="1" spc="100" dirty="0">
                <a:solidFill>
                  <a:srgbClr val="0070C0"/>
                </a:solidFill>
                <a:latin typeface="Meiryo UI"/>
                <a:ea typeface="Meiryo UI"/>
              </a:rPr>
              <a:t>7</a:t>
            </a:r>
            <a:r>
              <a:rPr lang="ja-JP" altLang="en-US" sz="2000" b="1" spc="100" dirty="0">
                <a:solidFill>
                  <a:srgbClr val="0070C0"/>
                </a:solidFill>
                <a:latin typeface="Meiryo UI"/>
                <a:ea typeface="Meiryo UI"/>
              </a:rPr>
              <a:t>つのエンティティの関係は下記</a:t>
            </a:r>
            <a:r>
              <a:rPr lang="en-US" altLang="ja-JP" sz="2000" b="1" spc="100" dirty="0">
                <a:solidFill>
                  <a:srgbClr val="0070C0"/>
                </a:solidFill>
                <a:latin typeface="Meiryo UI"/>
                <a:ea typeface="Meiryo UI"/>
              </a:rPr>
              <a:t>ER</a:t>
            </a:r>
            <a:r>
              <a:rPr lang="ja-JP" altLang="en-US" sz="2000" b="1" spc="100" dirty="0">
                <a:solidFill>
                  <a:srgbClr val="0070C0"/>
                </a:solidFill>
                <a:latin typeface="Meiryo UI"/>
                <a:ea typeface="Meiryo UI"/>
              </a:rPr>
              <a:t>図</a:t>
            </a:r>
            <a:r>
              <a:rPr lang="en-US" altLang="ja-JP" sz="2000" b="1" spc="100" dirty="0">
                <a:solidFill>
                  <a:srgbClr val="0070C0"/>
                </a:solidFill>
                <a:latin typeface="Meiryo UI"/>
                <a:ea typeface="Meiryo UI"/>
              </a:rPr>
              <a:t>(**)</a:t>
            </a:r>
            <a:r>
              <a:rPr lang="ja-JP" altLang="en-US" sz="2000" b="1" spc="100" dirty="0">
                <a:solidFill>
                  <a:srgbClr val="0070C0"/>
                </a:solidFill>
                <a:latin typeface="Meiryo UI"/>
                <a:ea typeface="Meiryo UI"/>
              </a:rPr>
              <a:t>の通り</a:t>
            </a:r>
            <a:endParaRPr kumimoji="1" lang="en-US" altLang="ja-JP" sz="2000" b="1" i="0" u="none" strike="noStrike" kern="1200" cap="none" spc="100" normalizeH="0" baseline="0" noProof="0" dirty="0">
              <a:ln>
                <a:noFill/>
              </a:ln>
              <a:solidFill>
                <a:srgbClr val="0070C0"/>
              </a:solidFill>
              <a:effectLst/>
              <a:uLnTx/>
              <a:uFillTx/>
              <a:latin typeface="Meiryo UI"/>
              <a:ea typeface="Meiryo UI"/>
              <a:cs typeface="+mn-cs"/>
            </a:endParaRPr>
          </a:p>
        </p:txBody>
      </p:sp>
      <p:sp>
        <p:nvSpPr>
          <p:cNvPr id="6" name="テキスト ボックス 5">
            <a:extLst>
              <a:ext uri="{FF2B5EF4-FFF2-40B4-BE49-F238E27FC236}">
                <a16:creationId xmlns:a16="http://schemas.microsoft.com/office/drawing/2014/main" id="{FCEF0938-C485-0D88-06C3-3AA2635DBFA4}"/>
              </a:ext>
            </a:extLst>
          </p:cNvPr>
          <p:cNvSpPr txBox="1"/>
          <p:nvPr/>
        </p:nvSpPr>
        <p:spPr>
          <a:xfrm>
            <a:off x="431614" y="977548"/>
            <a:ext cx="11616951" cy="307777"/>
          </a:xfrm>
          <a:prstGeom prst="rect">
            <a:avLst/>
          </a:prstGeom>
          <a:noFill/>
        </p:spPr>
        <p:txBody>
          <a:bodyPr wrap="square">
            <a:spAutoFit/>
          </a:bodyPr>
          <a:lstStyle/>
          <a:p>
            <a:r>
              <a:rPr lang="en-US" altLang="ja-JP" sz="1400" dirty="0">
                <a:solidFill>
                  <a:srgbClr val="000000"/>
                </a:solidFill>
                <a:latin typeface="+mj-ea"/>
                <a:ea typeface="+mj-ea"/>
              </a:rPr>
              <a:t>(**)</a:t>
            </a:r>
            <a:r>
              <a:rPr lang="ja-JP" altLang="en-US" sz="1400" dirty="0">
                <a:solidFill>
                  <a:srgbClr val="000000"/>
                </a:solidFill>
                <a:latin typeface="+mj-ea"/>
                <a:ea typeface="+mj-ea"/>
              </a:rPr>
              <a:t> </a:t>
            </a:r>
            <a:r>
              <a:rPr lang="en-US" altLang="ja-JP" sz="1400" dirty="0">
                <a:solidFill>
                  <a:srgbClr val="000000"/>
                </a:solidFill>
                <a:latin typeface="+mj-ea"/>
                <a:ea typeface="+mj-ea"/>
              </a:rPr>
              <a:t>ER</a:t>
            </a:r>
            <a:r>
              <a:rPr lang="ja-JP" altLang="en-US" sz="1400" dirty="0">
                <a:solidFill>
                  <a:srgbClr val="000000"/>
                </a:solidFill>
                <a:latin typeface="+mj-ea"/>
                <a:ea typeface="+mj-ea"/>
              </a:rPr>
              <a:t>図はデータベースの構造を図で表したものです。各エンティティ（情報のまとまり。例：患者情報、併発疾患情報）がどのように関連しているかを示します。</a:t>
            </a:r>
            <a:endParaRPr lang="ja-JP" altLang="en-US" sz="1400" dirty="0">
              <a:latin typeface="+mj-ea"/>
              <a:ea typeface="+mj-ea"/>
            </a:endParaRPr>
          </a:p>
        </p:txBody>
      </p:sp>
      <p:pic>
        <p:nvPicPr>
          <p:cNvPr id="5" name="図 4">
            <a:extLst>
              <a:ext uri="{FF2B5EF4-FFF2-40B4-BE49-F238E27FC236}">
                <a16:creationId xmlns:a16="http://schemas.microsoft.com/office/drawing/2014/main" id="{C5D5E630-FDCB-44BA-5A17-15598CCA9CD5}"/>
              </a:ext>
            </a:extLst>
          </p:cNvPr>
          <p:cNvPicPr>
            <a:picLocks noChangeAspect="1"/>
          </p:cNvPicPr>
          <p:nvPr/>
        </p:nvPicPr>
        <p:blipFill>
          <a:blip r:embed="rId3"/>
          <a:stretch>
            <a:fillRect/>
          </a:stretch>
        </p:blipFill>
        <p:spPr>
          <a:xfrm>
            <a:off x="2582776" y="1320047"/>
            <a:ext cx="4637895" cy="5351417"/>
          </a:xfrm>
          <a:prstGeom prst="rect">
            <a:avLst/>
          </a:prstGeom>
        </p:spPr>
      </p:pic>
      <p:pic>
        <p:nvPicPr>
          <p:cNvPr id="10" name="図 9">
            <a:extLst>
              <a:ext uri="{FF2B5EF4-FFF2-40B4-BE49-F238E27FC236}">
                <a16:creationId xmlns:a16="http://schemas.microsoft.com/office/drawing/2014/main" id="{0D8D592A-8BE1-C765-3387-D6A199E9D4F4}"/>
              </a:ext>
            </a:extLst>
          </p:cNvPr>
          <p:cNvPicPr>
            <a:picLocks noChangeAspect="1"/>
          </p:cNvPicPr>
          <p:nvPr/>
        </p:nvPicPr>
        <p:blipFill>
          <a:blip r:embed="rId4"/>
          <a:stretch>
            <a:fillRect/>
          </a:stretch>
        </p:blipFill>
        <p:spPr>
          <a:xfrm>
            <a:off x="7529459" y="4338860"/>
            <a:ext cx="757368" cy="216391"/>
          </a:xfrm>
          <a:prstGeom prst="rect">
            <a:avLst/>
          </a:prstGeom>
        </p:spPr>
      </p:pic>
      <p:pic>
        <p:nvPicPr>
          <p:cNvPr id="12" name="図 11">
            <a:extLst>
              <a:ext uri="{FF2B5EF4-FFF2-40B4-BE49-F238E27FC236}">
                <a16:creationId xmlns:a16="http://schemas.microsoft.com/office/drawing/2014/main" id="{F03545C4-1842-495C-642B-219D7ED8DB9B}"/>
              </a:ext>
            </a:extLst>
          </p:cNvPr>
          <p:cNvPicPr>
            <a:picLocks noChangeAspect="1"/>
          </p:cNvPicPr>
          <p:nvPr/>
        </p:nvPicPr>
        <p:blipFill>
          <a:blip r:embed="rId5"/>
          <a:stretch>
            <a:fillRect/>
          </a:stretch>
        </p:blipFill>
        <p:spPr>
          <a:xfrm>
            <a:off x="7562799" y="5507155"/>
            <a:ext cx="726409" cy="233072"/>
          </a:xfrm>
          <a:prstGeom prst="rect">
            <a:avLst/>
          </a:prstGeom>
        </p:spPr>
      </p:pic>
      <p:sp>
        <p:nvSpPr>
          <p:cNvPr id="13" name="テキスト ボックス 10">
            <a:extLst>
              <a:ext uri="{FF2B5EF4-FFF2-40B4-BE49-F238E27FC236}">
                <a16:creationId xmlns:a16="http://schemas.microsoft.com/office/drawing/2014/main" id="{BB858370-D9B8-B22C-324C-80DB7D41835C}"/>
              </a:ext>
            </a:extLst>
          </p:cNvPr>
          <p:cNvSpPr txBox="1"/>
          <p:nvPr/>
        </p:nvSpPr>
        <p:spPr>
          <a:xfrm>
            <a:off x="8528125" y="4097223"/>
            <a:ext cx="3520439" cy="796994"/>
          </a:xfrm>
          <a:prstGeom prst="rect">
            <a:avLst/>
          </a:prstGeom>
          <a:noFill/>
        </p:spPr>
        <p:txBody>
          <a:bodyPr wrap="none" lIns="0" rIns="0"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defTabSz="288000">
              <a:lnSpc>
                <a:spcPct val="130000"/>
              </a:lnSpc>
            </a:pPr>
            <a:r>
              <a:rPr kumimoji="1" lang="en-US" altLang="ja-JP" sz="1100" dirty="0">
                <a:latin typeface="+mn-ea"/>
              </a:rPr>
              <a:t>1</a:t>
            </a:r>
            <a:r>
              <a:rPr kumimoji="1" lang="ja-JP" altLang="en-US" sz="1100" dirty="0">
                <a:latin typeface="+mn-ea"/>
              </a:rPr>
              <a:t>対</a:t>
            </a:r>
            <a:r>
              <a:rPr lang="en-US" altLang="ja-JP" sz="1100" dirty="0">
                <a:latin typeface="+mn-ea"/>
              </a:rPr>
              <a:t>1</a:t>
            </a:r>
            <a:r>
              <a:rPr lang="ja-JP" altLang="en-US" sz="1100" dirty="0">
                <a:latin typeface="+mn-ea"/>
              </a:rPr>
              <a:t>以上の対応を有します。</a:t>
            </a:r>
            <a:endParaRPr lang="en-US" altLang="ja-JP" sz="1100" dirty="0">
              <a:latin typeface="+mn-ea"/>
            </a:endParaRPr>
          </a:p>
          <a:p>
            <a:pPr algn="l" defTabSz="288000">
              <a:lnSpc>
                <a:spcPct val="130000"/>
              </a:lnSpc>
            </a:pPr>
            <a:r>
              <a:rPr kumimoji="1" lang="ja-JP" altLang="en-US" sz="1100" dirty="0">
                <a:latin typeface="+mn-ea"/>
              </a:rPr>
              <a:t>例① 患者情報：日付情報</a:t>
            </a:r>
            <a:endParaRPr kumimoji="1" lang="en-US" altLang="ja-JP" sz="1100" dirty="0">
              <a:latin typeface="+mn-ea"/>
            </a:endParaRPr>
          </a:p>
          <a:p>
            <a:pPr algn="l" defTabSz="288000">
              <a:lnSpc>
                <a:spcPct val="130000"/>
              </a:lnSpc>
            </a:pPr>
            <a:r>
              <a:rPr kumimoji="1" lang="ja-JP" altLang="en-US" sz="1100" dirty="0">
                <a:latin typeface="+mn-ea"/>
              </a:rPr>
              <a:t>患者情報</a:t>
            </a:r>
            <a:r>
              <a:rPr kumimoji="1" lang="en-US" altLang="ja-JP" sz="1100" dirty="0">
                <a:latin typeface="+mn-ea"/>
              </a:rPr>
              <a:t>1</a:t>
            </a:r>
            <a:r>
              <a:rPr kumimoji="1" lang="ja-JP" altLang="en-US" sz="1100" dirty="0">
                <a:latin typeface="+mn-ea"/>
              </a:rPr>
              <a:t>に対し、少なくとも</a:t>
            </a:r>
            <a:r>
              <a:rPr kumimoji="1" lang="en-US" altLang="ja-JP" sz="1100" dirty="0">
                <a:latin typeface="+mn-ea"/>
              </a:rPr>
              <a:t>1</a:t>
            </a:r>
            <a:r>
              <a:rPr kumimoji="1" lang="ja-JP" altLang="en-US" sz="1100" dirty="0">
                <a:latin typeface="+mn-ea"/>
              </a:rPr>
              <a:t>つ以上の日付情報を有します</a:t>
            </a:r>
          </a:p>
          <a:p>
            <a:pPr algn="l" defTabSz="288000">
              <a:lnSpc>
                <a:spcPct val="130000"/>
              </a:lnSpc>
            </a:pPr>
            <a:endParaRPr kumimoji="1" lang="ja-JP" altLang="en-US" sz="1100" dirty="0">
              <a:latin typeface="+mn-ea"/>
            </a:endParaRPr>
          </a:p>
        </p:txBody>
      </p:sp>
      <p:sp>
        <p:nvSpPr>
          <p:cNvPr id="15" name="テキスト ボックス 10">
            <a:extLst>
              <a:ext uri="{FF2B5EF4-FFF2-40B4-BE49-F238E27FC236}">
                <a16:creationId xmlns:a16="http://schemas.microsoft.com/office/drawing/2014/main" id="{3E171FCC-10C0-28D3-A50D-789B7ABD5EE9}"/>
              </a:ext>
            </a:extLst>
          </p:cNvPr>
          <p:cNvSpPr txBox="1"/>
          <p:nvPr/>
        </p:nvSpPr>
        <p:spPr>
          <a:xfrm>
            <a:off x="8528125" y="5134477"/>
            <a:ext cx="3411325" cy="1011403"/>
          </a:xfrm>
          <a:prstGeom prst="rect">
            <a:avLst/>
          </a:prstGeom>
          <a:noFill/>
        </p:spPr>
        <p:txBody>
          <a:bodyPr wrap="none" lIns="0" rIns="0"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defTabSz="288000">
              <a:lnSpc>
                <a:spcPct val="130000"/>
              </a:lnSpc>
            </a:pPr>
            <a:r>
              <a:rPr kumimoji="1" lang="en-US" altLang="ja-JP" sz="1100" dirty="0">
                <a:latin typeface="+mn-ea"/>
              </a:rPr>
              <a:t>1</a:t>
            </a:r>
            <a:r>
              <a:rPr kumimoji="1" lang="ja-JP" altLang="en-US" sz="1100" dirty="0">
                <a:latin typeface="+mn-ea"/>
              </a:rPr>
              <a:t>対</a:t>
            </a:r>
            <a:r>
              <a:rPr kumimoji="1" lang="en-US" altLang="ja-JP" sz="1100" dirty="0">
                <a:latin typeface="+mn-ea"/>
              </a:rPr>
              <a:t>0</a:t>
            </a:r>
            <a:r>
              <a:rPr lang="ja-JP" altLang="en-US" sz="1100" dirty="0">
                <a:latin typeface="+mn-ea"/>
              </a:rPr>
              <a:t>以上の対応を有します。</a:t>
            </a:r>
            <a:endParaRPr lang="en-US" altLang="ja-JP" sz="1100" dirty="0">
              <a:latin typeface="+mn-ea"/>
            </a:endParaRPr>
          </a:p>
          <a:p>
            <a:pPr defTabSz="288000">
              <a:lnSpc>
                <a:spcPct val="130000"/>
              </a:lnSpc>
            </a:pPr>
            <a:r>
              <a:rPr kumimoji="1" lang="ja-JP" altLang="en-US" sz="1100" dirty="0">
                <a:latin typeface="+mn-ea"/>
              </a:rPr>
              <a:t>例② 患者情報：併発疾患情報</a:t>
            </a:r>
            <a:endParaRPr kumimoji="1" lang="en-US" altLang="ja-JP" sz="1100" dirty="0">
              <a:latin typeface="+mn-ea"/>
            </a:endParaRPr>
          </a:p>
          <a:p>
            <a:pPr algn="l" defTabSz="288000">
              <a:lnSpc>
                <a:spcPct val="130000"/>
              </a:lnSpc>
            </a:pPr>
            <a:r>
              <a:rPr kumimoji="1" lang="ja-JP" altLang="en-US" sz="1100" dirty="0">
                <a:latin typeface="+mn-ea"/>
              </a:rPr>
              <a:t>患者情報</a:t>
            </a:r>
            <a:r>
              <a:rPr kumimoji="1" lang="en-US" altLang="ja-JP" sz="1100" dirty="0">
                <a:latin typeface="+mn-ea"/>
              </a:rPr>
              <a:t>1</a:t>
            </a:r>
            <a:r>
              <a:rPr kumimoji="1" lang="ja-JP" altLang="en-US" sz="1100" dirty="0">
                <a:latin typeface="+mn-ea"/>
              </a:rPr>
              <a:t>に対し、</a:t>
            </a:r>
            <a:r>
              <a:rPr kumimoji="1" lang="en-US" altLang="ja-JP" sz="1100" dirty="0">
                <a:latin typeface="+mn-ea"/>
              </a:rPr>
              <a:t>0</a:t>
            </a:r>
            <a:r>
              <a:rPr kumimoji="1" lang="ja-JP" altLang="en-US" sz="1100" dirty="0">
                <a:latin typeface="+mn-ea"/>
              </a:rPr>
              <a:t>以上の併発疾患情報を有します</a:t>
            </a:r>
            <a:endParaRPr kumimoji="1" lang="en-US" altLang="ja-JP" sz="1100" dirty="0">
              <a:latin typeface="+mn-ea"/>
            </a:endParaRPr>
          </a:p>
          <a:p>
            <a:pPr algn="l" defTabSz="288000">
              <a:lnSpc>
                <a:spcPct val="130000"/>
              </a:lnSpc>
            </a:pPr>
            <a:r>
              <a:rPr lang="ja-JP" altLang="en-US" sz="1100" dirty="0">
                <a:latin typeface="+mn-ea"/>
              </a:rPr>
              <a:t>併発疾患を複数持つ人もいれば、全く持たない人もいます</a:t>
            </a:r>
            <a:endParaRPr kumimoji="1" lang="ja-JP" altLang="en-US" sz="1100" dirty="0">
              <a:latin typeface="+mn-ea"/>
            </a:endParaRPr>
          </a:p>
        </p:txBody>
      </p:sp>
      <p:sp>
        <p:nvSpPr>
          <p:cNvPr id="16" name="テキスト ボックス 10">
            <a:extLst>
              <a:ext uri="{FF2B5EF4-FFF2-40B4-BE49-F238E27FC236}">
                <a16:creationId xmlns:a16="http://schemas.microsoft.com/office/drawing/2014/main" id="{E8B383A5-BB69-2CBF-C872-CAC749D8F29F}"/>
              </a:ext>
            </a:extLst>
          </p:cNvPr>
          <p:cNvSpPr txBox="1"/>
          <p:nvPr/>
        </p:nvSpPr>
        <p:spPr>
          <a:xfrm>
            <a:off x="7562800" y="3733825"/>
            <a:ext cx="1720538" cy="307777"/>
          </a:xfrm>
          <a:prstGeom prst="rect">
            <a:avLst/>
          </a:prstGeom>
          <a:solidFill>
            <a:schemeClr val="bg1">
              <a:lumMod val="95000"/>
            </a:schemeClr>
          </a:solidFill>
        </p:spPr>
        <p:txBody>
          <a:bodyPr wrap="none" lIns="0" rIns="0"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defTabSz="288000">
              <a:lnSpc>
                <a:spcPct val="130000"/>
              </a:lnSpc>
            </a:pPr>
            <a:r>
              <a:rPr lang="ja-JP" altLang="en-US" sz="1100" dirty="0">
                <a:latin typeface="+mn-ea"/>
              </a:rPr>
              <a:t>エンティティ間の関係性について</a:t>
            </a:r>
            <a:endParaRPr lang="en-US" altLang="ja-JP" sz="1100" dirty="0">
              <a:latin typeface="+mn-ea"/>
            </a:endParaRPr>
          </a:p>
        </p:txBody>
      </p:sp>
    </p:spTree>
    <p:extLst>
      <p:ext uri="{BB962C8B-B14F-4D97-AF65-F5344CB8AC3E}">
        <p14:creationId xmlns:p14="http://schemas.microsoft.com/office/powerpoint/2010/main" val="242048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en-US" altLang="ja-JP" sz="2600" b="1" i="0" u="none" strike="noStrike" kern="1200" cap="none" spc="0" normalizeH="0" baseline="0" noProof="0" dirty="0">
                <a:ln>
                  <a:noFill/>
                </a:ln>
                <a:solidFill>
                  <a:schemeClr val="tx1">
                    <a:lumMod val="75000"/>
                    <a:lumOff val="25000"/>
                  </a:schemeClr>
                </a:solidFill>
                <a:effectLst/>
                <a:uLnTx/>
                <a:uFillTx/>
                <a:latin typeface="Meiryo UI"/>
                <a:ea typeface="Meiryo UI"/>
              </a:rPr>
              <a:t>01. </a:t>
            </a: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患者情報</a:t>
            </a: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患者情報テーブルのデータ項目は以下の通り</a:t>
            </a:r>
            <a:endParaRPr lang="en-US" altLang="ja-JP" sz="2000" b="1" spc="100" dirty="0">
              <a:solidFill>
                <a:srgbClr val="0070C0"/>
              </a:solidFill>
              <a:latin typeface="Meiryo UI"/>
              <a:ea typeface="Meiryo UI"/>
            </a:endParaRPr>
          </a:p>
        </p:txBody>
      </p:sp>
      <p:graphicFrame>
        <p:nvGraphicFramePr>
          <p:cNvPr id="3" name="表 2">
            <a:extLst>
              <a:ext uri="{FF2B5EF4-FFF2-40B4-BE49-F238E27FC236}">
                <a16:creationId xmlns:a16="http://schemas.microsoft.com/office/drawing/2014/main" id="{909DAE6C-7087-B994-487F-9ABF3E1ABC31}"/>
              </a:ext>
            </a:extLst>
          </p:cNvPr>
          <p:cNvGraphicFramePr>
            <a:graphicFrameLocks noGrp="1"/>
          </p:cNvGraphicFramePr>
          <p:nvPr>
            <p:extLst>
              <p:ext uri="{D42A27DB-BD31-4B8C-83A1-F6EECF244321}">
                <p14:modId xmlns:p14="http://schemas.microsoft.com/office/powerpoint/2010/main" val="589916504"/>
              </p:ext>
            </p:extLst>
          </p:nvPr>
        </p:nvGraphicFramePr>
        <p:xfrm>
          <a:off x="1793967" y="1890031"/>
          <a:ext cx="7646124" cy="2672553"/>
        </p:xfrm>
        <a:graphic>
          <a:graphicData uri="http://schemas.openxmlformats.org/drawingml/2006/table">
            <a:tbl>
              <a:tblPr/>
              <a:tblGrid>
                <a:gridCol w="396187">
                  <a:extLst>
                    <a:ext uri="{9D8B030D-6E8A-4147-A177-3AD203B41FA5}">
                      <a16:colId xmlns:a16="http://schemas.microsoft.com/office/drawing/2014/main" val="2567711542"/>
                    </a:ext>
                  </a:extLst>
                </a:gridCol>
                <a:gridCol w="1293275">
                  <a:extLst>
                    <a:ext uri="{9D8B030D-6E8A-4147-A177-3AD203B41FA5}">
                      <a16:colId xmlns:a16="http://schemas.microsoft.com/office/drawing/2014/main" val="3806457255"/>
                    </a:ext>
                  </a:extLst>
                </a:gridCol>
                <a:gridCol w="1140822">
                  <a:extLst>
                    <a:ext uri="{9D8B030D-6E8A-4147-A177-3AD203B41FA5}">
                      <a16:colId xmlns:a16="http://schemas.microsoft.com/office/drawing/2014/main" val="913311045"/>
                    </a:ext>
                  </a:extLst>
                </a:gridCol>
                <a:gridCol w="1132115">
                  <a:extLst>
                    <a:ext uri="{9D8B030D-6E8A-4147-A177-3AD203B41FA5}">
                      <a16:colId xmlns:a16="http://schemas.microsoft.com/office/drawing/2014/main" val="298039255"/>
                    </a:ext>
                  </a:extLst>
                </a:gridCol>
                <a:gridCol w="3683725">
                  <a:extLst>
                    <a:ext uri="{9D8B030D-6E8A-4147-A177-3AD203B41FA5}">
                      <a16:colId xmlns:a16="http://schemas.microsoft.com/office/drawing/2014/main" val="1521501262"/>
                    </a:ext>
                  </a:extLst>
                </a:gridCol>
              </a:tblGrid>
              <a:tr h="275845">
                <a:tc>
                  <a:txBody>
                    <a:bodyPr/>
                    <a:lstStyle/>
                    <a:p>
                      <a:pPr algn="l" fontAlgn="ctr"/>
                      <a:r>
                        <a:rPr lang="en-US" sz="1200" b="1" i="0" u="none" strike="noStrike" dirty="0">
                          <a:solidFill>
                            <a:schemeClr val="bg1"/>
                          </a:solidFill>
                          <a:effectLst/>
                          <a:latin typeface="+mj-ea"/>
                          <a:ea typeface="+mj-ea"/>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論理名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データ型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制約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説明</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574431938"/>
                  </a:ext>
                </a:extLst>
              </a:tr>
              <a:tr h="275845">
                <a:tc>
                  <a:txBody>
                    <a:bodyPr/>
                    <a:lstStyle/>
                    <a:p>
                      <a:pPr algn="r" fontAlgn="ctr"/>
                      <a:r>
                        <a:rPr lang="en-US" altLang="ja-JP" sz="1200" b="0" i="0" u="none" strike="noStrike">
                          <a:solidFill>
                            <a:srgbClr val="000000"/>
                          </a:solidFill>
                          <a:effectLst/>
                          <a:latin typeface="+mj-ea"/>
                          <a:ea typeface="+mj-ea"/>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a:t>
                      </a:r>
                      <a:r>
                        <a:rPr lang="en-US"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患者を識別する</a:t>
                      </a:r>
                      <a:r>
                        <a:rPr lang="en-US" altLang="ja-JP" sz="1200" b="0" i="0" u="none" strike="noStrike" dirty="0">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39544021"/>
                  </a:ext>
                </a:extLst>
              </a:tr>
              <a:tr h="1006874">
                <a:tc>
                  <a:txBody>
                    <a:bodyPr/>
                    <a:lstStyle/>
                    <a:p>
                      <a:pPr algn="r" fontAlgn="ctr"/>
                      <a:r>
                        <a:rPr lang="en-US" altLang="ja-JP" sz="1200" b="0" i="0" u="none" strike="noStrike" dirty="0">
                          <a:solidFill>
                            <a:srgbClr val="000000"/>
                          </a:solidFill>
                          <a:effectLst/>
                          <a:latin typeface="+mj-ea"/>
                          <a:ea typeface="+mj-ea"/>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年齢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dirty="0">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多発性骨髄腫の疾患開始日時点での年齢</a:t>
                      </a:r>
                      <a:br>
                        <a:rPr lang="ja-JP" altLang="en-US" sz="1200" b="0" i="0" u="none" strike="noStrike">
                          <a:solidFill>
                            <a:srgbClr val="000000"/>
                          </a:solidFill>
                          <a:effectLst/>
                          <a:latin typeface="+mj-ea"/>
                          <a:ea typeface="+mj-ea"/>
                        </a:rPr>
                      </a:br>
                      <a:r>
                        <a:rPr lang="ja-JP" altLang="en-US" sz="1200" b="0" i="0" u="none" strike="noStrike">
                          <a:solidFill>
                            <a:srgbClr val="000000"/>
                          </a:solidFill>
                          <a:effectLst/>
                          <a:latin typeface="+mj-ea"/>
                          <a:ea typeface="+mj-ea"/>
                        </a:rPr>
                        <a:t>４０歳未満はボトムコーディング</a:t>
                      </a:r>
                      <a:br>
                        <a:rPr lang="ja-JP" altLang="en-US" sz="1200" b="0" i="0" u="none" strike="noStrike">
                          <a:solidFill>
                            <a:srgbClr val="000000"/>
                          </a:solidFill>
                          <a:effectLst/>
                          <a:latin typeface="+mj-ea"/>
                          <a:ea typeface="+mj-ea"/>
                        </a:rPr>
                      </a:br>
                      <a:r>
                        <a:rPr lang="ja-JP" altLang="en-US" sz="1200" b="0" i="0" u="none" strike="noStrike">
                          <a:solidFill>
                            <a:srgbClr val="000000"/>
                          </a:solidFill>
                          <a:effectLst/>
                          <a:latin typeface="+mj-ea"/>
                          <a:ea typeface="+mj-ea"/>
                        </a:rPr>
                        <a:t>４０歳以上は５歳刻みで一般化</a:t>
                      </a:r>
                      <a:br>
                        <a:rPr lang="ja-JP" altLang="en-US" sz="1200" b="0" i="0" u="none" strike="noStrike">
                          <a:solidFill>
                            <a:srgbClr val="000000"/>
                          </a:solidFill>
                          <a:effectLst/>
                          <a:latin typeface="+mj-ea"/>
                          <a:ea typeface="+mj-ea"/>
                        </a:rPr>
                      </a:br>
                      <a:r>
                        <a:rPr lang="ja-JP" altLang="en-US" sz="1200" b="0" i="0" u="none" strike="noStrike">
                          <a:solidFill>
                            <a:srgbClr val="000000"/>
                          </a:solidFill>
                          <a:effectLst/>
                          <a:latin typeface="+mj-ea"/>
                          <a:ea typeface="+mj-ea"/>
                        </a:rPr>
                        <a:t>８５歳以上はトップコーディング</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009390855"/>
                  </a:ext>
                </a:extLst>
              </a:tr>
              <a:tr h="275845">
                <a:tc>
                  <a:txBody>
                    <a:bodyPr/>
                    <a:lstStyle/>
                    <a:p>
                      <a:pPr algn="r" fontAlgn="ctr"/>
                      <a:r>
                        <a:rPr lang="en-US" altLang="ja-JP" sz="1200" b="0" i="0" u="none" strike="noStrike">
                          <a:solidFill>
                            <a:srgbClr val="000000"/>
                          </a:solidFill>
                          <a:effectLst/>
                          <a:latin typeface="+mj-ea"/>
                          <a:ea typeface="+mj-ea"/>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性別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dirty="0">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性別の情報（男性</a:t>
                      </a:r>
                      <a:r>
                        <a:rPr lang="en-US" altLang="ja-JP" sz="1200" b="0" i="0" u="none" strike="noStrike">
                          <a:solidFill>
                            <a:srgbClr val="000000"/>
                          </a:solidFill>
                          <a:effectLst/>
                          <a:latin typeface="+mj-ea"/>
                          <a:ea typeface="+mj-ea"/>
                        </a:rPr>
                        <a:t>/</a:t>
                      </a:r>
                      <a:r>
                        <a:rPr lang="ja-JP" altLang="en-US" sz="1200" b="0" i="0" u="none" strike="noStrike">
                          <a:solidFill>
                            <a:srgbClr val="000000"/>
                          </a:solidFill>
                          <a:effectLst/>
                          <a:latin typeface="+mj-ea"/>
                          <a:ea typeface="+mj-ea"/>
                        </a:rPr>
                        <a:t>女性）</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116638309"/>
                  </a:ext>
                </a:extLst>
              </a:tr>
              <a:tr h="275845">
                <a:tc>
                  <a:txBody>
                    <a:bodyPr/>
                    <a:lstStyle/>
                    <a:p>
                      <a:pPr algn="r" fontAlgn="ctr"/>
                      <a:r>
                        <a:rPr lang="en-US" altLang="ja-JP" sz="1200" b="0" i="0" u="none" strike="noStrike">
                          <a:solidFill>
                            <a:srgbClr val="000000"/>
                          </a:solidFill>
                          <a:effectLst/>
                          <a:latin typeface="+mj-ea"/>
                          <a:ea typeface="+mj-ea"/>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zh-TW" altLang="en-US" sz="1200" b="0" i="0" u="none" strike="noStrike">
                          <a:solidFill>
                            <a:srgbClr val="000000"/>
                          </a:solidFill>
                          <a:effectLst/>
                          <a:latin typeface="+mj-ea"/>
                          <a:ea typeface="+mj-ea"/>
                        </a:rPr>
                        <a:t>主傷病開始日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Meiryo UI"/>
                          <a:ea typeface="Meiryo UI"/>
                          <a:cs typeface="+mn-cs"/>
                        </a:rPr>
                        <a:t>Not Null</a:t>
                      </a:r>
                      <a:endParaRPr kumimoji="1" lang="en-US" altLang="ja-JP" sz="1200" b="0" i="0" u="none" strike="noStrike" kern="1200" cap="none" spc="0" normalizeH="0" baseline="0" noProof="0" dirty="0">
                        <a:ln>
                          <a:noFill/>
                        </a:ln>
                        <a:solidFill>
                          <a:srgbClr val="000000"/>
                        </a:solidFill>
                        <a:effectLst/>
                        <a:uLnTx/>
                        <a:uFillTx/>
                        <a:latin typeface="Meiryo UI"/>
                        <a:ea typeface="Meiryo UI"/>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多発性骨髄腫の疾患開始日</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127658024"/>
                  </a:ext>
                </a:extLst>
              </a:tr>
              <a:tr h="275845">
                <a:tc>
                  <a:txBody>
                    <a:bodyPr/>
                    <a:lstStyle/>
                    <a:p>
                      <a:pPr algn="r" fontAlgn="ctr"/>
                      <a:r>
                        <a:rPr lang="en-US" altLang="ja-JP" sz="1200" b="0" i="0" u="none" strike="noStrike">
                          <a:solidFill>
                            <a:srgbClr val="000000"/>
                          </a:solidFill>
                          <a:effectLst/>
                          <a:latin typeface="+mj-ea"/>
                          <a:ea typeface="+mj-ea"/>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観察開始日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Meiryo UI"/>
                          <a:ea typeface="Meiryo UI"/>
                          <a:cs typeface="+mn-cs"/>
                        </a:rPr>
                        <a:t>Not Null</a:t>
                      </a:r>
                      <a:endParaRPr kumimoji="1" lang="en-US" altLang="ja-JP" sz="1200" b="0" i="0" u="none" strike="noStrike" kern="1200" cap="none" spc="0" normalizeH="0" baseline="0" noProof="0" dirty="0">
                        <a:ln>
                          <a:noFill/>
                        </a:ln>
                        <a:solidFill>
                          <a:srgbClr val="000000"/>
                        </a:solidFill>
                        <a:effectLst/>
                        <a:uLnTx/>
                        <a:uFillTx/>
                        <a:latin typeface="Meiryo UI"/>
                        <a:ea typeface="Meiryo UI"/>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患者ごとの利用データ開始日</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508736780"/>
                  </a:ext>
                </a:extLst>
              </a:tr>
              <a:tr h="286454">
                <a:tc>
                  <a:txBody>
                    <a:bodyPr/>
                    <a:lstStyle/>
                    <a:p>
                      <a:pPr algn="r" fontAlgn="ctr"/>
                      <a:r>
                        <a:rPr lang="en-US" altLang="ja-JP" sz="1200" b="0" i="0" u="none" strike="noStrike">
                          <a:solidFill>
                            <a:srgbClr val="000000"/>
                          </a:solidFill>
                          <a:effectLst/>
                          <a:latin typeface="+mj-ea"/>
                          <a:ea typeface="+mj-ea"/>
                        </a:rPr>
                        <a:t>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観察終了日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Meiryo UI"/>
                          <a:ea typeface="Meiryo UI"/>
                          <a:cs typeface="+mn-cs"/>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患者ごとの利用データ終了日</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4944704"/>
                  </a:ext>
                </a:extLst>
              </a:tr>
            </a:tbl>
          </a:graphicData>
        </a:graphic>
      </p:graphicFrame>
    </p:spTree>
    <p:extLst>
      <p:ext uri="{BB962C8B-B14F-4D97-AF65-F5344CB8AC3E}">
        <p14:creationId xmlns:p14="http://schemas.microsoft.com/office/powerpoint/2010/main" val="701043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en-US" altLang="ja-JP" sz="2600" b="1" i="0" u="none" strike="noStrike" kern="1200" cap="none" spc="0" normalizeH="0" baseline="0" noProof="0" dirty="0">
                <a:ln>
                  <a:noFill/>
                </a:ln>
                <a:solidFill>
                  <a:schemeClr val="tx1">
                    <a:lumMod val="75000"/>
                    <a:lumOff val="25000"/>
                  </a:schemeClr>
                </a:solidFill>
                <a:effectLst/>
                <a:uLnTx/>
                <a:uFillTx/>
                <a:latin typeface="Meiryo UI"/>
                <a:ea typeface="Meiryo UI"/>
              </a:rPr>
              <a:t>02. </a:t>
            </a:r>
            <a:r>
              <a:rPr kumimoji="1" lang="zh-TW"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併発疾患情報</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併発疾患情報テーブルのデータ項目は以下の通り</a:t>
            </a:r>
            <a:endParaRPr lang="en-US" altLang="ja-JP" sz="2000" b="1" spc="100" dirty="0">
              <a:solidFill>
                <a:srgbClr val="0070C0"/>
              </a:solidFill>
              <a:latin typeface="Meiryo UI"/>
              <a:ea typeface="Meiryo UI"/>
            </a:endParaRPr>
          </a:p>
        </p:txBody>
      </p:sp>
      <p:graphicFrame>
        <p:nvGraphicFramePr>
          <p:cNvPr id="4" name="表 3">
            <a:extLst>
              <a:ext uri="{FF2B5EF4-FFF2-40B4-BE49-F238E27FC236}">
                <a16:creationId xmlns:a16="http://schemas.microsoft.com/office/drawing/2014/main" id="{452A296F-D739-13E2-3C83-E61E0760695F}"/>
              </a:ext>
            </a:extLst>
          </p:cNvPr>
          <p:cNvGraphicFramePr>
            <a:graphicFrameLocks noGrp="1"/>
          </p:cNvGraphicFramePr>
          <p:nvPr>
            <p:extLst>
              <p:ext uri="{D42A27DB-BD31-4B8C-83A1-F6EECF244321}">
                <p14:modId xmlns:p14="http://schemas.microsoft.com/office/powerpoint/2010/main" val="3933438997"/>
              </p:ext>
            </p:extLst>
          </p:nvPr>
        </p:nvGraphicFramePr>
        <p:xfrm>
          <a:off x="1793965" y="1898852"/>
          <a:ext cx="7654835" cy="1149145"/>
        </p:xfrm>
        <a:graphic>
          <a:graphicData uri="http://schemas.openxmlformats.org/drawingml/2006/table">
            <a:tbl>
              <a:tblPr/>
              <a:tblGrid>
                <a:gridCol w="404401">
                  <a:extLst>
                    <a:ext uri="{9D8B030D-6E8A-4147-A177-3AD203B41FA5}">
                      <a16:colId xmlns:a16="http://schemas.microsoft.com/office/drawing/2014/main" val="762335135"/>
                    </a:ext>
                  </a:extLst>
                </a:gridCol>
                <a:gridCol w="1283263">
                  <a:extLst>
                    <a:ext uri="{9D8B030D-6E8A-4147-A177-3AD203B41FA5}">
                      <a16:colId xmlns:a16="http://schemas.microsoft.com/office/drawing/2014/main" val="3384945237"/>
                    </a:ext>
                  </a:extLst>
                </a:gridCol>
                <a:gridCol w="1129271">
                  <a:extLst>
                    <a:ext uri="{9D8B030D-6E8A-4147-A177-3AD203B41FA5}">
                      <a16:colId xmlns:a16="http://schemas.microsoft.com/office/drawing/2014/main" val="1920546689"/>
                    </a:ext>
                  </a:extLst>
                </a:gridCol>
                <a:gridCol w="1129271">
                  <a:extLst>
                    <a:ext uri="{9D8B030D-6E8A-4147-A177-3AD203B41FA5}">
                      <a16:colId xmlns:a16="http://schemas.microsoft.com/office/drawing/2014/main" val="520201342"/>
                    </a:ext>
                  </a:extLst>
                </a:gridCol>
                <a:gridCol w="3708629">
                  <a:extLst>
                    <a:ext uri="{9D8B030D-6E8A-4147-A177-3AD203B41FA5}">
                      <a16:colId xmlns:a16="http://schemas.microsoft.com/office/drawing/2014/main" val="3828651141"/>
                    </a:ext>
                  </a:extLst>
                </a:gridCol>
              </a:tblGrid>
              <a:tr h="284550">
                <a:tc>
                  <a:txBody>
                    <a:bodyPr/>
                    <a:lstStyle/>
                    <a:p>
                      <a:pPr algn="l" fontAlgn="ctr"/>
                      <a:r>
                        <a:rPr lang="en-US" sz="1200" b="1" i="0" u="none" strike="noStrike" dirty="0">
                          <a:solidFill>
                            <a:schemeClr val="bg1"/>
                          </a:solidFill>
                          <a:effectLst/>
                          <a:latin typeface="+mj-ea"/>
                          <a:ea typeface="+mj-ea"/>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論理名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データ型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制約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説明</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720348400"/>
                  </a:ext>
                </a:extLst>
              </a:tr>
              <a:tr h="284550">
                <a:tc>
                  <a:txBody>
                    <a:bodyPr/>
                    <a:lstStyle/>
                    <a:p>
                      <a:pPr algn="r" fontAlgn="ctr"/>
                      <a:r>
                        <a:rPr lang="en-US" altLang="ja-JP" sz="1200" b="0" i="0" u="none" strike="noStrike">
                          <a:solidFill>
                            <a:srgbClr val="000000"/>
                          </a:solidFill>
                          <a:effectLst/>
                          <a:latin typeface="+mj-ea"/>
                          <a:ea typeface="+mj-ea"/>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a:t>
                      </a:r>
                      <a:r>
                        <a:rPr lang="en-US"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患者を識別する</a:t>
                      </a:r>
                      <a:r>
                        <a:rPr lang="en-US" altLang="ja-JP"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727513363"/>
                  </a:ext>
                </a:extLst>
              </a:tr>
              <a:tr h="284550">
                <a:tc>
                  <a:txBody>
                    <a:bodyPr/>
                    <a:lstStyle/>
                    <a:p>
                      <a:pPr algn="r" fontAlgn="ctr"/>
                      <a:r>
                        <a:rPr lang="en-US" altLang="ja-JP" sz="1200" b="0" i="0" u="none" strike="noStrike">
                          <a:solidFill>
                            <a:srgbClr val="000000"/>
                          </a:solidFill>
                          <a:effectLst/>
                          <a:latin typeface="+mj-ea"/>
                          <a:ea typeface="+mj-ea"/>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併発疾患名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併発疾患マスタに記載されている疾患名（</a:t>
                      </a:r>
                      <a:r>
                        <a:rPr lang="en-US" altLang="ja-JP" sz="1200" b="0" i="0" u="none" strike="noStrike" dirty="0">
                          <a:solidFill>
                            <a:srgbClr val="000000"/>
                          </a:solidFill>
                          <a:effectLst/>
                          <a:latin typeface="+mj-ea"/>
                          <a:ea typeface="+mj-ea"/>
                        </a:rPr>
                        <a:t>ICD10</a:t>
                      </a:r>
                      <a:r>
                        <a:rPr lang="ja-JP" altLang="en-US" sz="1200" b="0" i="0" u="none" strike="noStrike" dirty="0">
                          <a:solidFill>
                            <a:srgbClr val="000000"/>
                          </a:solidFill>
                          <a:effectLst/>
                          <a:latin typeface="+mj-ea"/>
                          <a:ea typeface="+mj-ea"/>
                        </a:rPr>
                        <a:t>）を記載</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201056232"/>
                  </a:ext>
                </a:extLst>
              </a:tr>
              <a:tr h="295495">
                <a:tc>
                  <a:txBody>
                    <a:bodyPr/>
                    <a:lstStyle/>
                    <a:p>
                      <a:pPr algn="r" fontAlgn="ctr"/>
                      <a:r>
                        <a:rPr lang="en-US" altLang="ja-JP" sz="1200" b="0" i="0" u="none" strike="noStrike">
                          <a:solidFill>
                            <a:srgbClr val="000000"/>
                          </a:solidFill>
                          <a:effectLst/>
                          <a:latin typeface="+mj-ea"/>
                          <a:ea typeface="+mj-ea"/>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疾患開始日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傷病名の疾患開始日</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5528586"/>
                  </a:ext>
                </a:extLst>
              </a:tr>
            </a:tbl>
          </a:graphicData>
        </a:graphic>
      </p:graphicFrame>
      <p:sp>
        <p:nvSpPr>
          <p:cNvPr id="3" name="テキスト ボックス 2">
            <a:extLst>
              <a:ext uri="{FF2B5EF4-FFF2-40B4-BE49-F238E27FC236}">
                <a16:creationId xmlns:a16="http://schemas.microsoft.com/office/drawing/2014/main" id="{5FB1B7F8-E6CB-3AB2-B843-8FCDA989A702}"/>
              </a:ext>
            </a:extLst>
          </p:cNvPr>
          <p:cNvSpPr txBox="1"/>
          <p:nvPr/>
        </p:nvSpPr>
        <p:spPr>
          <a:xfrm>
            <a:off x="625364" y="3562797"/>
            <a:ext cx="11287962" cy="898195"/>
          </a:xfrm>
          <a:prstGeom prst="rect">
            <a:avLst/>
          </a:prstGeom>
          <a:noFill/>
        </p:spPr>
        <p:txBody>
          <a:bodyPr wrap="square">
            <a:spAutoFit/>
          </a:bodyPr>
          <a:lstStyle/>
          <a:p>
            <a:pPr>
              <a:lnSpc>
                <a:spcPct val="130000"/>
              </a:lnSpc>
            </a:pPr>
            <a:r>
              <a:rPr lang="ja-JP" altLang="en-US" sz="1400" b="1" spc="100" dirty="0">
                <a:latin typeface="+mj-ea"/>
                <a:ea typeface="+mj-ea"/>
              </a:rPr>
              <a:t>留意事項</a:t>
            </a:r>
            <a:endParaRPr lang="en-US" altLang="ja-JP" sz="1400" b="1" spc="100" dirty="0">
              <a:latin typeface="+mj-ea"/>
              <a:ea typeface="+mj-ea"/>
            </a:endParaRPr>
          </a:p>
          <a:p>
            <a:pPr marL="285750" indent="-285750">
              <a:lnSpc>
                <a:spcPct val="130000"/>
              </a:lnSpc>
              <a:buFont typeface="Arial" panose="020B0604020202020204" pitchFamily="34" charset="0"/>
              <a:buChar char="•"/>
            </a:pPr>
            <a:r>
              <a:rPr lang="ja-JP" altLang="en-US" sz="1400" spc="100" dirty="0">
                <a:latin typeface="+mj-ea"/>
                <a:ea typeface="+mj-ea"/>
              </a:rPr>
              <a:t>併発疾患に関しては</a:t>
            </a:r>
            <a:r>
              <a:rPr lang="en-US" altLang="ja-JP" sz="1400" spc="100" dirty="0">
                <a:latin typeface="+mj-ea"/>
                <a:ea typeface="+mj-ea"/>
              </a:rPr>
              <a:t>ICD-10</a:t>
            </a:r>
            <a:r>
              <a:rPr lang="ja-JP" altLang="en-US" sz="1400" spc="100" dirty="0">
                <a:latin typeface="+mj-ea"/>
                <a:ea typeface="+mj-ea"/>
              </a:rPr>
              <a:t>コードの内、最も細かい粒度（細分類）を記載しています。</a:t>
            </a:r>
            <a:r>
              <a:rPr lang="en-US" altLang="ja-JP" sz="1400" spc="100" dirty="0">
                <a:latin typeface="+mj-ea"/>
                <a:ea typeface="+mj-ea"/>
              </a:rPr>
              <a:t/>
            </a:r>
            <a:br>
              <a:rPr lang="en-US" altLang="ja-JP" sz="1400" spc="100" dirty="0">
                <a:latin typeface="+mj-ea"/>
                <a:ea typeface="+mj-ea"/>
              </a:rPr>
            </a:br>
            <a:r>
              <a:rPr lang="en-US" altLang="ja-JP" sz="1400" spc="100" dirty="0">
                <a:latin typeface="+mj-ea"/>
                <a:ea typeface="+mj-ea"/>
              </a:rPr>
              <a:t>※</a:t>
            </a:r>
            <a:r>
              <a:rPr lang="ja-JP" altLang="en-US" sz="1400" spc="100" dirty="0">
                <a:latin typeface="+mj-ea"/>
                <a:ea typeface="+mj-ea"/>
              </a:rPr>
              <a:t>患者様・疾患によっては小分類までのものもございます</a:t>
            </a:r>
            <a:endParaRPr lang="en-US" altLang="ja-JP" sz="1400" spc="100" dirty="0">
              <a:latin typeface="+mj-ea"/>
              <a:ea typeface="+mj-ea"/>
            </a:endParaRPr>
          </a:p>
        </p:txBody>
      </p:sp>
    </p:spTree>
    <p:extLst>
      <p:ext uri="{BB962C8B-B14F-4D97-AF65-F5344CB8AC3E}">
        <p14:creationId xmlns:p14="http://schemas.microsoft.com/office/powerpoint/2010/main" val="18454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en-US" altLang="ja-JP" sz="2600" b="1" i="0" u="none" strike="noStrike" kern="1200" cap="none" spc="0" normalizeH="0" baseline="0" noProof="0" dirty="0">
                <a:ln>
                  <a:noFill/>
                </a:ln>
                <a:solidFill>
                  <a:schemeClr val="tx1">
                    <a:lumMod val="75000"/>
                    <a:lumOff val="25000"/>
                  </a:schemeClr>
                </a:solidFill>
                <a:effectLst/>
                <a:uLnTx/>
                <a:uFillTx/>
                <a:latin typeface="Meiryo UI"/>
                <a:ea typeface="Meiryo UI"/>
              </a:rPr>
              <a:t>0</a:t>
            </a:r>
            <a:r>
              <a:rPr lang="en-US" altLang="ja-JP" spc="0" dirty="0">
                <a:solidFill>
                  <a:schemeClr val="tx1">
                    <a:lumMod val="75000"/>
                    <a:lumOff val="25000"/>
                  </a:schemeClr>
                </a:solidFill>
                <a:latin typeface="Meiryo UI"/>
                <a:ea typeface="Meiryo UI"/>
              </a:rPr>
              <a:t>3</a:t>
            </a:r>
            <a:r>
              <a:rPr kumimoji="1" lang="en-US" altLang="ja-JP" sz="2600" b="1" i="0" u="none" strike="noStrike" kern="1200" cap="none" spc="0" normalizeH="0" baseline="0" noProof="0" dirty="0">
                <a:ln>
                  <a:noFill/>
                </a:ln>
                <a:solidFill>
                  <a:schemeClr val="tx1">
                    <a:lumMod val="75000"/>
                    <a:lumOff val="25000"/>
                  </a:schemeClr>
                </a:solidFill>
                <a:effectLst/>
                <a:uLnTx/>
                <a:uFillTx/>
                <a:latin typeface="Meiryo UI"/>
                <a:ea typeface="Meiryo UI"/>
              </a:rPr>
              <a:t>. </a:t>
            </a: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染色体</a:t>
            </a:r>
            <a:r>
              <a:rPr kumimoji="1" lang="zh-TW"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情報</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染色体情報テーブルのデータ項目は以下の通り</a:t>
            </a:r>
            <a:endParaRPr lang="en-US" altLang="ja-JP" sz="2000" b="1" spc="100" dirty="0">
              <a:solidFill>
                <a:srgbClr val="0070C0"/>
              </a:solidFill>
              <a:latin typeface="Meiryo UI"/>
              <a:ea typeface="Meiryo UI"/>
            </a:endParaRPr>
          </a:p>
        </p:txBody>
      </p:sp>
      <p:graphicFrame>
        <p:nvGraphicFramePr>
          <p:cNvPr id="3" name="表 2">
            <a:extLst>
              <a:ext uri="{FF2B5EF4-FFF2-40B4-BE49-F238E27FC236}">
                <a16:creationId xmlns:a16="http://schemas.microsoft.com/office/drawing/2014/main" id="{400DF580-F0D6-B62E-6427-E3C9A6712718}"/>
              </a:ext>
            </a:extLst>
          </p:cNvPr>
          <p:cNvGraphicFramePr>
            <a:graphicFrameLocks noGrp="1"/>
          </p:cNvGraphicFramePr>
          <p:nvPr>
            <p:extLst>
              <p:ext uri="{D42A27DB-BD31-4B8C-83A1-F6EECF244321}">
                <p14:modId xmlns:p14="http://schemas.microsoft.com/office/powerpoint/2010/main" val="1409537222"/>
              </p:ext>
            </p:extLst>
          </p:nvPr>
        </p:nvGraphicFramePr>
        <p:xfrm>
          <a:off x="1785261" y="1872343"/>
          <a:ext cx="7663539" cy="1544251"/>
        </p:xfrm>
        <a:graphic>
          <a:graphicData uri="http://schemas.openxmlformats.org/drawingml/2006/table">
            <a:tbl>
              <a:tblPr/>
              <a:tblGrid>
                <a:gridCol w="383799">
                  <a:extLst>
                    <a:ext uri="{9D8B030D-6E8A-4147-A177-3AD203B41FA5}">
                      <a16:colId xmlns:a16="http://schemas.microsoft.com/office/drawing/2014/main" val="817205377"/>
                    </a:ext>
                  </a:extLst>
                </a:gridCol>
                <a:gridCol w="1323077">
                  <a:extLst>
                    <a:ext uri="{9D8B030D-6E8A-4147-A177-3AD203B41FA5}">
                      <a16:colId xmlns:a16="http://schemas.microsoft.com/office/drawing/2014/main" val="3931149305"/>
                    </a:ext>
                  </a:extLst>
                </a:gridCol>
                <a:gridCol w="1132114">
                  <a:extLst>
                    <a:ext uri="{9D8B030D-6E8A-4147-A177-3AD203B41FA5}">
                      <a16:colId xmlns:a16="http://schemas.microsoft.com/office/drawing/2014/main" val="401585955"/>
                    </a:ext>
                  </a:extLst>
                </a:gridCol>
                <a:gridCol w="1140823">
                  <a:extLst>
                    <a:ext uri="{9D8B030D-6E8A-4147-A177-3AD203B41FA5}">
                      <a16:colId xmlns:a16="http://schemas.microsoft.com/office/drawing/2014/main" val="2051629747"/>
                    </a:ext>
                  </a:extLst>
                </a:gridCol>
                <a:gridCol w="3683726">
                  <a:extLst>
                    <a:ext uri="{9D8B030D-6E8A-4147-A177-3AD203B41FA5}">
                      <a16:colId xmlns:a16="http://schemas.microsoft.com/office/drawing/2014/main" val="3063243846"/>
                    </a:ext>
                  </a:extLst>
                </a:gridCol>
              </a:tblGrid>
              <a:tr h="296476">
                <a:tc>
                  <a:txBody>
                    <a:bodyPr/>
                    <a:lstStyle/>
                    <a:p>
                      <a:pPr algn="l" fontAlgn="ctr"/>
                      <a:r>
                        <a:rPr lang="en-US" sz="1200" b="1" i="0" u="none" strike="noStrike">
                          <a:solidFill>
                            <a:schemeClr val="bg1"/>
                          </a:solidFill>
                          <a:effectLst/>
                          <a:latin typeface="+mj-ea"/>
                          <a:ea typeface="+mj-ea"/>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論理名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データ型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制約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説明</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194273732"/>
                  </a:ext>
                </a:extLst>
              </a:tr>
              <a:tr h="247650">
                <a:tc>
                  <a:txBody>
                    <a:bodyPr/>
                    <a:lstStyle/>
                    <a:p>
                      <a:pPr algn="r" fontAlgn="ctr"/>
                      <a:r>
                        <a:rPr lang="en-US" altLang="ja-JP" sz="1200" b="0" i="0" u="none" strike="noStrike">
                          <a:solidFill>
                            <a:srgbClr val="000000"/>
                          </a:solidFill>
                          <a:effectLst/>
                          <a:latin typeface="+mj-ea"/>
                          <a:ea typeface="+mj-ea"/>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a:t>
                      </a:r>
                      <a:r>
                        <a:rPr lang="en-US"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患者を識別する</a:t>
                      </a:r>
                      <a:r>
                        <a:rPr lang="en-US" altLang="ja-JP" sz="1200" b="0" i="0" u="none" strike="noStrike" dirty="0">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397415764"/>
                  </a:ext>
                </a:extLst>
              </a:tr>
              <a:tr h="247650">
                <a:tc>
                  <a:txBody>
                    <a:bodyPr/>
                    <a:lstStyle/>
                    <a:p>
                      <a:pPr algn="r" fontAlgn="ctr"/>
                      <a:r>
                        <a:rPr lang="en-US" altLang="ja-JP" sz="1200" b="0" i="0" u="none" strike="noStrike">
                          <a:solidFill>
                            <a:srgbClr val="000000"/>
                          </a:solidFill>
                          <a:effectLst/>
                          <a:latin typeface="+mj-ea"/>
                          <a:ea typeface="+mj-ea"/>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染色体名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fr-FR" sz="1200" b="0" i="0" u="none" strike="noStrike" dirty="0" err="1">
                          <a:solidFill>
                            <a:srgbClr val="000000"/>
                          </a:solidFill>
                          <a:effectLst/>
                          <a:latin typeface="+mj-ea"/>
                          <a:ea typeface="+mj-ea"/>
                        </a:rPr>
                        <a:t>del</a:t>
                      </a:r>
                      <a:r>
                        <a:rPr lang="fr-FR" sz="1200" b="0" i="0" u="none" strike="noStrike" dirty="0">
                          <a:solidFill>
                            <a:srgbClr val="000000"/>
                          </a:solidFill>
                          <a:effectLst/>
                          <a:latin typeface="+mj-ea"/>
                          <a:ea typeface="+mj-ea"/>
                        </a:rPr>
                        <a:t>(17p)/t(4;14)/t(14;16)/1q21+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433255479"/>
                  </a:ext>
                </a:extLst>
              </a:tr>
              <a:tr h="247650">
                <a:tc>
                  <a:txBody>
                    <a:bodyPr/>
                    <a:lstStyle/>
                    <a:p>
                      <a:pPr algn="r" fontAlgn="ctr"/>
                      <a:r>
                        <a:rPr lang="en-US" altLang="ja-JP" sz="1200" b="0" i="0" u="none" strike="noStrike">
                          <a:solidFill>
                            <a:srgbClr val="000000"/>
                          </a:solidFill>
                          <a:effectLst/>
                          <a:latin typeface="+mj-ea"/>
                          <a:ea typeface="+mj-ea"/>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結果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陰性</a:t>
                      </a:r>
                      <a:r>
                        <a:rPr lang="en-US" altLang="ja-JP" sz="1200" b="0" i="0" u="none" strike="noStrike">
                          <a:solidFill>
                            <a:srgbClr val="000000"/>
                          </a:solidFill>
                          <a:effectLst/>
                          <a:latin typeface="+mj-ea"/>
                          <a:ea typeface="+mj-ea"/>
                        </a:rPr>
                        <a:t>/</a:t>
                      </a:r>
                      <a:r>
                        <a:rPr lang="ja-JP" altLang="en-US" sz="1200" b="0" i="0" u="none" strike="noStrike">
                          <a:solidFill>
                            <a:srgbClr val="000000"/>
                          </a:solidFill>
                          <a:effectLst/>
                          <a:latin typeface="+mj-ea"/>
                          <a:ea typeface="+mj-ea"/>
                        </a:rPr>
                        <a:t>陽性</a:t>
                      </a:r>
                      <a:r>
                        <a:rPr lang="en-US" altLang="ja-JP" sz="1200" b="0" i="0" u="none" strike="noStrike">
                          <a:solidFill>
                            <a:srgbClr val="000000"/>
                          </a:solidFill>
                          <a:effectLst/>
                          <a:latin typeface="+mj-ea"/>
                          <a:ea typeface="+mj-ea"/>
                        </a:rPr>
                        <a:t>/</a:t>
                      </a:r>
                      <a:r>
                        <a:rPr lang="ja-JP" altLang="en-US" sz="1200" b="0" i="0" u="none" strike="noStrike">
                          <a:solidFill>
                            <a:srgbClr val="000000"/>
                          </a:solidFill>
                          <a:effectLst/>
                          <a:latin typeface="+mj-ea"/>
                          <a:ea typeface="+mj-ea"/>
                        </a:rPr>
                        <a:t>不明</a:t>
                      </a:r>
                      <a:r>
                        <a:rPr lang="en-US" altLang="ja-JP" sz="1200" b="0" i="0" u="none" strike="noStrike">
                          <a:solidFill>
                            <a:srgbClr val="000000"/>
                          </a:solidFill>
                          <a:effectLst/>
                          <a:latin typeface="+mj-ea"/>
                          <a:ea typeface="+mj-ea"/>
                        </a:rPr>
                        <a:t>/</a:t>
                      </a:r>
                      <a:r>
                        <a:rPr lang="ja-JP" altLang="en-US" sz="1200" b="0" i="0" u="none" strike="noStrike">
                          <a:solidFill>
                            <a:srgbClr val="000000"/>
                          </a:solidFill>
                          <a:effectLst/>
                          <a:latin typeface="+mj-ea"/>
                          <a:ea typeface="+mj-ea"/>
                        </a:rPr>
                        <a:t>結果待ち</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001315175"/>
                  </a:ext>
                </a:extLst>
              </a:tr>
              <a:tr h="257175">
                <a:tc>
                  <a:txBody>
                    <a:bodyPr/>
                    <a:lstStyle/>
                    <a:p>
                      <a:pPr algn="r" fontAlgn="ctr"/>
                      <a:r>
                        <a:rPr lang="en-US" altLang="ja-JP" sz="1200" b="0" i="0" u="none" strike="noStrike">
                          <a:solidFill>
                            <a:srgbClr val="000000"/>
                          </a:solidFill>
                          <a:effectLst/>
                          <a:latin typeface="+mj-ea"/>
                          <a:ea typeface="+mj-ea"/>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記載確定日</a:t>
                      </a:r>
                      <a:r>
                        <a:rPr lang="en-US" altLang="ja-JP" sz="1200" b="0" i="0" u="none" strike="noStrike" dirty="0">
                          <a:solidFill>
                            <a:srgbClr val="000000"/>
                          </a:solidFill>
                          <a:effectLst/>
                          <a:latin typeface="+mj-ea"/>
                          <a:ea typeface="+mj-ea"/>
                        </a:rPr>
                        <a:t>(C</a:t>
                      </a:r>
                      <a:r>
                        <a:rPr lang="en-US" sz="1200" b="0" i="0" u="none" strike="noStrike" dirty="0">
                          <a:solidFill>
                            <a:srgbClr val="000000"/>
                          </a:solidFill>
                          <a:effectLst/>
                          <a:latin typeface="+mj-ea"/>
                          <a:ea typeface="+mj-ea"/>
                        </a:rPr>
                        <a:t>onfirm Date)</a:t>
                      </a:r>
                      <a:r>
                        <a:rPr lang="ja-JP" altLang="en-US" sz="1200" b="0" i="0" u="none" strike="noStrike" dirty="0">
                          <a:solidFill>
                            <a:srgbClr val="000000"/>
                          </a:solidFill>
                          <a:effectLst/>
                          <a:latin typeface="+mj-ea"/>
                          <a:ea typeface="+mj-ea"/>
                        </a:rPr>
                        <a:t>を設定</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1227238"/>
                  </a:ext>
                </a:extLst>
              </a:tr>
              <a:tr h="247650">
                <a:tc>
                  <a:txBody>
                    <a:bodyPr/>
                    <a:lstStyle/>
                    <a:p>
                      <a:pPr algn="l" fontAlgn="ctr"/>
                      <a:endParaRPr lang="ja-JP" altLang="en-US" sz="1200" b="0" i="0" u="none" strike="noStrike">
                        <a:solidFill>
                          <a:srgbClr val="000000"/>
                        </a:solidFill>
                        <a:effectLst/>
                        <a:latin typeface="+mj-ea"/>
                        <a:ea typeface="+mj-ea"/>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gridSpan="4">
                  <a:txBody>
                    <a:bodyPr/>
                    <a:lstStyle/>
                    <a:p>
                      <a:pPr algn="l" fontAlgn="ctr"/>
                      <a:endParaRPr lang="ja-JP" altLang="en-US" sz="1200" b="0" i="0" u="none" strike="noStrike" dirty="0">
                        <a:solidFill>
                          <a:srgbClr val="000000"/>
                        </a:solidFill>
                        <a:effectLst/>
                        <a:latin typeface="+mj-ea"/>
                        <a:ea typeface="+mj-ea"/>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788763796"/>
                  </a:ext>
                </a:extLst>
              </a:tr>
            </a:tbl>
          </a:graphicData>
        </a:graphic>
      </p:graphicFrame>
      <p:sp>
        <p:nvSpPr>
          <p:cNvPr id="5" name="テキスト ボックス 4">
            <a:extLst>
              <a:ext uri="{FF2B5EF4-FFF2-40B4-BE49-F238E27FC236}">
                <a16:creationId xmlns:a16="http://schemas.microsoft.com/office/drawing/2014/main" id="{B0D8A958-D01A-100B-EC3B-2D0EA57D5E23}"/>
              </a:ext>
            </a:extLst>
          </p:cNvPr>
          <p:cNvSpPr txBox="1"/>
          <p:nvPr/>
        </p:nvSpPr>
        <p:spPr>
          <a:xfrm>
            <a:off x="625364" y="3562797"/>
            <a:ext cx="11287962" cy="2018501"/>
          </a:xfrm>
          <a:prstGeom prst="rect">
            <a:avLst/>
          </a:prstGeom>
          <a:noFill/>
        </p:spPr>
        <p:txBody>
          <a:bodyPr wrap="square">
            <a:spAutoFit/>
          </a:bodyPr>
          <a:lstStyle/>
          <a:p>
            <a:pPr>
              <a:lnSpc>
                <a:spcPct val="130000"/>
              </a:lnSpc>
            </a:pPr>
            <a:r>
              <a:rPr lang="ja-JP" altLang="en-US" sz="1400" b="1" spc="100" dirty="0">
                <a:latin typeface="+mj-ea"/>
                <a:ea typeface="+mj-ea"/>
              </a:rPr>
              <a:t>留意事項</a:t>
            </a:r>
            <a:endParaRPr lang="en-US" altLang="ja-JP" sz="1400" b="1" spc="100" dirty="0">
              <a:latin typeface="+mj-ea"/>
              <a:ea typeface="+mj-ea"/>
            </a:endParaRPr>
          </a:p>
          <a:p>
            <a:pPr marL="285750" indent="-285750">
              <a:lnSpc>
                <a:spcPct val="130000"/>
              </a:lnSpc>
              <a:buFont typeface="Arial" panose="020B0604020202020204" pitchFamily="34" charset="0"/>
              <a:buChar char="•"/>
            </a:pPr>
            <a:r>
              <a:rPr lang="ja-JP" altLang="en-US" sz="1400" spc="100" dirty="0">
                <a:latin typeface="+mj-ea"/>
                <a:ea typeface="+mj-ea"/>
              </a:rPr>
              <a:t>このテーブルに格納されていない患者は、「カルテテキスト中に染色体変異情報の記載がない患者」です。</a:t>
            </a:r>
            <a:r>
              <a:rPr lang="en-US" altLang="ja-JP" sz="1400" spc="100" dirty="0">
                <a:latin typeface="+mj-ea"/>
                <a:ea typeface="+mj-ea"/>
              </a:rPr>
              <a:t/>
            </a:r>
            <a:br>
              <a:rPr lang="en-US" altLang="ja-JP" sz="1400" spc="100" dirty="0">
                <a:latin typeface="+mj-ea"/>
                <a:ea typeface="+mj-ea"/>
              </a:rPr>
            </a:br>
            <a:r>
              <a:rPr lang="ja-JP" altLang="en-US" sz="1400" spc="100" dirty="0">
                <a:latin typeface="+mj-ea"/>
                <a:ea typeface="+mj-ea"/>
              </a:rPr>
              <a:t>これらの患者については、全ての染色体の結果を「不明」扱いとして頂けますでしょうか。</a:t>
            </a:r>
            <a:endParaRPr lang="en-US" altLang="ja-JP" sz="1400" spc="100" dirty="0">
              <a:latin typeface="+mj-ea"/>
              <a:ea typeface="+mj-ea"/>
            </a:endParaRPr>
          </a:p>
          <a:p>
            <a:pPr marL="285750" indent="-285750">
              <a:lnSpc>
                <a:spcPct val="130000"/>
              </a:lnSpc>
              <a:buFont typeface="Arial" panose="020B0604020202020204" pitchFamily="34" charset="0"/>
              <a:buChar char="•"/>
            </a:pPr>
            <a:r>
              <a:rPr lang="ja-JP" altLang="en-US" sz="1400" spc="100" dirty="0">
                <a:latin typeface="+mj-ea"/>
                <a:ea typeface="+mj-ea"/>
              </a:rPr>
              <a:t>記載確定日は、「そのカルテテキストが最後に更新された日」であり、必ずしも検査結果が判明した日と一致するものではない事にご留意ください。</a:t>
            </a:r>
            <a:endParaRPr lang="en-US" altLang="ja-JP" sz="1400" spc="100" dirty="0">
              <a:latin typeface="+mj-ea"/>
              <a:ea typeface="+mj-ea"/>
            </a:endParaRPr>
          </a:p>
          <a:p>
            <a:pPr marL="285750" indent="-285750">
              <a:lnSpc>
                <a:spcPct val="130000"/>
              </a:lnSpc>
              <a:buFont typeface="Arial" panose="020B0604020202020204" pitchFamily="34" charset="0"/>
              <a:buChar char="•"/>
            </a:pPr>
            <a:r>
              <a:rPr lang="ja-JP" altLang="en-US" sz="1400" spc="100" dirty="0">
                <a:latin typeface="+mj-ea"/>
                <a:ea typeface="+mj-ea"/>
              </a:rPr>
              <a:t>結果欄の「結果待ち」は、「検査を行ったが検査結果がまだ返ってきていない」事を示します</a:t>
            </a:r>
            <a:endParaRPr lang="en-US" altLang="ja-JP" sz="1400" spc="100" dirty="0">
              <a:latin typeface="+mj-ea"/>
              <a:ea typeface="+mj-ea"/>
            </a:endParaRPr>
          </a:p>
          <a:p>
            <a:pPr marL="285750" indent="-285750">
              <a:lnSpc>
                <a:spcPct val="130000"/>
              </a:lnSpc>
              <a:buFont typeface="Arial" panose="020B0604020202020204" pitchFamily="34" charset="0"/>
              <a:buChar char="•"/>
            </a:pPr>
            <a:r>
              <a:rPr lang="ja-JP" altLang="en-US" sz="1400" spc="100" dirty="0">
                <a:latin typeface="+mj-ea"/>
                <a:ea typeface="+mj-ea"/>
              </a:rPr>
              <a:t>結果欄の「不明」については、「染色体名などの記載はあったが、結果に関する記載がなかった」事を示します</a:t>
            </a:r>
            <a:endParaRPr lang="en-US" altLang="ja-JP" sz="1400" spc="100" dirty="0">
              <a:latin typeface="+mj-ea"/>
              <a:ea typeface="+mj-ea"/>
            </a:endParaRPr>
          </a:p>
          <a:p>
            <a:pPr marL="285750" indent="-285750">
              <a:lnSpc>
                <a:spcPct val="130000"/>
              </a:lnSpc>
              <a:buFont typeface="Arial" panose="020B0604020202020204" pitchFamily="34" charset="0"/>
              <a:buChar char="•"/>
            </a:pPr>
            <a:r>
              <a:rPr lang="ja-JP" altLang="en-US" sz="1400" spc="100" dirty="0">
                <a:latin typeface="+mj-ea"/>
                <a:ea typeface="+mj-ea"/>
              </a:rPr>
              <a:t>結果欄の陽性、陰性については、定量値で記載されていたものは、</a:t>
            </a:r>
            <a:r>
              <a:rPr lang="en-US" altLang="ja-JP" sz="1400" spc="100" dirty="0">
                <a:latin typeface="+mj-ea"/>
                <a:ea typeface="+mj-ea"/>
              </a:rPr>
              <a:t>2.0%</a:t>
            </a:r>
            <a:r>
              <a:rPr lang="ja-JP" altLang="en-US" sz="1400" spc="100" dirty="0">
                <a:latin typeface="+mj-ea"/>
                <a:ea typeface="+mj-ea"/>
              </a:rPr>
              <a:t>以上を陽性、</a:t>
            </a:r>
            <a:r>
              <a:rPr lang="en-US" altLang="ja-JP" sz="1400" spc="100" dirty="0">
                <a:latin typeface="+mj-ea"/>
                <a:ea typeface="+mj-ea"/>
              </a:rPr>
              <a:t>2.0%</a:t>
            </a:r>
            <a:r>
              <a:rPr lang="ja-JP" altLang="en-US" sz="1400" spc="100" dirty="0">
                <a:latin typeface="+mj-ea"/>
                <a:ea typeface="+mj-ea"/>
              </a:rPr>
              <a:t>未満を陰性と判定しています。</a:t>
            </a:r>
            <a:endParaRPr lang="en-US" altLang="ja-JP" sz="1400" spc="100" dirty="0">
              <a:latin typeface="+mj-ea"/>
              <a:ea typeface="+mj-ea"/>
            </a:endParaRPr>
          </a:p>
        </p:txBody>
      </p:sp>
    </p:spTree>
    <p:extLst>
      <p:ext uri="{BB962C8B-B14F-4D97-AF65-F5344CB8AC3E}">
        <p14:creationId xmlns:p14="http://schemas.microsoft.com/office/powerpoint/2010/main" val="3715269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en-US" altLang="ja-JP" sz="2600" b="1" i="0" u="none" strike="noStrike" kern="1200" cap="none" spc="0" normalizeH="0" baseline="0" noProof="0" dirty="0">
                <a:ln>
                  <a:noFill/>
                </a:ln>
                <a:solidFill>
                  <a:schemeClr val="tx1">
                    <a:lumMod val="75000"/>
                    <a:lumOff val="25000"/>
                  </a:schemeClr>
                </a:solidFill>
                <a:effectLst/>
                <a:uLnTx/>
                <a:uFillTx/>
                <a:latin typeface="Meiryo UI"/>
                <a:ea typeface="Meiryo UI"/>
              </a:rPr>
              <a:t>04. </a:t>
            </a:r>
            <a:r>
              <a:rPr lang="ja-JP" altLang="en-US" spc="0" dirty="0">
                <a:solidFill>
                  <a:schemeClr val="tx1">
                    <a:lumMod val="75000"/>
                    <a:lumOff val="25000"/>
                  </a:schemeClr>
                </a:solidFill>
                <a:latin typeface="Meiryo UI"/>
                <a:ea typeface="Meiryo UI"/>
              </a:rPr>
              <a:t>日付</a:t>
            </a:r>
            <a:r>
              <a:rPr kumimoji="1" lang="zh-TW"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情報</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日付情報テーブルのデータ項目は以下の通り</a:t>
            </a:r>
            <a:endParaRPr lang="en-US" altLang="ja-JP" sz="2000" b="1" spc="100" dirty="0">
              <a:solidFill>
                <a:srgbClr val="0070C0"/>
              </a:solidFill>
              <a:latin typeface="Meiryo UI"/>
              <a:ea typeface="Meiryo UI"/>
            </a:endParaRPr>
          </a:p>
        </p:txBody>
      </p:sp>
      <p:graphicFrame>
        <p:nvGraphicFramePr>
          <p:cNvPr id="4" name="表 3">
            <a:extLst>
              <a:ext uri="{FF2B5EF4-FFF2-40B4-BE49-F238E27FC236}">
                <a16:creationId xmlns:a16="http://schemas.microsoft.com/office/drawing/2014/main" id="{DF84DC26-3B5D-E866-6DCB-C7AC9AB84466}"/>
              </a:ext>
            </a:extLst>
          </p:cNvPr>
          <p:cNvGraphicFramePr>
            <a:graphicFrameLocks noGrp="1"/>
          </p:cNvGraphicFramePr>
          <p:nvPr>
            <p:extLst>
              <p:ext uri="{D42A27DB-BD31-4B8C-83A1-F6EECF244321}">
                <p14:modId xmlns:p14="http://schemas.microsoft.com/office/powerpoint/2010/main" val="805576752"/>
              </p:ext>
            </p:extLst>
          </p:nvPr>
        </p:nvGraphicFramePr>
        <p:xfrm>
          <a:off x="1776545" y="1872343"/>
          <a:ext cx="7680964" cy="1959428"/>
        </p:xfrm>
        <a:graphic>
          <a:graphicData uri="http://schemas.openxmlformats.org/drawingml/2006/table">
            <a:tbl>
              <a:tblPr/>
              <a:tblGrid>
                <a:gridCol w="375013">
                  <a:extLst>
                    <a:ext uri="{9D8B030D-6E8A-4147-A177-3AD203B41FA5}">
                      <a16:colId xmlns:a16="http://schemas.microsoft.com/office/drawing/2014/main" val="2540451348"/>
                    </a:ext>
                  </a:extLst>
                </a:gridCol>
                <a:gridCol w="1331871">
                  <a:extLst>
                    <a:ext uri="{9D8B030D-6E8A-4147-A177-3AD203B41FA5}">
                      <a16:colId xmlns:a16="http://schemas.microsoft.com/office/drawing/2014/main" val="4034652066"/>
                    </a:ext>
                  </a:extLst>
                </a:gridCol>
                <a:gridCol w="1140822">
                  <a:extLst>
                    <a:ext uri="{9D8B030D-6E8A-4147-A177-3AD203B41FA5}">
                      <a16:colId xmlns:a16="http://schemas.microsoft.com/office/drawing/2014/main" val="3496809363"/>
                    </a:ext>
                  </a:extLst>
                </a:gridCol>
                <a:gridCol w="1132115">
                  <a:extLst>
                    <a:ext uri="{9D8B030D-6E8A-4147-A177-3AD203B41FA5}">
                      <a16:colId xmlns:a16="http://schemas.microsoft.com/office/drawing/2014/main" val="3535590492"/>
                    </a:ext>
                  </a:extLst>
                </a:gridCol>
                <a:gridCol w="3701143">
                  <a:extLst>
                    <a:ext uri="{9D8B030D-6E8A-4147-A177-3AD203B41FA5}">
                      <a16:colId xmlns:a16="http://schemas.microsoft.com/office/drawing/2014/main" val="3022247218"/>
                    </a:ext>
                  </a:extLst>
                </a:gridCol>
              </a:tblGrid>
              <a:tr h="322013">
                <a:tc>
                  <a:txBody>
                    <a:bodyPr/>
                    <a:lstStyle/>
                    <a:p>
                      <a:pPr algn="l" fontAlgn="ctr"/>
                      <a:r>
                        <a:rPr lang="en-US" sz="1200" b="1" i="0" u="none" strike="noStrike">
                          <a:solidFill>
                            <a:schemeClr val="bg1"/>
                          </a:solidFill>
                          <a:effectLst/>
                          <a:latin typeface="+mj-ea"/>
                          <a:ea typeface="+mj-ea"/>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論理名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データ型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制約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説明</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161646007"/>
                  </a:ext>
                </a:extLst>
              </a:tr>
              <a:tr h="327483">
                <a:tc>
                  <a:txBody>
                    <a:bodyPr/>
                    <a:lstStyle/>
                    <a:p>
                      <a:pPr algn="r" fontAlgn="ctr"/>
                      <a:r>
                        <a:rPr lang="en-US" altLang="ja-JP" sz="1200" b="0" i="0" u="none" strike="noStrike">
                          <a:solidFill>
                            <a:srgbClr val="000000"/>
                          </a:solidFill>
                          <a:effectLst/>
                          <a:latin typeface="+mj-ea"/>
                          <a:ea typeface="+mj-ea"/>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a:t>
                      </a:r>
                      <a:r>
                        <a:rPr lang="en-US"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dirty="0">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患者を識別する</a:t>
                      </a:r>
                      <a:r>
                        <a:rPr lang="en-US" altLang="ja-JP" sz="1200" b="0" i="0" u="none" strike="noStrike" dirty="0">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920917686"/>
                  </a:ext>
                </a:extLst>
              </a:tr>
              <a:tr h="327483">
                <a:tc>
                  <a:txBody>
                    <a:bodyPr/>
                    <a:lstStyle/>
                    <a:p>
                      <a:pPr algn="r" fontAlgn="ctr"/>
                      <a:r>
                        <a:rPr lang="en-US" altLang="ja-JP" sz="1200" b="0" i="0" u="none" strike="noStrike">
                          <a:solidFill>
                            <a:srgbClr val="000000"/>
                          </a:solidFill>
                          <a:effectLst/>
                          <a:latin typeface="+mj-ea"/>
                          <a:ea typeface="+mj-ea"/>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来院年月日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入院日または外来日</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194503601"/>
                  </a:ext>
                </a:extLst>
              </a:tr>
              <a:tr h="327483">
                <a:tc>
                  <a:txBody>
                    <a:bodyPr/>
                    <a:lstStyle/>
                    <a:p>
                      <a:pPr algn="r" fontAlgn="ctr"/>
                      <a:r>
                        <a:rPr lang="en-US" altLang="ja-JP" sz="1200" b="0" i="0" u="none" strike="noStrike">
                          <a:solidFill>
                            <a:srgbClr val="000000"/>
                          </a:solidFill>
                          <a:effectLst/>
                          <a:latin typeface="+mj-ea"/>
                          <a:ea typeface="+mj-ea"/>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退院年月日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入外区分が外来の場合は外来日を設定</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864421712"/>
                  </a:ext>
                </a:extLst>
              </a:tr>
              <a:tr h="327483">
                <a:tc>
                  <a:txBody>
                    <a:bodyPr/>
                    <a:lstStyle/>
                    <a:p>
                      <a:pPr algn="r" fontAlgn="ctr"/>
                      <a:r>
                        <a:rPr lang="en-US" altLang="ja-JP" sz="1200" b="0" i="0" u="none" strike="noStrike">
                          <a:solidFill>
                            <a:srgbClr val="000000"/>
                          </a:solidFill>
                          <a:effectLst/>
                          <a:latin typeface="+mj-ea"/>
                          <a:ea typeface="+mj-ea"/>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入外区分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入院</a:t>
                      </a:r>
                      <a:r>
                        <a:rPr lang="en-US" altLang="ja-JP" sz="1200" b="0" i="0" u="none" strike="noStrike" dirty="0">
                          <a:solidFill>
                            <a:srgbClr val="000000"/>
                          </a:solidFill>
                          <a:effectLst/>
                          <a:latin typeface="+mj-ea"/>
                          <a:ea typeface="+mj-ea"/>
                        </a:rPr>
                        <a:t>/</a:t>
                      </a:r>
                      <a:r>
                        <a:rPr lang="ja-JP" altLang="en-US" sz="1200" b="0" i="0" u="none" strike="noStrike" dirty="0">
                          <a:solidFill>
                            <a:srgbClr val="000000"/>
                          </a:solidFill>
                          <a:effectLst/>
                          <a:latin typeface="+mj-ea"/>
                          <a:ea typeface="+mj-ea"/>
                        </a:rPr>
                        <a:t>外来</a:t>
                      </a:r>
                      <a:r>
                        <a:rPr lang="en-US" altLang="ja-JP" sz="1200" b="0" i="0" u="none" strike="noStrike" dirty="0">
                          <a:solidFill>
                            <a:srgbClr val="000000"/>
                          </a:solidFill>
                          <a:effectLst/>
                          <a:latin typeface="+mj-ea"/>
                          <a:ea typeface="+mj-ea"/>
                        </a:rPr>
                        <a:t>/</a:t>
                      </a:r>
                      <a:r>
                        <a:rPr lang="ja-JP" altLang="en-US" sz="1200" b="0" i="0" u="none" strike="noStrike" dirty="0">
                          <a:solidFill>
                            <a:srgbClr val="000000"/>
                          </a:solidFill>
                          <a:effectLst/>
                          <a:latin typeface="+mj-ea"/>
                          <a:ea typeface="+mj-ea"/>
                        </a:rPr>
                        <a:t>不明</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247129601"/>
                  </a:ext>
                </a:extLst>
              </a:tr>
              <a:tr h="327483">
                <a:tc>
                  <a:txBody>
                    <a:bodyPr/>
                    <a:lstStyle/>
                    <a:p>
                      <a:pPr algn="r" fontAlgn="ctr"/>
                      <a:r>
                        <a:rPr lang="en-US" altLang="ja-JP" sz="1200" b="0" i="0" u="none" strike="noStrike" dirty="0">
                          <a:solidFill>
                            <a:srgbClr val="000000"/>
                          </a:solidFill>
                          <a:effectLst/>
                          <a:latin typeface="+mj-ea"/>
                          <a:ea typeface="+mj-ea"/>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他のエンティティに存在する日付を設定</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0139210"/>
                  </a:ext>
                </a:extLst>
              </a:tr>
            </a:tbl>
          </a:graphicData>
        </a:graphic>
      </p:graphicFrame>
      <p:sp>
        <p:nvSpPr>
          <p:cNvPr id="3" name="テキスト ボックス 2">
            <a:extLst>
              <a:ext uri="{FF2B5EF4-FFF2-40B4-BE49-F238E27FC236}">
                <a16:creationId xmlns:a16="http://schemas.microsoft.com/office/drawing/2014/main" id="{19825820-7EC5-3F49-7D51-84787ADD897F}"/>
              </a:ext>
            </a:extLst>
          </p:cNvPr>
          <p:cNvSpPr txBox="1"/>
          <p:nvPr/>
        </p:nvSpPr>
        <p:spPr>
          <a:xfrm>
            <a:off x="625364" y="4058505"/>
            <a:ext cx="11287962" cy="898195"/>
          </a:xfrm>
          <a:prstGeom prst="rect">
            <a:avLst/>
          </a:prstGeom>
          <a:noFill/>
        </p:spPr>
        <p:txBody>
          <a:bodyPr wrap="square">
            <a:spAutoFit/>
          </a:bodyPr>
          <a:lstStyle/>
          <a:p>
            <a:pPr>
              <a:lnSpc>
                <a:spcPct val="130000"/>
              </a:lnSpc>
            </a:pPr>
            <a:r>
              <a:rPr lang="ja-JP" altLang="en-US" sz="1400" b="1" spc="100" dirty="0">
                <a:latin typeface="+mj-ea"/>
                <a:ea typeface="+mj-ea"/>
              </a:rPr>
              <a:t>留意事項</a:t>
            </a:r>
            <a:endParaRPr lang="en-US" altLang="ja-JP" sz="1400" b="1" spc="100" dirty="0">
              <a:latin typeface="+mj-ea"/>
              <a:ea typeface="+mj-ea"/>
            </a:endParaRPr>
          </a:p>
          <a:p>
            <a:pPr marL="285750" indent="-285750">
              <a:lnSpc>
                <a:spcPct val="130000"/>
              </a:lnSpc>
              <a:buFont typeface="Arial" panose="020B0604020202020204" pitchFamily="34" charset="0"/>
              <a:buChar char="•"/>
            </a:pPr>
            <a:r>
              <a:rPr lang="ja-JP" altLang="en-US" sz="1400" spc="100" dirty="0">
                <a:latin typeface="+mj-ea"/>
                <a:ea typeface="+mj-ea"/>
              </a:rPr>
              <a:t>入外区分の「不明」については、「日付」が</a:t>
            </a:r>
            <a:r>
              <a:rPr lang="ja-JP" altLang="en-US" sz="1400" b="0" i="0" u="none" strike="noStrike" dirty="0">
                <a:solidFill>
                  <a:srgbClr val="000000"/>
                </a:solidFill>
                <a:effectLst/>
                <a:latin typeface="+mj-ea"/>
                <a:ea typeface="+mj-ea"/>
              </a:rPr>
              <a:t>入院期間（入院から退院までの期間）以外、かつ外来日以外であった場合に付与されます。</a:t>
            </a:r>
            <a:r>
              <a:rPr lang="en-US" altLang="ja-JP" sz="1400" b="0" i="0" u="none" strike="noStrike" dirty="0">
                <a:solidFill>
                  <a:srgbClr val="000000"/>
                </a:solidFill>
                <a:effectLst/>
                <a:latin typeface="+mj-ea"/>
                <a:ea typeface="+mj-ea"/>
              </a:rPr>
              <a:t/>
            </a:r>
            <a:br>
              <a:rPr lang="en-US" altLang="ja-JP" sz="1400" b="0" i="0" u="none" strike="noStrike" dirty="0">
                <a:solidFill>
                  <a:srgbClr val="000000"/>
                </a:solidFill>
                <a:effectLst/>
                <a:latin typeface="+mj-ea"/>
                <a:ea typeface="+mj-ea"/>
              </a:rPr>
            </a:br>
            <a:r>
              <a:rPr lang="en-US" altLang="ja-JP" sz="1400" b="0" i="0" u="none" strike="noStrike" dirty="0">
                <a:solidFill>
                  <a:srgbClr val="000000"/>
                </a:solidFill>
                <a:effectLst/>
                <a:latin typeface="+mj-ea"/>
                <a:ea typeface="+mj-ea"/>
              </a:rPr>
              <a:t>03</a:t>
            </a:r>
            <a:r>
              <a:rPr lang="ja-JP" altLang="en-US" sz="1400" b="0" i="0" u="none" strike="noStrike" dirty="0">
                <a:solidFill>
                  <a:srgbClr val="000000"/>
                </a:solidFill>
                <a:effectLst/>
                <a:latin typeface="+mj-ea"/>
                <a:ea typeface="+mj-ea"/>
              </a:rPr>
              <a:t> 染色体情報の「記載確定日」などが該当する場合がございます（カルテ追記が入院期間外、外来日以外になることがあるため）</a:t>
            </a:r>
            <a:endParaRPr lang="en-US" altLang="ja-JP" sz="1400" spc="100" dirty="0">
              <a:latin typeface="+mj-ea"/>
              <a:ea typeface="+mj-ea"/>
            </a:endParaRPr>
          </a:p>
        </p:txBody>
      </p:sp>
    </p:spTree>
    <p:extLst>
      <p:ext uri="{BB962C8B-B14F-4D97-AF65-F5344CB8AC3E}">
        <p14:creationId xmlns:p14="http://schemas.microsoft.com/office/powerpoint/2010/main" val="12243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en-US" altLang="ja-JP" sz="2600" b="1" i="0" u="none" strike="noStrike" kern="1200" cap="none" spc="0" normalizeH="0" baseline="0" noProof="0" dirty="0">
                <a:ln>
                  <a:noFill/>
                </a:ln>
                <a:solidFill>
                  <a:schemeClr val="tx1">
                    <a:lumMod val="75000"/>
                    <a:lumOff val="25000"/>
                  </a:schemeClr>
                </a:solidFill>
                <a:effectLst/>
                <a:uLnTx/>
                <a:uFillTx/>
                <a:latin typeface="Meiryo UI"/>
                <a:ea typeface="Meiryo UI"/>
              </a:rPr>
              <a:t>05. </a:t>
            </a: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薬剤</a:t>
            </a:r>
            <a:r>
              <a:rPr kumimoji="1" lang="zh-TW"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情報</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薬剤情報テーブルのデータ項目は以下の通り</a:t>
            </a:r>
            <a:endParaRPr lang="en-US" altLang="ja-JP" sz="2000" b="1" spc="100" dirty="0">
              <a:solidFill>
                <a:srgbClr val="0070C0"/>
              </a:solidFill>
              <a:latin typeface="Meiryo UI"/>
              <a:ea typeface="Meiryo UI"/>
            </a:endParaRPr>
          </a:p>
        </p:txBody>
      </p:sp>
      <p:graphicFrame>
        <p:nvGraphicFramePr>
          <p:cNvPr id="3" name="表 2">
            <a:extLst>
              <a:ext uri="{FF2B5EF4-FFF2-40B4-BE49-F238E27FC236}">
                <a16:creationId xmlns:a16="http://schemas.microsoft.com/office/drawing/2014/main" id="{941736ED-9FF9-7F08-E9AC-684B550BA9D6}"/>
              </a:ext>
            </a:extLst>
          </p:cNvPr>
          <p:cNvGraphicFramePr>
            <a:graphicFrameLocks noGrp="1"/>
          </p:cNvGraphicFramePr>
          <p:nvPr>
            <p:extLst>
              <p:ext uri="{D42A27DB-BD31-4B8C-83A1-F6EECF244321}">
                <p14:modId xmlns:p14="http://schemas.microsoft.com/office/powerpoint/2010/main" val="1151639519"/>
              </p:ext>
            </p:extLst>
          </p:nvPr>
        </p:nvGraphicFramePr>
        <p:xfrm>
          <a:off x="1776549" y="1872343"/>
          <a:ext cx="7680960" cy="1849054"/>
        </p:xfrm>
        <a:graphic>
          <a:graphicData uri="http://schemas.openxmlformats.org/drawingml/2006/table">
            <a:tbl>
              <a:tblPr/>
              <a:tblGrid>
                <a:gridCol w="386496">
                  <a:extLst>
                    <a:ext uri="{9D8B030D-6E8A-4147-A177-3AD203B41FA5}">
                      <a16:colId xmlns:a16="http://schemas.microsoft.com/office/drawing/2014/main" val="336850407"/>
                    </a:ext>
                  </a:extLst>
                </a:gridCol>
                <a:gridCol w="1320384">
                  <a:extLst>
                    <a:ext uri="{9D8B030D-6E8A-4147-A177-3AD203B41FA5}">
                      <a16:colId xmlns:a16="http://schemas.microsoft.com/office/drawing/2014/main" val="986089813"/>
                    </a:ext>
                  </a:extLst>
                </a:gridCol>
                <a:gridCol w="1149531">
                  <a:extLst>
                    <a:ext uri="{9D8B030D-6E8A-4147-A177-3AD203B41FA5}">
                      <a16:colId xmlns:a16="http://schemas.microsoft.com/office/drawing/2014/main" val="419328580"/>
                    </a:ext>
                  </a:extLst>
                </a:gridCol>
                <a:gridCol w="1114697">
                  <a:extLst>
                    <a:ext uri="{9D8B030D-6E8A-4147-A177-3AD203B41FA5}">
                      <a16:colId xmlns:a16="http://schemas.microsoft.com/office/drawing/2014/main" val="4093550984"/>
                    </a:ext>
                  </a:extLst>
                </a:gridCol>
                <a:gridCol w="3709852">
                  <a:extLst>
                    <a:ext uri="{9D8B030D-6E8A-4147-A177-3AD203B41FA5}">
                      <a16:colId xmlns:a16="http://schemas.microsoft.com/office/drawing/2014/main" val="1334405251"/>
                    </a:ext>
                  </a:extLst>
                </a:gridCol>
              </a:tblGrid>
              <a:tr h="353629">
                <a:tc>
                  <a:txBody>
                    <a:bodyPr/>
                    <a:lstStyle/>
                    <a:p>
                      <a:pPr algn="l" fontAlgn="ctr"/>
                      <a:r>
                        <a:rPr lang="en-US" sz="1200" b="1" i="0" u="none" strike="noStrike">
                          <a:solidFill>
                            <a:schemeClr val="bg1"/>
                          </a:solidFill>
                          <a:effectLst/>
                          <a:latin typeface="+mj-ea"/>
                          <a:ea typeface="+mj-ea"/>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論理名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データ型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制約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説明</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489375355"/>
                  </a:ext>
                </a:extLst>
              </a:tr>
              <a:tr h="247650">
                <a:tc>
                  <a:txBody>
                    <a:bodyPr/>
                    <a:lstStyle/>
                    <a:p>
                      <a:pPr algn="r" fontAlgn="ctr"/>
                      <a:r>
                        <a:rPr lang="en-US" altLang="ja-JP" sz="1200" b="0" i="0" u="none" strike="noStrike">
                          <a:solidFill>
                            <a:srgbClr val="000000"/>
                          </a:solidFill>
                          <a:effectLst/>
                          <a:latin typeface="+mj-ea"/>
                          <a:ea typeface="+mj-ea"/>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a:t>
                      </a:r>
                      <a:r>
                        <a:rPr lang="en-US"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患者を識別する</a:t>
                      </a:r>
                      <a:r>
                        <a:rPr lang="en-US" altLang="ja-JP"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831486819"/>
                  </a:ext>
                </a:extLst>
              </a:tr>
              <a:tr h="247650">
                <a:tc>
                  <a:txBody>
                    <a:bodyPr/>
                    <a:lstStyle/>
                    <a:p>
                      <a:pPr algn="r" fontAlgn="ctr"/>
                      <a:r>
                        <a:rPr lang="en-US" altLang="ja-JP" sz="1200" b="0" i="0" u="none" strike="noStrike" dirty="0">
                          <a:solidFill>
                            <a:srgbClr val="000000"/>
                          </a:solidFill>
                          <a:effectLst/>
                          <a:latin typeface="+mj-ea"/>
                          <a:ea typeface="+mj-ea"/>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実施年月日（処方日）を設定</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303420520"/>
                  </a:ext>
                </a:extLst>
              </a:tr>
              <a:tr h="247650">
                <a:tc>
                  <a:txBody>
                    <a:bodyPr/>
                    <a:lstStyle/>
                    <a:p>
                      <a:pPr algn="r" fontAlgn="ctr"/>
                      <a:r>
                        <a:rPr lang="en-US" altLang="ja-JP" sz="1200" b="0" i="0" u="none" strike="noStrike">
                          <a:solidFill>
                            <a:srgbClr val="000000"/>
                          </a:solidFill>
                          <a:effectLst/>
                          <a:latin typeface="+mj-ea"/>
                          <a:ea typeface="+mj-ea"/>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薬剤一般名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設定名称は薬剤マスタ参照</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902516931"/>
                  </a:ext>
                </a:extLst>
              </a:tr>
              <a:tr h="247650">
                <a:tc>
                  <a:txBody>
                    <a:bodyPr/>
                    <a:lstStyle/>
                    <a:p>
                      <a:pPr algn="r" fontAlgn="ctr"/>
                      <a:r>
                        <a:rPr lang="en-US" altLang="ja-JP" sz="1200" b="0" i="0" u="none" strike="noStrike">
                          <a:solidFill>
                            <a:srgbClr val="000000"/>
                          </a:solidFill>
                          <a:effectLst/>
                          <a:latin typeface="+mj-ea"/>
                          <a:ea typeface="+mj-ea"/>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投与量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実数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医薬品一般名の投与量</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173693477"/>
                  </a:ext>
                </a:extLst>
              </a:tr>
              <a:tr h="247650">
                <a:tc>
                  <a:txBody>
                    <a:bodyPr/>
                    <a:lstStyle/>
                    <a:p>
                      <a:pPr algn="r" fontAlgn="ctr"/>
                      <a:r>
                        <a:rPr lang="en-US" altLang="ja-JP" sz="1200" b="0" i="0" u="none" strike="noStrike">
                          <a:solidFill>
                            <a:srgbClr val="000000"/>
                          </a:solidFill>
                          <a:effectLst/>
                          <a:latin typeface="+mj-ea"/>
                          <a:ea typeface="+mj-ea"/>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単位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医薬品の単位</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172059834"/>
                  </a:ext>
                </a:extLst>
              </a:tr>
              <a:tr h="257175">
                <a:tc>
                  <a:txBody>
                    <a:bodyPr/>
                    <a:lstStyle/>
                    <a:p>
                      <a:pPr algn="r" fontAlgn="ctr"/>
                      <a:r>
                        <a:rPr lang="en-US" altLang="ja-JP" sz="1200" b="0" i="0" u="none" strike="noStrike" dirty="0">
                          <a:solidFill>
                            <a:srgbClr val="000000"/>
                          </a:solidFill>
                          <a:effectLst/>
                          <a:latin typeface="+mj-ea"/>
                          <a:ea typeface="+mj-ea"/>
                        </a:rPr>
                        <a:t>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行為回数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整数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医薬品一般名の処方日数を設定</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0879851"/>
                  </a:ext>
                </a:extLst>
              </a:tr>
            </a:tbl>
          </a:graphicData>
        </a:graphic>
      </p:graphicFrame>
    </p:spTree>
    <p:extLst>
      <p:ext uri="{BB962C8B-B14F-4D97-AF65-F5344CB8AC3E}">
        <p14:creationId xmlns:p14="http://schemas.microsoft.com/office/powerpoint/2010/main" val="119944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en-US" altLang="ja-JP" sz="2600" b="1" i="0" u="none" strike="noStrike" kern="1200" cap="none" spc="0" normalizeH="0" baseline="0" noProof="0" dirty="0">
                <a:ln>
                  <a:noFill/>
                </a:ln>
                <a:solidFill>
                  <a:schemeClr val="tx1">
                    <a:lumMod val="75000"/>
                    <a:lumOff val="25000"/>
                  </a:schemeClr>
                </a:solidFill>
                <a:effectLst/>
                <a:uLnTx/>
                <a:uFillTx/>
                <a:latin typeface="Meiryo UI"/>
                <a:ea typeface="Meiryo UI"/>
              </a:rPr>
              <a:t>0</a:t>
            </a:r>
            <a:r>
              <a:rPr lang="en-US" altLang="ja-JP" spc="0" dirty="0">
                <a:solidFill>
                  <a:schemeClr val="tx1">
                    <a:lumMod val="75000"/>
                    <a:lumOff val="25000"/>
                  </a:schemeClr>
                </a:solidFill>
                <a:latin typeface="Meiryo UI"/>
                <a:ea typeface="Meiryo UI"/>
              </a:rPr>
              <a:t>6</a:t>
            </a:r>
            <a:r>
              <a:rPr kumimoji="1" lang="en-US" altLang="ja-JP" sz="2600" b="1" i="0" u="none" strike="noStrike" kern="1200" cap="none" spc="0" normalizeH="0" baseline="0" noProof="0" dirty="0">
                <a:ln>
                  <a:noFill/>
                </a:ln>
                <a:solidFill>
                  <a:schemeClr val="tx1">
                    <a:lumMod val="75000"/>
                    <a:lumOff val="25000"/>
                  </a:schemeClr>
                </a:solidFill>
                <a:effectLst/>
                <a:uLnTx/>
                <a:uFillTx/>
                <a:latin typeface="Meiryo UI"/>
                <a:ea typeface="Meiryo UI"/>
              </a:rPr>
              <a:t>. </a:t>
            </a:r>
            <a:r>
              <a:rPr lang="ja-JP" altLang="en-US" spc="0" dirty="0">
                <a:solidFill>
                  <a:schemeClr val="tx1">
                    <a:lumMod val="75000"/>
                    <a:lumOff val="25000"/>
                  </a:schemeClr>
                </a:solidFill>
                <a:latin typeface="Meiryo UI"/>
                <a:ea typeface="Meiryo UI"/>
              </a:rPr>
              <a:t>検査</a:t>
            </a:r>
            <a:r>
              <a:rPr kumimoji="1" lang="zh-TW"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情報</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検査情報テーブルのデータ項目は以下の通り</a:t>
            </a:r>
            <a:endParaRPr lang="en-US" altLang="ja-JP" sz="2000" b="1" spc="100" dirty="0">
              <a:solidFill>
                <a:srgbClr val="0070C0"/>
              </a:solidFill>
              <a:latin typeface="Meiryo UI"/>
              <a:ea typeface="Meiryo UI"/>
            </a:endParaRPr>
          </a:p>
        </p:txBody>
      </p:sp>
      <p:graphicFrame>
        <p:nvGraphicFramePr>
          <p:cNvPr id="7" name="表 6">
            <a:extLst>
              <a:ext uri="{FF2B5EF4-FFF2-40B4-BE49-F238E27FC236}">
                <a16:creationId xmlns:a16="http://schemas.microsoft.com/office/drawing/2014/main" id="{8D74D403-AAA8-AA1B-0452-2102FC7788A5}"/>
              </a:ext>
            </a:extLst>
          </p:cNvPr>
          <p:cNvGraphicFramePr>
            <a:graphicFrameLocks noGrp="1"/>
          </p:cNvGraphicFramePr>
          <p:nvPr>
            <p:extLst>
              <p:ext uri="{D42A27DB-BD31-4B8C-83A1-F6EECF244321}">
                <p14:modId xmlns:p14="http://schemas.microsoft.com/office/powerpoint/2010/main" val="3587664769"/>
              </p:ext>
            </p:extLst>
          </p:nvPr>
        </p:nvGraphicFramePr>
        <p:xfrm>
          <a:off x="1767840" y="1854928"/>
          <a:ext cx="7680960" cy="1595530"/>
        </p:xfrm>
        <a:graphic>
          <a:graphicData uri="http://schemas.openxmlformats.org/drawingml/2006/table">
            <a:tbl>
              <a:tblPr/>
              <a:tblGrid>
                <a:gridCol w="388074">
                  <a:extLst>
                    <a:ext uri="{9D8B030D-6E8A-4147-A177-3AD203B41FA5}">
                      <a16:colId xmlns:a16="http://schemas.microsoft.com/office/drawing/2014/main" val="3537358552"/>
                    </a:ext>
                  </a:extLst>
                </a:gridCol>
                <a:gridCol w="1327515">
                  <a:extLst>
                    <a:ext uri="{9D8B030D-6E8A-4147-A177-3AD203B41FA5}">
                      <a16:colId xmlns:a16="http://schemas.microsoft.com/office/drawing/2014/main" val="2189749078"/>
                    </a:ext>
                  </a:extLst>
                </a:gridCol>
                <a:gridCol w="1149531">
                  <a:extLst>
                    <a:ext uri="{9D8B030D-6E8A-4147-A177-3AD203B41FA5}">
                      <a16:colId xmlns:a16="http://schemas.microsoft.com/office/drawing/2014/main" val="421758491"/>
                    </a:ext>
                  </a:extLst>
                </a:gridCol>
                <a:gridCol w="1123406">
                  <a:extLst>
                    <a:ext uri="{9D8B030D-6E8A-4147-A177-3AD203B41FA5}">
                      <a16:colId xmlns:a16="http://schemas.microsoft.com/office/drawing/2014/main" val="3422750541"/>
                    </a:ext>
                  </a:extLst>
                </a:gridCol>
                <a:gridCol w="3692434">
                  <a:extLst>
                    <a:ext uri="{9D8B030D-6E8A-4147-A177-3AD203B41FA5}">
                      <a16:colId xmlns:a16="http://schemas.microsoft.com/office/drawing/2014/main" val="597212452"/>
                    </a:ext>
                  </a:extLst>
                </a:gridCol>
              </a:tblGrid>
              <a:tr h="347755">
                <a:tc>
                  <a:txBody>
                    <a:bodyPr/>
                    <a:lstStyle/>
                    <a:p>
                      <a:pPr algn="l" fontAlgn="ctr"/>
                      <a:r>
                        <a:rPr lang="en-US" sz="1200" b="1" i="0" u="none" strike="noStrike">
                          <a:solidFill>
                            <a:schemeClr val="bg1"/>
                          </a:solidFill>
                          <a:effectLst/>
                          <a:latin typeface="+mj-ea"/>
                          <a:ea typeface="+mj-ea"/>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論理名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データ型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制約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説明</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339980395"/>
                  </a:ext>
                </a:extLst>
              </a:tr>
              <a:tr h="247650">
                <a:tc>
                  <a:txBody>
                    <a:bodyPr/>
                    <a:lstStyle/>
                    <a:p>
                      <a:pPr algn="r" fontAlgn="ctr"/>
                      <a:r>
                        <a:rPr lang="en-US" altLang="ja-JP" sz="1200" b="0" i="0" u="none" strike="noStrike">
                          <a:solidFill>
                            <a:srgbClr val="000000"/>
                          </a:solidFill>
                          <a:effectLst/>
                          <a:latin typeface="+mj-ea"/>
                          <a:ea typeface="+mj-ea"/>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患者</a:t>
                      </a:r>
                      <a:r>
                        <a:rPr lang="en-US" sz="1200" b="0" i="0" u="none" strike="noStrike" dirty="0">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患者を識別する</a:t>
                      </a:r>
                      <a:r>
                        <a:rPr lang="en-US" altLang="ja-JP"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772809441"/>
                  </a:ext>
                </a:extLst>
              </a:tr>
              <a:tr h="247650">
                <a:tc>
                  <a:txBody>
                    <a:bodyPr/>
                    <a:lstStyle/>
                    <a:p>
                      <a:pPr algn="r" fontAlgn="ctr"/>
                      <a:r>
                        <a:rPr lang="en-US" altLang="ja-JP" sz="1200" b="0" i="0" u="none" strike="noStrike">
                          <a:solidFill>
                            <a:srgbClr val="000000"/>
                          </a:solidFill>
                          <a:effectLst/>
                          <a:latin typeface="+mj-ea"/>
                          <a:ea typeface="+mj-ea"/>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採取日を設定</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011504471"/>
                  </a:ext>
                </a:extLst>
              </a:tr>
              <a:tr h="247650">
                <a:tc>
                  <a:txBody>
                    <a:bodyPr/>
                    <a:lstStyle/>
                    <a:p>
                      <a:pPr algn="r" fontAlgn="ctr"/>
                      <a:r>
                        <a:rPr lang="en-US" altLang="ja-JP" sz="1200" b="0" i="0" u="none" strike="noStrike">
                          <a:solidFill>
                            <a:srgbClr val="000000"/>
                          </a:solidFill>
                          <a:effectLst/>
                          <a:latin typeface="+mj-ea"/>
                          <a:ea typeface="+mj-ea"/>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検査名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検査マスタ参照</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949238325"/>
                  </a:ext>
                </a:extLst>
              </a:tr>
              <a:tr h="247650">
                <a:tc>
                  <a:txBody>
                    <a:bodyPr/>
                    <a:lstStyle/>
                    <a:p>
                      <a:pPr algn="r" fontAlgn="ctr"/>
                      <a:r>
                        <a:rPr lang="en-US" altLang="ja-JP" sz="1200" b="0" i="0" u="none" strike="noStrike">
                          <a:solidFill>
                            <a:srgbClr val="000000"/>
                          </a:solidFill>
                          <a:effectLst/>
                          <a:latin typeface="+mj-ea"/>
                          <a:ea typeface="+mj-ea"/>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測定値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実数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検査名の検査結果</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341466652"/>
                  </a:ext>
                </a:extLst>
              </a:tr>
              <a:tr h="257175">
                <a:tc>
                  <a:txBody>
                    <a:bodyPr/>
                    <a:lstStyle/>
                    <a:p>
                      <a:pPr algn="r" fontAlgn="ctr"/>
                      <a:r>
                        <a:rPr lang="en-US" altLang="ja-JP" sz="1200" b="0" i="0" u="none" strike="noStrike">
                          <a:solidFill>
                            <a:srgbClr val="000000"/>
                          </a:solidFill>
                          <a:effectLst/>
                          <a:latin typeface="+mj-ea"/>
                          <a:ea typeface="+mj-ea"/>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単位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検査値の単位</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8631048"/>
                  </a:ext>
                </a:extLst>
              </a:tr>
            </a:tbl>
          </a:graphicData>
        </a:graphic>
      </p:graphicFrame>
    </p:spTree>
    <p:extLst>
      <p:ext uri="{BB962C8B-B14F-4D97-AF65-F5344CB8AC3E}">
        <p14:creationId xmlns:p14="http://schemas.microsoft.com/office/powerpoint/2010/main" val="320540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en-US" altLang="ja-JP" sz="2600" b="1" i="0" u="none" strike="noStrike" kern="1200" cap="none" spc="0" normalizeH="0" baseline="0" noProof="0" dirty="0">
                <a:ln>
                  <a:noFill/>
                </a:ln>
                <a:solidFill>
                  <a:schemeClr val="tx1">
                    <a:lumMod val="75000"/>
                    <a:lumOff val="25000"/>
                  </a:schemeClr>
                </a:solidFill>
                <a:effectLst/>
                <a:uLnTx/>
                <a:uFillTx/>
                <a:latin typeface="Meiryo UI"/>
                <a:ea typeface="Meiryo UI"/>
              </a:rPr>
              <a:t>07. </a:t>
            </a: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診療行為</a:t>
            </a:r>
            <a:r>
              <a:rPr kumimoji="1" lang="zh-TW"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情報</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診療行為情報テーブルのデータ項目は以下の通り</a:t>
            </a:r>
            <a:endParaRPr lang="en-US" altLang="ja-JP" sz="2000" b="1" spc="100" dirty="0">
              <a:solidFill>
                <a:srgbClr val="0070C0"/>
              </a:solidFill>
              <a:latin typeface="Meiryo UI"/>
              <a:ea typeface="Meiryo UI"/>
            </a:endParaRPr>
          </a:p>
        </p:txBody>
      </p:sp>
      <p:graphicFrame>
        <p:nvGraphicFramePr>
          <p:cNvPr id="3" name="表 2">
            <a:extLst>
              <a:ext uri="{FF2B5EF4-FFF2-40B4-BE49-F238E27FC236}">
                <a16:creationId xmlns:a16="http://schemas.microsoft.com/office/drawing/2014/main" id="{9ED60FD8-EE7F-97A7-4B24-D0B7780AAE37}"/>
              </a:ext>
            </a:extLst>
          </p:cNvPr>
          <p:cNvGraphicFramePr>
            <a:graphicFrameLocks noGrp="1"/>
          </p:cNvGraphicFramePr>
          <p:nvPr>
            <p:extLst>
              <p:ext uri="{D42A27DB-BD31-4B8C-83A1-F6EECF244321}">
                <p14:modId xmlns:p14="http://schemas.microsoft.com/office/powerpoint/2010/main" val="4178552232"/>
              </p:ext>
            </p:extLst>
          </p:nvPr>
        </p:nvGraphicFramePr>
        <p:xfrm>
          <a:off x="1785257" y="1846217"/>
          <a:ext cx="7654834" cy="1374594"/>
        </p:xfrm>
        <a:graphic>
          <a:graphicData uri="http://schemas.openxmlformats.org/drawingml/2006/table">
            <a:tbl>
              <a:tblPr/>
              <a:tblGrid>
                <a:gridCol w="383177">
                  <a:extLst>
                    <a:ext uri="{9D8B030D-6E8A-4147-A177-3AD203B41FA5}">
                      <a16:colId xmlns:a16="http://schemas.microsoft.com/office/drawing/2014/main" val="2917563200"/>
                    </a:ext>
                  </a:extLst>
                </a:gridCol>
                <a:gridCol w="1341120">
                  <a:extLst>
                    <a:ext uri="{9D8B030D-6E8A-4147-A177-3AD203B41FA5}">
                      <a16:colId xmlns:a16="http://schemas.microsoft.com/office/drawing/2014/main" val="3333011249"/>
                    </a:ext>
                  </a:extLst>
                </a:gridCol>
                <a:gridCol w="1114697">
                  <a:extLst>
                    <a:ext uri="{9D8B030D-6E8A-4147-A177-3AD203B41FA5}">
                      <a16:colId xmlns:a16="http://schemas.microsoft.com/office/drawing/2014/main" val="2263445362"/>
                    </a:ext>
                  </a:extLst>
                </a:gridCol>
                <a:gridCol w="1132115">
                  <a:extLst>
                    <a:ext uri="{9D8B030D-6E8A-4147-A177-3AD203B41FA5}">
                      <a16:colId xmlns:a16="http://schemas.microsoft.com/office/drawing/2014/main" val="441961570"/>
                    </a:ext>
                  </a:extLst>
                </a:gridCol>
                <a:gridCol w="3683725">
                  <a:extLst>
                    <a:ext uri="{9D8B030D-6E8A-4147-A177-3AD203B41FA5}">
                      <a16:colId xmlns:a16="http://schemas.microsoft.com/office/drawing/2014/main" val="3156616087"/>
                    </a:ext>
                  </a:extLst>
                </a:gridCol>
              </a:tblGrid>
              <a:tr h="374469">
                <a:tc>
                  <a:txBody>
                    <a:bodyPr/>
                    <a:lstStyle/>
                    <a:p>
                      <a:pPr algn="l" fontAlgn="ctr"/>
                      <a:r>
                        <a:rPr lang="en-US" sz="1200" b="1" i="0" u="none" strike="noStrike">
                          <a:solidFill>
                            <a:schemeClr val="bg1"/>
                          </a:solidFill>
                          <a:effectLst/>
                          <a:latin typeface="+mj-ea"/>
                          <a:ea typeface="+mj-ea"/>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論理名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データ型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a:solidFill>
                            <a:schemeClr val="bg1"/>
                          </a:solidFill>
                          <a:effectLst/>
                          <a:latin typeface="+mj-ea"/>
                          <a:ea typeface="+mj-ea"/>
                        </a:rPr>
                        <a:t>制約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200" b="1" i="0" u="none" strike="noStrike" dirty="0">
                          <a:solidFill>
                            <a:schemeClr val="bg1"/>
                          </a:solidFill>
                          <a:effectLst/>
                          <a:latin typeface="+mj-ea"/>
                          <a:ea typeface="+mj-ea"/>
                        </a:rPr>
                        <a:t>説明</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774324153"/>
                  </a:ext>
                </a:extLst>
              </a:tr>
              <a:tr h="247650">
                <a:tc>
                  <a:txBody>
                    <a:bodyPr/>
                    <a:lstStyle/>
                    <a:p>
                      <a:pPr algn="r" fontAlgn="ctr"/>
                      <a:r>
                        <a:rPr lang="en-US" altLang="ja-JP" sz="1200" b="0" i="0" u="none" strike="noStrike">
                          <a:solidFill>
                            <a:srgbClr val="000000"/>
                          </a:solidFill>
                          <a:effectLst/>
                          <a:latin typeface="+mj-ea"/>
                          <a:ea typeface="+mj-ea"/>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a:t>
                      </a:r>
                      <a:r>
                        <a:rPr lang="en-US"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患者を識別する</a:t>
                      </a:r>
                      <a:r>
                        <a:rPr lang="en-US" altLang="ja-JP" sz="1200" b="0" i="0" u="none" strike="noStrike">
                          <a:solidFill>
                            <a:srgbClr val="000000"/>
                          </a:solidFill>
                          <a:effectLst/>
                          <a:latin typeface="+mj-ea"/>
                          <a:ea typeface="+mj-ea"/>
                        </a:rPr>
                        <a:t>ID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934250557"/>
                  </a:ext>
                </a:extLst>
              </a:tr>
              <a:tr h="247650">
                <a:tc>
                  <a:txBody>
                    <a:bodyPr/>
                    <a:lstStyle/>
                    <a:p>
                      <a:pPr algn="r" fontAlgn="ctr"/>
                      <a:r>
                        <a:rPr lang="en-US" altLang="ja-JP" sz="1200" b="0" i="0" u="none" strike="noStrike">
                          <a:solidFill>
                            <a:srgbClr val="000000"/>
                          </a:solidFill>
                          <a:effectLst/>
                          <a:latin typeface="+mj-ea"/>
                          <a:ea typeface="+mj-ea"/>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日付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実施年月日を設定</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100272469"/>
                  </a:ext>
                </a:extLst>
              </a:tr>
              <a:tr h="247650">
                <a:tc>
                  <a:txBody>
                    <a:bodyPr/>
                    <a:lstStyle/>
                    <a:p>
                      <a:pPr algn="r" fontAlgn="ctr"/>
                      <a:r>
                        <a:rPr lang="en-US" altLang="ja-JP" sz="1200" b="0" i="0" u="none" strike="noStrike">
                          <a:solidFill>
                            <a:srgbClr val="000000"/>
                          </a:solidFill>
                          <a:effectLst/>
                          <a:latin typeface="+mj-ea"/>
                          <a:ea typeface="+mj-ea"/>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診療行為名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診療行為マスタを参照</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249527243"/>
                  </a:ext>
                </a:extLst>
              </a:tr>
              <a:tr h="257175">
                <a:tc>
                  <a:txBody>
                    <a:bodyPr/>
                    <a:lstStyle/>
                    <a:p>
                      <a:pPr algn="r" fontAlgn="ctr"/>
                      <a:r>
                        <a:rPr lang="en-US" altLang="ja-JP" sz="1200" b="0" i="0" u="none" strike="noStrike">
                          <a:solidFill>
                            <a:srgbClr val="000000"/>
                          </a:solidFill>
                          <a:effectLst/>
                          <a:latin typeface="+mj-ea"/>
                          <a:ea typeface="+mj-ea"/>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診療行為コード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j-ea"/>
                          <a:ea typeface="+mj-ea"/>
                        </a:rPr>
                        <a:t>文字列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mj-ea"/>
                          <a:ea typeface="+mj-ea"/>
                        </a:rPr>
                        <a:t>Not Null (PK)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j-ea"/>
                          <a:ea typeface="+mj-ea"/>
                        </a:rPr>
                        <a:t>診療行為マスタを参照</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1220818"/>
                  </a:ext>
                </a:extLst>
              </a:tr>
            </a:tbl>
          </a:graphicData>
        </a:graphic>
      </p:graphicFrame>
    </p:spTree>
    <p:extLst>
      <p:ext uri="{BB962C8B-B14F-4D97-AF65-F5344CB8AC3E}">
        <p14:creationId xmlns:p14="http://schemas.microsoft.com/office/powerpoint/2010/main" val="165801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4" name="テキスト プレースホルダー 2"/>
          <p:cNvSpPr txBox="1">
            <a:spLocks/>
          </p:cNvSpPr>
          <p:nvPr/>
        </p:nvSpPr>
        <p:spPr>
          <a:xfrm>
            <a:off x="1311969" y="775349"/>
            <a:ext cx="6322013" cy="4179828"/>
          </a:xfrm>
          <a:prstGeom prst="rect">
            <a:avLst/>
          </a:prstGeom>
        </p:spPr>
        <p:txBody>
          <a:bodyPr vert="horz" lIns="0" tIns="45720" rIns="0" bIns="45720" rtlCol="0">
            <a:noAutofit/>
          </a:bodyPr>
          <a:lstStyle>
            <a:lvl1pPr marL="0" indent="0" algn="l" defTabSz="288000" rtl="0" eaLnBrk="1" fontAlgn="base" hangingPunct="1">
              <a:spcBef>
                <a:spcPct val="20000"/>
              </a:spcBef>
              <a:spcAft>
                <a:spcPct val="0"/>
              </a:spcAft>
              <a:buFont typeface="Arial" panose="020B0604020202020204" pitchFamily="34" charset="0"/>
              <a:buNone/>
              <a:tabLst/>
              <a:defRPr kumimoji="1" sz="1800" kern="1200">
                <a:solidFill>
                  <a:schemeClr val="tx1">
                    <a:lumMod val="85000"/>
                    <a:lumOff val="15000"/>
                  </a:schemeClr>
                </a:solidFill>
                <a:latin typeface="+mn-ea"/>
                <a:ea typeface="+mn-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lumMod val="85000"/>
                    <a:lumOff val="15000"/>
                  </a:schemeClr>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457200" marR="0" lvl="0" indent="-457200" algn="l" defTabSz="288000" rtl="0" eaLnBrk="1" fontAlgn="base" latinLnBrk="0" hangingPunct="1">
              <a:lnSpc>
                <a:spcPct val="130000"/>
              </a:lnSpc>
              <a:spcBef>
                <a:spcPct val="20000"/>
              </a:spcBef>
              <a:spcAft>
                <a:spcPct val="0"/>
              </a:spcAft>
              <a:buClrTx/>
              <a:buSzTx/>
              <a:buFont typeface="+mj-lt"/>
              <a:buAutoNum type="arabicPeriod"/>
              <a:tabLst/>
              <a:defRPr/>
            </a:pPr>
            <a:r>
              <a:rPr lang="ja-JP" altLang="en-US" sz="2000" b="1" dirty="0">
                <a:solidFill>
                  <a:schemeClr val="bg1"/>
                </a:solidFill>
                <a:latin typeface="Meiryo UI"/>
                <a:ea typeface="Meiryo UI"/>
              </a:rPr>
              <a:t>プロジェクト概要</a:t>
            </a:r>
            <a:r>
              <a:rPr lang="en-US" altLang="ja-JP" sz="2000" b="1" dirty="0">
                <a:solidFill>
                  <a:schemeClr val="bg1"/>
                </a:solidFill>
                <a:latin typeface="Meiryo UI"/>
                <a:ea typeface="Meiryo UI"/>
              </a:rPr>
              <a:t>【</a:t>
            </a:r>
            <a:r>
              <a:rPr lang="ja-JP" altLang="en-US" sz="2000" b="1" dirty="0">
                <a:solidFill>
                  <a:schemeClr val="bg1"/>
                </a:solidFill>
                <a:latin typeface="Meiryo UI"/>
                <a:ea typeface="Meiryo UI"/>
              </a:rPr>
              <a:t>再掲</a:t>
            </a:r>
            <a:r>
              <a:rPr lang="en-US" altLang="ja-JP" sz="2000" b="1" dirty="0">
                <a:solidFill>
                  <a:schemeClr val="bg1"/>
                </a:solidFill>
                <a:latin typeface="Meiryo UI"/>
                <a:ea typeface="Meiryo UI"/>
              </a:rPr>
              <a:t>】</a:t>
            </a:r>
            <a:endParaRPr kumimoji="1" lang="en-US" altLang="ja-JP" sz="2000" b="1" i="0" u="none" strike="noStrike" kern="1200" cap="none" spc="0" normalizeH="0" baseline="0" noProof="0" dirty="0">
              <a:ln>
                <a:noFill/>
              </a:ln>
              <a:solidFill>
                <a:schemeClr val="bg1"/>
              </a:solidFill>
              <a:effectLst/>
              <a:uLnTx/>
              <a:uFillTx/>
              <a:latin typeface="Meiryo UI"/>
              <a:ea typeface="Meiryo UI"/>
              <a:cs typeface="Arial"/>
            </a:endParaRPr>
          </a:p>
          <a:p>
            <a:pPr marL="817200" lvl="1" indent="-457200">
              <a:lnSpc>
                <a:spcPct val="130000"/>
              </a:lnSpc>
              <a:defRPr/>
            </a:pPr>
            <a:r>
              <a:rPr kumimoji="1" lang="ja-JP" altLang="en-US" sz="2000" b="1" i="0" u="none" strike="noStrike" kern="1200" cap="none" spc="0" normalizeH="0" baseline="0" noProof="0" dirty="0">
                <a:ln>
                  <a:noFill/>
                </a:ln>
                <a:solidFill>
                  <a:schemeClr val="bg1"/>
                </a:solidFill>
                <a:effectLst/>
                <a:uLnTx/>
                <a:uFillTx/>
                <a:latin typeface="Meiryo UI"/>
                <a:ea typeface="Meiryo UI"/>
                <a:cs typeface="Arial"/>
              </a:rPr>
              <a:t>研究の背景、実施スコープ、用語定義、患者定義</a:t>
            </a:r>
            <a:endParaRPr kumimoji="1" lang="en-US" altLang="ja-JP" sz="2000" b="1" i="0" u="none" strike="noStrike" kern="1200" cap="none" spc="0" normalizeH="0" baseline="0" noProof="0" dirty="0">
              <a:ln>
                <a:noFill/>
              </a:ln>
              <a:solidFill>
                <a:schemeClr val="bg1"/>
              </a:solidFill>
              <a:effectLst/>
              <a:uLnTx/>
              <a:uFillTx/>
              <a:latin typeface="Meiryo UI"/>
              <a:ea typeface="Meiryo UI"/>
              <a:cs typeface="Arial"/>
            </a:endParaRPr>
          </a:p>
          <a:p>
            <a:pPr marL="457200" marR="0" lvl="0" indent="-457200" algn="l" defTabSz="288000" rtl="0" eaLnBrk="1" fontAlgn="base" latinLnBrk="0" hangingPunct="1">
              <a:lnSpc>
                <a:spcPct val="130000"/>
              </a:lnSpc>
              <a:spcBef>
                <a:spcPct val="20000"/>
              </a:spcBef>
              <a:spcAft>
                <a:spcPct val="0"/>
              </a:spcAft>
              <a:buClrTx/>
              <a:buSzTx/>
              <a:buFont typeface="+mj-lt"/>
              <a:buAutoNum type="arabicPeriod"/>
              <a:tabLst/>
              <a:defRPr/>
            </a:pPr>
            <a:r>
              <a:rPr lang="ja-JP" altLang="en-US" sz="2000" b="1" dirty="0">
                <a:solidFill>
                  <a:schemeClr val="bg1"/>
                </a:solidFill>
                <a:latin typeface="Meiryo UI"/>
                <a:ea typeface="Meiryo UI"/>
              </a:rPr>
              <a:t>提供データ</a:t>
            </a:r>
            <a:endParaRPr kumimoji="1" lang="en-US" altLang="ja-JP" sz="2000" b="1" i="0" u="none" strike="noStrike" kern="1200" cap="none" spc="0" normalizeH="0" baseline="0" noProof="0" dirty="0">
              <a:ln>
                <a:noFill/>
              </a:ln>
              <a:solidFill>
                <a:schemeClr val="bg1"/>
              </a:solidFill>
              <a:effectLst/>
              <a:uLnTx/>
              <a:uFillTx/>
              <a:latin typeface="Meiryo UI"/>
              <a:ea typeface="Meiryo UI"/>
              <a:cs typeface="Arial"/>
            </a:endParaRPr>
          </a:p>
          <a:p>
            <a:pPr marL="817200" lvl="1" indent="-457200">
              <a:lnSpc>
                <a:spcPct val="130000"/>
              </a:lnSpc>
              <a:defRPr/>
            </a:pPr>
            <a:r>
              <a:rPr kumimoji="1" lang="ja-JP" altLang="en-US" sz="2000" b="1" i="0" u="none" strike="noStrike" kern="1200" cap="none" spc="0" normalizeH="0" baseline="0" noProof="0" dirty="0">
                <a:ln>
                  <a:noFill/>
                </a:ln>
                <a:solidFill>
                  <a:schemeClr val="bg1"/>
                </a:solidFill>
                <a:effectLst/>
                <a:uLnTx/>
                <a:uFillTx/>
                <a:latin typeface="Meiryo UI"/>
                <a:ea typeface="Meiryo UI"/>
                <a:cs typeface="Arial"/>
              </a:rPr>
              <a:t>データ概要</a:t>
            </a:r>
            <a:endParaRPr kumimoji="1" lang="en-US" altLang="ja-JP" sz="2000" b="1" i="0" u="none" strike="noStrike" kern="1200" cap="none" spc="0" normalizeH="0" baseline="0" noProof="0" dirty="0">
              <a:ln>
                <a:noFill/>
              </a:ln>
              <a:solidFill>
                <a:schemeClr val="bg1"/>
              </a:solidFill>
              <a:effectLst/>
              <a:uLnTx/>
              <a:uFillTx/>
              <a:latin typeface="Meiryo UI"/>
              <a:ea typeface="Meiryo UI"/>
              <a:cs typeface="Arial"/>
            </a:endParaRPr>
          </a:p>
          <a:p>
            <a:pPr marL="817200" lvl="1" indent="-457200">
              <a:lnSpc>
                <a:spcPct val="130000"/>
              </a:lnSpc>
              <a:defRPr/>
            </a:pPr>
            <a:r>
              <a:rPr kumimoji="1" lang="ja-JP" altLang="en-US" sz="2000" b="1" i="0" u="none" strike="noStrike" kern="1200" cap="none" spc="0" normalizeH="0" baseline="0" noProof="0" dirty="0">
                <a:ln>
                  <a:noFill/>
                </a:ln>
                <a:solidFill>
                  <a:schemeClr val="bg1"/>
                </a:solidFill>
                <a:effectLst/>
                <a:uLnTx/>
                <a:uFillTx/>
                <a:latin typeface="Meiryo UI"/>
                <a:ea typeface="Meiryo UI"/>
                <a:cs typeface="Arial"/>
              </a:rPr>
              <a:t>各エンティティ（データテーブル）について</a:t>
            </a:r>
            <a:endParaRPr kumimoji="1" lang="en-US" altLang="ja-JP" sz="2000" b="1" i="0" u="none" strike="noStrike" kern="1200" cap="none" spc="0" normalizeH="0" baseline="0" noProof="0" dirty="0">
              <a:ln>
                <a:noFill/>
              </a:ln>
              <a:solidFill>
                <a:schemeClr val="bg1"/>
              </a:solidFill>
              <a:effectLst/>
              <a:uLnTx/>
              <a:uFillTx/>
              <a:latin typeface="Meiryo UI"/>
              <a:ea typeface="Meiryo UI"/>
              <a:cs typeface="Arial"/>
            </a:endParaRPr>
          </a:p>
          <a:p>
            <a:pPr marL="457200" marR="0" lvl="0" indent="-457200" algn="l" defTabSz="288000" rtl="0" eaLnBrk="1" fontAlgn="base" latinLnBrk="0" hangingPunct="1">
              <a:lnSpc>
                <a:spcPct val="130000"/>
              </a:lnSpc>
              <a:spcBef>
                <a:spcPct val="20000"/>
              </a:spcBef>
              <a:spcAft>
                <a:spcPct val="0"/>
              </a:spcAft>
              <a:buClrTx/>
              <a:buSzTx/>
              <a:buFont typeface="+mj-lt"/>
              <a:buAutoNum type="arabicPeriod"/>
              <a:tabLst/>
              <a:defRPr/>
            </a:pPr>
            <a:r>
              <a:rPr lang="ja-JP" altLang="en-US" sz="2000" b="1" dirty="0">
                <a:solidFill>
                  <a:schemeClr val="bg1"/>
                </a:solidFill>
                <a:latin typeface="Meiryo UI"/>
                <a:ea typeface="Meiryo UI"/>
              </a:rPr>
              <a:t>マスタ</a:t>
            </a:r>
            <a:endParaRPr kumimoji="1" lang="en-US" altLang="ja-JP" sz="2000" b="1" i="0" u="none" strike="noStrike" kern="1200" cap="none" spc="0" normalizeH="0" baseline="0" noProof="0" dirty="0">
              <a:ln>
                <a:noFill/>
              </a:ln>
              <a:solidFill>
                <a:schemeClr val="bg1"/>
              </a:solidFill>
              <a:effectLst/>
              <a:uLnTx/>
              <a:uFillTx/>
              <a:latin typeface="Meiryo UI"/>
              <a:ea typeface="Meiryo UI"/>
              <a:cs typeface="Arial"/>
            </a:endParaRPr>
          </a:p>
          <a:p>
            <a:pPr marL="817200" lvl="1" indent="-457200">
              <a:lnSpc>
                <a:spcPct val="130000"/>
              </a:lnSpc>
              <a:defRPr/>
            </a:pPr>
            <a:r>
              <a:rPr kumimoji="1" lang="ja-JP" altLang="en-US" sz="2000" b="1" i="0" u="none" strike="noStrike" kern="1200" cap="none" spc="0" normalizeH="0" baseline="0" noProof="0" dirty="0">
                <a:ln>
                  <a:noFill/>
                </a:ln>
                <a:solidFill>
                  <a:schemeClr val="bg1"/>
                </a:solidFill>
                <a:effectLst/>
                <a:uLnTx/>
                <a:uFillTx/>
                <a:latin typeface="Meiryo UI"/>
                <a:ea typeface="Meiryo UI"/>
                <a:cs typeface="Arial"/>
              </a:rPr>
              <a:t>抽出対象の併発疾患、染色体変異、薬剤、</a:t>
            </a:r>
            <a:r>
              <a:rPr kumimoji="1" lang="en-US" altLang="ja-JP" sz="2000" b="1" i="0" u="none" strike="noStrike" kern="1200" cap="none" spc="0" normalizeH="0" baseline="0" noProof="0" dirty="0">
                <a:ln>
                  <a:noFill/>
                </a:ln>
                <a:solidFill>
                  <a:schemeClr val="bg1"/>
                </a:solidFill>
                <a:effectLst/>
                <a:uLnTx/>
                <a:uFillTx/>
                <a:latin typeface="Meiryo UI"/>
                <a:ea typeface="Meiryo UI"/>
                <a:cs typeface="Arial"/>
              </a:rPr>
              <a:t/>
            </a:r>
            <a:br>
              <a:rPr kumimoji="1" lang="en-US" altLang="ja-JP" sz="2000" b="1" i="0" u="none" strike="noStrike" kern="1200" cap="none" spc="0" normalizeH="0" baseline="0" noProof="0" dirty="0">
                <a:ln>
                  <a:noFill/>
                </a:ln>
                <a:solidFill>
                  <a:schemeClr val="bg1"/>
                </a:solidFill>
                <a:effectLst/>
                <a:uLnTx/>
                <a:uFillTx/>
                <a:latin typeface="Meiryo UI"/>
                <a:ea typeface="Meiryo UI"/>
                <a:cs typeface="Arial"/>
              </a:rPr>
            </a:br>
            <a:r>
              <a:rPr kumimoji="1" lang="ja-JP" altLang="en-US" sz="2000" b="1" i="0" u="none" strike="noStrike" kern="1200" cap="none" spc="0" normalizeH="0" baseline="0" noProof="0" dirty="0">
                <a:ln>
                  <a:noFill/>
                </a:ln>
                <a:solidFill>
                  <a:schemeClr val="bg1"/>
                </a:solidFill>
                <a:effectLst/>
                <a:uLnTx/>
                <a:uFillTx/>
                <a:latin typeface="Meiryo UI"/>
                <a:ea typeface="Meiryo UI"/>
                <a:cs typeface="Arial"/>
              </a:rPr>
              <a:t>検査、診療行為について</a:t>
            </a:r>
            <a:endParaRPr kumimoji="1" lang="en-US" altLang="ja-JP" sz="2000" b="1" i="0" u="none" strike="noStrike" kern="1200" cap="none" spc="0" normalizeH="0" baseline="0" noProof="0" dirty="0">
              <a:ln>
                <a:noFill/>
              </a:ln>
              <a:solidFill>
                <a:schemeClr val="bg1"/>
              </a:solidFill>
              <a:effectLst/>
              <a:uLnTx/>
              <a:uFillTx/>
              <a:latin typeface="Meiryo UI"/>
              <a:ea typeface="Meiryo UI"/>
              <a:cs typeface="Arial"/>
            </a:endParaRPr>
          </a:p>
          <a:p>
            <a:pPr marL="457200" indent="-457200">
              <a:lnSpc>
                <a:spcPct val="130000"/>
              </a:lnSpc>
              <a:buFont typeface="+mj-lt"/>
              <a:buAutoNum type="arabicPeriod"/>
              <a:defRPr/>
            </a:pPr>
            <a:r>
              <a:rPr kumimoji="1" lang="ja-JP" altLang="en-US" sz="2000" b="1" i="0" u="none" strike="noStrike" kern="1200" cap="none" spc="0" normalizeH="0" baseline="0" noProof="0" dirty="0">
                <a:ln>
                  <a:noFill/>
                </a:ln>
                <a:solidFill>
                  <a:schemeClr val="bg1"/>
                </a:solidFill>
                <a:effectLst/>
                <a:uLnTx/>
                <a:uFillTx/>
                <a:latin typeface="Meiryo UI"/>
                <a:ea typeface="Meiryo UI"/>
                <a:cs typeface="Arial"/>
              </a:rPr>
              <a:t>テキスト確認方法</a:t>
            </a:r>
            <a:r>
              <a:rPr kumimoji="1" lang="en-US" altLang="ja-JP" sz="2000" b="1" i="0" u="none" strike="noStrike" kern="1200" cap="none" spc="0" normalizeH="0" baseline="0" noProof="0" dirty="0">
                <a:ln>
                  <a:noFill/>
                </a:ln>
                <a:solidFill>
                  <a:schemeClr val="bg1"/>
                </a:solidFill>
                <a:effectLst/>
                <a:uLnTx/>
                <a:uFillTx/>
                <a:latin typeface="Meiryo UI"/>
                <a:ea typeface="Meiryo UI"/>
                <a:cs typeface="Arial"/>
              </a:rPr>
              <a:t>【</a:t>
            </a:r>
            <a:r>
              <a:rPr kumimoji="1" lang="ja-JP" altLang="en-US" sz="2000" b="1" i="0" u="none" strike="noStrike" kern="1200" cap="none" spc="0" normalizeH="0" baseline="0" noProof="0" dirty="0">
                <a:ln>
                  <a:noFill/>
                </a:ln>
                <a:solidFill>
                  <a:schemeClr val="bg1"/>
                </a:solidFill>
                <a:effectLst/>
                <a:uLnTx/>
                <a:uFillTx/>
                <a:latin typeface="Meiryo UI"/>
                <a:ea typeface="Meiryo UI"/>
                <a:cs typeface="Arial"/>
              </a:rPr>
              <a:t>再掲</a:t>
            </a:r>
            <a:r>
              <a:rPr kumimoji="1" lang="en-US" altLang="ja-JP" sz="2000" b="1" i="0" u="none" strike="noStrike" kern="1200" cap="none" spc="0" normalizeH="0" baseline="0" noProof="0" dirty="0">
                <a:ln>
                  <a:noFill/>
                </a:ln>
                <a:solidFill>
                  <a:schemeClr val="bg1"/>
                </a:solidFill>
                <a:effectLst/>
                <a:uLnTx/>
                <a:uFillTx/>
                <a:latin typeface="Meiryo UI"/>
                <a:ea typeface="Meiryo UI"/>
                <a:cs typeface="Arial"/>
              </a:rPr>
              <a:t>】</a:t>
            </a:r>
          </a:p>
        </p:txBody>
      </p:sp>
    </p:spTree>
    <p:extLst>
      <p:ext uri="{BB962C8B-B14F-4D97-AF65-F5344CB8AC3E}">
        <p14:creationId xmlns:p14="http://schemas.microsoft.com/office/powerpoint/2010/main" val="888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9C5927E-0466-44A2-A414-4BAB117A7D2F}"/>
              </a:ext>
            </a:extLst>
          </p:cNvPr>
          <p:cNvSpPr>
            <a:spLocks noGrp="1"/>
          </p:cNvSpPr>
          <p:nvPr>
            <p:ph type="body" sz="quarter" idx="16"/>
          </p:nvPr>
        </p:nvSpPr>
        <p:spPr/>
        <p:txBody>
          <a:bodyPr/>
          <a:lstStyle/>
          <a:p>
            <a:r>
              <a:rPr kumimoji="1" lang="ja-JP" altLang="en-US" dirty="0"/>
              <a:t>マスタについて</a:t>
            </a:r>
          </a:p>
        </p:txBody>
      </p:sp>
      <p:sp>
        <p:nvSpPr>
          <p:cNvPr id="4" name="タイトル 1">
            <a:extLst>
              <a:ext uri="{FF2B5EF4-FFF2-40B4-BE49-F238E27FC236}">
                <a16:creationId xmlns:a16="http://schemas.microsoft.com/office/drawing/2014/main" id="{67A6CEDE-E72B-4827-AD78-445781152215}"/>
              </a:ext>
            </a:extLst>
          </p:cNvPr>
          <p:cNvSpPr>
            <a:spLocks noGrp="1"/>
          </p:cNvSpPr>
          <p:nvPr>
            <p:ph type="title"/>
          </p:nvPr>
        </p:nvSpPr>
        <p:spPr>
          <a:xfrm>
            <a:off x="4496400" y="687600"/>
            <a:ext cx="7315200" cy="1447199"/>
          </a:xfrm>
        </p:spPr>
        <p:txBody>
          <a:bodyPr/>
          <a:lstStyle/>
          <a:p>
            <a:r>
              <a:rPr kumimoji="1" lang="en-US" altLang="ja-JP" dirty="0"/>
              <a:t>03</a:t>
            </a:r>
            <a:endParaRPr kumimoji="1" lang="ja-JP" altLang="en-US" dirty="0"/>
          </a:p>
        </p:txBody>
      </p:sp>
    </p:spTree>
    <p:extLst>
      <p:ext uri="{BB962C8B-B14F-4D97-AF65-F5344CB8AC3E}">
        <p14:creationId xmlns:p14="http://schemas.microsoft.com/office/powerpoint/2010/main" val="373044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併発疾患マスタ</a:t>
            </a: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304636" cy="92801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抽出対象の併発疾患は以下の通り</a:t>
            </a:r>
          </a:p>
        </p:txBody>
      </p:sp>
      <p:graphicFrame>
        <p:nvGraphicFramePr>
          <p:cNvPr id="5" name="表 4">
            <a:extLst>
              <a:ext uri="{FF2B5EF4-FFF2-40B4-BE49-F238E27FC236}">
                <a16:creationId xmlns:a16="http://schemas.microsoft.com/office/drawing/2014/main" id="{7E49154A-E190-0970-BC6D-DCE3827EE1F4}"/>
              </a:ext>
            </a:extLst>
          </p:cNvPr>
          <p:cNvGraphicFramePr>
            <a:graphicFrameLocks noGrp="1"/>
          </p:cNvGraphicFramePr>
          <p:nvPr>
            <p:extLst>
              <p:ext uri="{D42A27DB-BD31-4B8C-83A1-F6EECF244321}">
                <p14:modId xmlns:p14="http://schemas.microsoft.com/office/powerpoint/2010/main" val="21670571"/>
              </p:ext>
            </p:extLst>
          </p:nvPr>
        </p:nvGraphicFramePr>
        <p:xfrm>
          <a:off x="635726" y="972984"/>
          <a:ext cx="10859589" cy="5414292"/>
        </p:xfrm>
        <a:graphic>
          <a:graphicData uri="http://schemas.openxmlformats.org/drawingml/2006/table">
            <a:tbl>
              <a:tblPr/>
              <a:tblGrid>
                <a:gridCol w="435216">
                  <a:extLst>
                    <a:ext uri="{9D8B030D-6E8A-4147-A177-3AD203B41FA5}">
                      <a16:colId xmlns:a16="http://schemas.microsoft.com/office/drawing/2014/main" val="2684097839"/>
                    </a:ext>
                  </a:extLst>
                </a:gridCol>
                <a:gridCol w="1441565">
                  <a:extLst>
                    <a:ext uri="{9D8B030D-6E8A-4147-A177-3AD203B41FA5}">
                      <a16:colId xmlns:a16="http://schemas.microsoft.com/office/drawing/2014/main" val="1071137652"/>
                    </a:ext>
                  </a:extLst>
                </a:gridCol>
                <a:gridCol w="3108414">
                  <a:extLst>
                    <a:ext uri="{9D8B030D-6E8A-4147-A177-3AD203B41FA5}">
                      <a16:colId xmlns:a16="http://schemas.microsoft.com/office/drawing/2014/main" val="1380755042"/>
                    </a:ext>
                  </a:extLst>
                </a:gridCol>
                <a:gridCol w="5874394">
                  <a:extLst>
                    <a:ext uri="{9D8B030D-6E8A-4147-A177-3AD203B41FA5}">
                      <a16:colId xmlns:a16="http://schemas.microsoft.com/office/drawing/2014/main" val="310600972"/>
                    </a:ext>
                  </a:extLst>
                </a:gridCol>
              </a:tblGrid>
              <a:tr h="300794">
                <a:tc>
                  <a:txBody>
                    <a:bodyPr/>
                    <a:lstStyle/>
                    <a:p>
                      <a:pPr algn="ctr" fontAlgn="ctr"/>
                      <a:r>
                        <a:rPr lang="en-US" altLang="ja-JP" sz="1400" b="1" i="0" u="none" strike="noStrike" dirty="0">
                          <a:solidFill>
                            <a:srgbClr val="FFFFFF"/>
                          </a:solidFill>
                          <a:effectLst/>
                          <a:latin typeface="Meiryo UI" panose="020B0604030504040204" pitchFamily="50" charset="-128"/>
                          <a:ea typeface="Meiryo UI" panose="020B0604030504040204" pitchFamily="50" charset="-128"/>
                        </a:rPr>
                        <a:t>No.</a:t>
                      </a:r>
                      <a:endParaRPr lang="en-US" sz="1400" b="1" i="0" u="none" strike="noStrike" dirty="0">
                        <a:solidFill>
                          <a:srgbClr val="FFFFFF"/>
                        </a:solidFill>
                        <a:effectLst/>
                        <a:latin typeface="Meiryo UI" panose="020B0604030504040204" pitchFamily="50" charset="-128"/>
                        <a:ea typeface="Meiryo UI" panose="020B0604030504040204" pitchFamily="50" charset="-128"/>
                      </a:endParaRP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疾患名</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英名</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400" b="1" i="0" u="none" strike="noStrike" dirty="0">
                          <a:solidFill>
                            <a:srgbClr val="FFFFFF"/>
                          </a:solidFill>
                          <a:effectLst/>
                          <a:latin typeface="Meiryo UI" panose="020B0604030504040204" pitchFamily="50" charset="-128"/>
                          <a:ea typeface="Meiryo UI" panose="020B0604030504040204" pitchFamily="50" charset="-128"/>
                        </a:rPr>
                        <a:t>ICD-10</a:t>
                      </a:r>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コード</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481329604"/>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心筋梗塞</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Myocardial Infarction</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I21, I22, I25.2</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3488216"/>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2</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うっ血性心不全</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eiryo UI" panose="020B0604030504040204" pitchFamily="50" charset="-128"/>
                          <a:ea typeface="Meiryo UI" panose="020B0604030504040204" pitchFamily="50" charset="-128"/>
                        </a:rPr>
                        <a:t>Congestive heart failure</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nn-NO" sz="900" b="0" i="0" u="none" strike="noStrike">
                          <a:solidFill>
                            <a:srgbClr val="000000"/>
                          </a:solidFill>
                          <a:effectLst/>
                          <a:latin typeface="Meiryo UI" panose="020B0604030504040204" pitchFamily="50" charset="-128"/>
                          <a:ea typeface="Meiryo UI" panose="020B0604030504040204" pitchFamily="50" charset="-128"/>
                        </a:rPr>
                        <a:t>I09.9, I11.0, I13.0, I13.2, I25.5, I42.0,I42.5–I42.9,I43, I50, P29.0</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9179221"/>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3</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dirty="0">
                          <a:solidFill>
                            <a:srgbClr val="000000"/>
                          </a:solidFill>
                          <a:effectLst/>
                          <a:latin typeface="Meiryo UI" panose="020B0604030504040204" pitchFamily="50" charset="-128"/>
                          <a:ea typeface="Meiryo UI" panose="020B0604030504040204" pitchFamily="50" charset="-128"/>
                        </a:rPr>
                        <a:t>末梢動脈疾患</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Peripheral vascular Disease</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pl-PL" sz="900" b="0" i="0" u="none" strike="noStrike" dirty="0">
                          <a:solidFill>
                            <a:srgbClr val="000000"/>
                          </a:solidFill>
                          <a:effectLst/>
                          <a:latin typeface="Meiryo UI" panose="020B0604030504040204" pitchFamily="50" charset="-128"/>
                          <a:ea typeface="Meiryo UI" panose="020B0604030504040204" pitchFamily="50" charset="-128"/>
                        </a:rPr>
                        <a:t>I70, I71, I73.1, I73.8, I73.9, I77.1, I79.0,I79.2, K55.1, K55.8, K55.9, Z95.8, Z95.9</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2890752"/>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脳血管障害</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eiryo UI" panose="020B0604030504040204" pitchFamily="50" charset="-128"/>
                          <a:ea typeface="Meiryo UI" panose="020B0604030504040204" pitchFamily="50" charset="-128"/>
                        </a:rPr>
                        <a:t>Cerebrovascular Disease</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G45, G46, H34.0, I60–I69</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4136251"/>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5</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認知症 </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Dementia</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F00–F03, F05.1, G30, G31.1</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43143684"/>
                  </a:ext>
                </a:extLst>
              </a:tr>
              <a:tr h="300794">
                <a:tc>
                  <a:txBody>
                    <a:bodyPr/>
                    <a:lstStyle/>
                    <a:p>
                      <a:pPr algn="ctr" fontAlgn="ctr"/>
                      <a:r>
                        <a:rPr lang="en-US" altLang="ja-JP" sz="1000" b="0" i="0" u="none" strike="noStrike">
                          <a:solidFill>
                            <a:srgbClr val="000000"/>
                          </a:solidFill>
                          <a:effectLst/>
                          <a:latin typeface="Meiryo UI" panose="020B0604030504040204" pitchFamily="50" charset="-128"/>
                          <a:ea typeface="Meiryo UI" panose="020B0604030504040204" pitchFamily="50" charset="-128"/>
                        </a:rPr>
                        <a:t>6</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慢性肺疾患</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eiryo UI" panose="020B0604030504040204" pitchFamily="50" charset="-128"/>
                          <a:ea typeface="Meiryo UI" panose="020B0604030504040204" pitchFamily="50" charset="-128"/>
                        </a:rPr>
                        <a:t>Chronic Pulmonary Disease</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pl-PL" sz="900" b="0" i="0" u="none" strike="noStrike" dirty="0">
                          <a:solidFill>
                            <a:srgbClr val="000000"/>
                          </a:solidFill>
                          <a:effectLst/>
                          <a:latin typeface="Meiryo UI" panose="020B0604030504040204" pitchFamily="50" charset="-128"/>
                          <a:ea typeface="Meiryo UI" panose="020B0604030504040204" pitchFamily="50" charset="-128"/>
                        </a:rPr>
                        <a:t>I27.8, I27.9,J40–J47, J60–J67 J68.4, J70.1,J70.3</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0786774"/>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7</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a:solidFill>
                            <a:srgbClr val="000000"/>
                          </a:solidFill>
                          <a:effectLst/>
                          <a:latin typeface="Meiryo UI" panose="020B0604030504040204" pitchFamily="50" charset="-128"/>
                          <a:ea typeface="Meiryo UI" panose="020B0604030504040204" pitchFamily="50" charset="-128"/>
                        </a:rPr>
                        <a:t>結合組織疾患</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Connective Tissue Disease - Rheumatic Disease</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M05, M06, M31.5, M32–M34, M35.1,M35.3, M36.0</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3614173"/>
                  </a:ext>
                </a:extLst>
              </a:tr>
              <a:tr h="300794">
                <a:tc>
                  <a:txBody>
                    <a:bodyPr/>
                    <a:lstStyle/>
                    <a:p>
                      <a:pPr algn="ctr" fontAlgn="ctr"/>
                      <a:r>
                        <a:rPr lang="en-US" altLang="ja-JP" sz="1000" b="0" i="0" u="none" strike="noStrike">
                          <a:solidFill>
                            <a:srgbClr val="000000"/>
                          </a:solidFill>
                          <a:effectLst/>
                          <a:latin typeface="Meiryo UI" panose="020B0604030504040204" pitchFamily="50" charset="-128"/>
                          <a:ea typeface="Meiryo UI" panose="020B0604030504040204" pitchFamily="50" charset="-128"/>
                        </a:rPr>
                        <a:t>8</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潰瘍性疾患</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Peptic Ulcer Disease</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K25–K28</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2614144"/>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9</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軽度の肝疾患</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Mild Liver Disease</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B18, K70.0–K70.3, K70.9, K71.3–K71.5, K71.7, K73, K74, K76.0, K76.2–K76.4, K76.8, K76.9, Z94.4</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5459061"/>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10</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合併症を伴わない糖尿病</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Diabetes without </a:t>
                      </a:r>
                      <a:r>
                        <a:rPr lang="en-US" sz="1000" b="0" i="0" u="none" strike="noStrike" dirty="0" err="1">
                          <a:solidFill>
                            <a:srgbClr val="000000"/>
                          </a:solidFill>
                          <a:effectLst/>
                          <a:latin typeface="Meiryo UI" panose="020B0604030504040204" pitchFamily="50" charset="-128"/>
                          <a:ea typeface="Meiryo UI" panose="020B0604030504040204" pitchFamily="50" charset="-128"/>
                        </a:rPr>
                        <a:t>ChronicComplications</a:t>
                      </a:r>
                      <a:endParaRPr 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E10.0, E10.1, E10.6, E10.8, E10.9, E11.0, E11.1, E11.6, E11.8, E11.9, E12.0, E12.1, E12.6, E12.8, E12.9, E13.0, E13.1, E13.6, E13.8, E13.9, E14.0, E14.1, E14.6, E14.8, E14.9</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7743879"/>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11</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合併症を伴う糖尿病</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Diabetes with Chronic Complications</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E10.2–E10.5, E10.7, E11.2–E11.5, E11.7, E12.2–E12.5, E12.7, E13.2–E13.5, E13.7, E14.2–E14.5, E14.7</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443478"/>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12</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片麻痺・対麻痺</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Paraplegia and Hemiplegia</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G04.1, G11.4, G80.1, G80.2, G81, G82, G83.0–G83.4, G83.9</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775464"/>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13</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腎疾患</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Renal Disease</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pt-BR" sz="900" b="0" i="0" u="none" strike="noStrike" dirty="0">
                          <a:solidFill>
                            <a:srgbClr val="000000"/>
                          </a:solidFill>
                          <a:effectLst/>
                          <a:latin typeface="Meiryo UI" panose="020B0604030504040204" pitchFamily="50" charset="-128"/>
                          <a:ea typeface="Meiryo UI" panose="020B0604030504040204" pitchFamily="50" charset="-128"/>
                        </a:rPr>
                        <a:t>I12.0, I13.1, N03.2–N03.7, N052–N05.7, N18, N19, N25.0, Z49.0–Z49.2, Z94.0,Z99.2</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0829852"/>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14</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悪性腫瘍</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Cancer</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C00–C26, C30–C34, C37–C41, C43, C45–C58, C60–C76, C81–C85, C88, C90–C97</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0180837"/>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15</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中等度～重度の肝疾患</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Moderate or Severe Liver Disease</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nn-NO" sz="900" b="0" i="0" u="none" strike="noStrike" dirty="0">
                          <a:solidFill>
                            <a:srgbClr val="000000"/>
                          </a:solidFill>
                          <a:effectLst/>
                          <a:latin typeface="Meiryo UI" panose="020B0604030504040204" pitchFamily="50" charset="-128"/>
                          <a:ea typeface="Meiryo UI" panose="020B0604030504040204" pitchFamily="50" charset="-128"/>
                        </a:rPr>
                        <a:t>I85.0, I85.9, I86.4, I98.2, K70.4, K71.1, K72.1, K72.9, K76.5–K76.7</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193856"/>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16</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dirty="0">
                          <a:solidFill>
                            <a:srgbClr val="000000"/>
                          </a:solidFill>
                          <a:effectLst/>
                          <a:latin typeface="Meiryo UI" panose="020B0604030504040204" pitchFamily="50" charset="-128"/>
                          <a:ea typeface="Meiryo UI" panose="020B0604030504040204" pitchFamily="50" charset="-128"/>
                        </a:rPr>
                        <a:t>転移性充実性腫瘍</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Metastatic Carcinoma</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C77–C80</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4836802"/>
                  </a:ext>
                </a:extLst>
              </a:tr>
              <a:tr h="300794">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17</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HIV/AIDS</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Meiryo UI" panose="020B0604030504040204" pitchFamily="50" charset="-128"/>
                          <a:ea typeface="Meiryo UI" panose="020B0604030504040204" pitchFamily="50" charset="-128"/>
                        </a:rPr>
                        <a:t>HIV/AIDS</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B20–B22, B24</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1083633"/>
                  </a:ext>
                </a:extLst>
              </a:tr>
            </a:tbl>
          </a:graphicData>
        </a:graphic>
      </p:graphicFrame>
    </p:spTree>
    <p:extLst>
      <p:ext uri="{BB962C8B-B14F-4D97-AF65-F5344CB8AC3E}">
        <p14:creationId xmlns:p14="http://schemas.microsoft.com/office/powerpoint/2010/main" val="345684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染色体マスタ</a:t>
            </a: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304636" cy="92801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抽出対象の染色体変異は以下の通り</a:t>
            </a:r>
          </a:p>
        </p:txBody>
      </p:sp>
      <p:graphicFrame>
        <p:nvGraphicFramePr>
          <p:cNvPr id="3" name="表 2">
            <a:extLst>
              <a:ext uri="{FF2B5EF4-FFF2-40B4-BE49-F238E27FC236}">
                <a16:creationId xmlns:a16="http://schemas.microsoft.com/office/drawing/2014/main" id="{57698204-70E8-71DB-2E45-37186DEF470A}"/>
              </a:ext>
            </a:extLst>
          </p:cNvPr>
          <p:cNvGraphicFramePr>
            <a:graphicFrameLocks noGrp="1"/>
          </p:cNvGraphicFramePr>
          <p:nvPr>
            <p:extLst>
              <p:ext uri="{D42A27DB-BD31-4B8C-83A1-F6EECF244321}">
                <p14:modId xmlns:p14="http://schemas.microsoft.com/office/powerpoint/2010/main" val="2046217977"/>
              </p:ext>
            </p:extLst>
          </p:nvPr>
        </p:nvGraphicFramePr>
        <p:xfrm>
          <a:off x="644434" y="974024"/>
          <a:ext cx="3326675" cy="1503970"/>
        </p:xfrm>
        <a:graphic>
          <a:graphicData uri="http://schemas.openxmlformats.org/drawingml/2006/table">
            <a:tbl>
              <a:tblPr/>
              <a:tblGrid>
                <a:gridCol w="400595">
                  <a:extLst>
                    <a:ext uri="{9D8B030D-6E8A-4147-A177-3AD203B41FA5}">
                      <a16:colId xmlns:a16="http://schemas.microsoft.com/office/drawing/2014/main" val="2684097839"/>
                    </a:ext>
                  </a:extLst>
                </a:gridCol>
                <a:gridCol w="1222685">
                  <a:extLst>
                    <a:ext uri="{9D8B030D-6E8A-4147-A177-3AD203B41FA5}">
                      <a16:colId xmlns:a16="http://schemas.microsoft.com/office/drawing/2014/main" val="1071137652"/>
                    </a:ext>
                  </a:extLst>
                </a:gridCol>
                <a:gridCol w="1703395">
                  <a:extLst>
                    <a:ext uri="{9D8B030D-6E8A-4147-A177-3AD203B41FA5}">
                      <a16:colId xmlns:a16="http://schemas.microsoft.com/office/drawing/2014/main" val="1380755042"/>
                    </a:ext>
                  </a:extLst>
                </a:gridCol>
              </a:tblGrid>
              <a:tr h="300794">
                <a:tc>
                  <a:txBody>
                    <a:bodyPr/>
                    <a:lstStyle/>
                    <a:p>
                      <a:pPr algn="ctr" fontAlgn="ctr"/>
                      <a:r>
                        <a:rPr lang="en-US" altLang="ja-JP" sz="1400" b="1" i="0" u="none" strike="noStrike" dirty="0">
                          <a:solidFill>
                            <a:srgbClr val="FFFFFF"/>
                          </a:solidFill>
                          <a:effectLst/>
                          <a:latin typeface="Meiryo UI" panose="020B0604030504040204" pitchFamily="50" charset="-128"/>
                          <a:ea typeface="Meiryo UI" panose="020B0604030504040204" pitchFamily="50" charset="-128"/>
                        </a:rPr>
                        <a:t>N</a:t>
                      </a:r>
                      <a:r>
                        <a:rPr lang="en-US" sz="1400" b="1" i="0" u="none" strike="noStrike" dirty="0">
                          <a:solidFill>
                            <a:srgbClr val="FFFFFF"/>
                          </a:solidFill>
                          <a:effectLst/>
                          <a:latin typeface="Meiryo UI" panose="020B0604030504040204" pitchFamily="50" charset="-128"/>
                          <a:ea typeface="Meiryo UI" panose="020B0604030504040204" pitchFamily="50" charset="-128"/>
                        </a:rPr>
                        <a:t>o.</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染色体変異</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altLang="ja-JP" sz="1400" b="1" i="0" u="none" strike="noStrike" dirty="0">
                          <a:solidFill>
                            <a:srgbClr val="FFFFFF"/>
                          </a:solidFill>
                          <a:effectLst/>
                          <a:latin typeface="Meiryo UI" panose="020B0604030504040204" pitchFamily="50" charset="-128"/>
                          <a:ea typeface="Meiryo UI" panose="020B0604030504040204" pitchFamily="50" charset="-128"/>
                        </a:rPr>
                        <a:t> </a:t>
                      </a:r>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参考：当該遺伝子</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481329604"/>
                  </a:ext>
                </a:extLst>
              </a:tr>
              <a:tr h="300794">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del(17p)</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Meiryo UI" panose="020B0604030504040204" pitchFamily="50" charset="-128"/>
                          <a:ea typeface="Meiryo UI" panose="020B0604030504040204" pitchFamily="50" charset="-128"/>
                        </a:rPr>
                        <a:t> p53</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3488216"/>
                  </a:ext>
                </a:extLst>
              </a:tr>
              <a:tr h="300794">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t(4;14)</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Meiryo UI" panose="020B0604030504040204" pitchFamily="50" charset="-128"/>
                          <a:ea typeface="Meiryo UI" panose="020B0604030504040204" pitchFamily="50" charset="-128"/>
                        </a:rPr>
                        <a:t> FGFR, IGH</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9179221"/>
                  </a:ext>
                </a:extLst>
              </a:tr>
              <a:tr h="300794">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TW" sz="1400" b="0" i="0" u="none" strike="noStrike" dirty="0">
                          <a:solidFill>
                            <a:srgbClr val="000000"/>
                          </a:solidFill>
                          <a:effectLst/>
                          <a:latin typeface="Meiryo UI" panose="020B0604030504040204" pitchFamily="50" charset="-128"/>
                          <a:ea typeface="Meiryo UI" panose="020B0604030504040204" pitchFamily="50" charset="-128"/>
                        </a:rPr>
                        <a:t>t(14;16)</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IGH, MAF</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2890752"/>
                  </a:ext>
                </a:extLst>
              </a:tr>
              <a:tr h="300794">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1q21+</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Meiryo UI" panose="020B0604030504040204" pitchFamily="50" charset="-128"/>
                          <a:ea typeface="Meiryo UI" panose="020B0604030504040204" pitchFamily="50" charset="-128"/>
                        </a:rPr>
                        <a:t> CKS1B</a:t>
                      </a:r>
                    </a:p>
                  </a:txBody>
                  <a:tcPr marL="7336" marR="7336" marT="73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4136251"/>
                  </a:ext>
                </a:extLst>
              </a:tr>
            </a:tbl>
          </a:graphicData>
        </a:graphic>
      </p:graphicFrame>
    </p:spTree>
    <p:extLst>
      <p:ext uri="{BB962C8B-B14F-4D97-AF65-F5344CB8AC3E}">
        <p14:creationId xmlns:p14="http://schemas.microsoft.com/office/powerpoint/2010/main" val="1045624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薬剤マスタ</a:t>
            </a: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304636" cy="92801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抽出対象の薬剤は以下の通り</a:t>
            </a:r>
          </a:p>
        </p:txBody>
      </p:sp>
      <p:graphicFrame>
        <p:nvGraphicFramePr>
          <p:cNvPr id="5" name="表 4">
            <a:extLst>
              <a:ext uri="{FF2B5EF4-FFF2-40B4-BE49-F238E27FC236}">
                <a16:creationId xmlns:a16="http://schemas.microsoft.com/office/drawing/2014/main" id="{3378F5EB-0DA6-8893-9787-96B3955CFA20}"/>
              </a:ext>
            </a:extLst>
          </p:cNvPr>
          <p:cNvGraphicFramePr>
            <a:graphicFrameLocks noGrp="1"/>
          </p:cNvGraphicFramePr>
          <p:nvPr>
            <p:extLst>
              <p:ext uri="{D42A27DB-BD31-4B8C-83A1-F6EECF244321}">
                <p14:modId xmlns:p14="http://schemas.microsoft.com/office/powerpoint/2010/main" val="3270383774"/>
              </p:ext>
            </p:extLst>
          </p:nvPr>
        </p:nvGraphicFramePr>
        <p:xfrm>
          <a:off x="654863" y="974024"/>
          <a:ext cx="7012242" cy="4324755"/>
        </p:xfrm>
        <a:graphic>
          <a:graphicData uri="http://schemas.openxmlformats.org/drawingml/2006/table">
            <a:tbl>
              <a:tblPr/>
              <a:tblGrid>
                <a:gridCol w="433708">
                  <a:extLst>
                    <a:ext uri="{9D8B030D-6E8A-4147-A177-3AD203B41FA5}">
                      <a16:colId xmlns:a16="http://schemas.microsoft.com/office/drawing/2014/main" val="3823860993"/>
                    </a:ext>
                  </a:extLst>
                </a:gridCol>
                <a:gridCol w="6578534">
                  <a:extLst>
                    <a:ext uri="{9D8B030D-6E8A-4147-A177-3AD203B41FA5}">
                      <a16:colId xmlns:a16="http://schemas.microsoft.com/office/drawing/2014/main" val="3385564111"/>
                    </a:ext>
                  </a:extLst>
                </a:gridCol>
              </a:tblGrid>
              <a:tr h="297427">
                <a:tc>
                  <a:txBody>
                    <a:bodyPr/>
                    <a:lstStyle/>
                    <a:p>
                      <a:pPr algn="ctr" fontAlgn="ctr"/>
                      <a:r>
                        <a:rPr lang="en-US" sz="1400" b="1" i="0" u="none" strike="noStrike" dirty="0">
                          <a:solidFill>
                            <a:srgbClr val="FFFFFF"/>
                          </a:solidFill>
                          <a:effectLst/>
                          <a:latin typeface="Meiryo UI" panose="020B0604030504040204" pitchFamily="50" charset="-128"/>
                          <a:ea typeface="Meiryo UI" panose="020B0604030504040204" pitchFamily="50" charset="-128"/>
                        </a:rPr>
                        <a:t>No.</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医薬品一般名</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371660318"/>
                  </a:ext>
                </a:extLst>
              </a:tr>
              <a:tr h="251708">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イキサゾミブクエン酸エステル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26606238"/>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イサツキシマブ（遺伝子組換え）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97786597"/>
                  </a:ext>
                </a:extLst>
              </a:tr>
              <a:tr h="251708">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エロツズマブ（遺伝子組換え）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6483218"/>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カルフィルゾミブ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66423509"/>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サリドマイド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77107340"/>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シクロホスファミド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1603802"/>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ダラツムマブ（遺伝子組換え）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7180624"/>
                  </a:ext>
                </a:extLst>
              </a:tr>
              <a:tr h="251708">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8</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ダラツムマブ（遺伝子組換え）・ボルヒアルロニダーゼ　アルファ（遺伝子組換え）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4128295"/>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9</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デキサメタゾン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1093567"/>
                  </a:ext>
                </a:extLst>
              </a:tr>
              <a:tr h="251708">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デキサメタゾンリン酸エステルナトリウム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5111206"/>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ドキソルビシン塩酸塩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19412710"/>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12</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プレドニゾロン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6739994"/>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13</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ボルテゾミブ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62477292"/>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14</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ポマリドミド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15963387"/>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15</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メルファラン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74073553"/>
                  </a:ext>
                </a:extLst>
              </a:tr>
              <a:tr h="251708">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16</a:t>
                      </a:r>
                    </a:p>
                  </a:txBody>
                  <a:tcPr marL="5177" marR="5177" marT="5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レナリドミド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8640536"/>
                  </a:ext>
                </a:extLst>
              </a:tr>
            </a:tbl>
          </a:graphicData>
        </a:graphic>
      </p:graphicFrame>
    </p:spTree>
    <p:extLst>
      <p:ext uri="{BB962C8B-B14F-4D97-AF65-F5344CB8AC3E}">
        <p14:creationId xmlns:p14="http://schemas.microsoft.com/office/powerpoint/2010/main" val="1564473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2ACABCAC-DAE7-5D46-0AA7-E42E2E2E3AD5}"/>
              </a:ext>
            </a:extLst>
          </p:cNvPr>
          <p:cNvSpPr/>
          <p:nvPr/>
        </p:nvSpPr>
        <p:spPr>
          <a:xfrm>
            <a:off x="5958314" y="1373159"/>
            <a:ext cx="5503001" cy="2189139"/>
          </a:xfrm>
          <a:prstGeom prst="rect">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err="1">
              <a:solidFill>
                <a:schemeClr val="tx1"/>
              </a:solidFill>
            </a:endParaRPr>
          </a:p>
        </p:txBody>
      </p:sp>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lang="ja-JP" altLang="en-US" spc="0" dirty="0">
                <a:solidFill>
                  <a:schemeClr val="tx1">
                    <a:lumMod val="75000"/>
                    <a:lumOff val="25000"/>
                  </a:schemeClr>
                </a:solidFill>
                <a:latin typeface="Meiryo UI"/>
                <a:ea typeface="Meiryo UI"/>
              </a:rPr>
              <a:t>検査</a:t>
            </a: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マスタ</a:t>
            </a: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304636" cy="92801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抽出対象の検査は以下の通り</a:t>
            </a:r>
          </a:p>
        </p:txBody>
      </p:sp>
      <p:graphicFrame>
        <p:nvGraphicFramePr>
          <p:cNvPr id="3" name="表 2">
            <a:extLst>
              <a:ext uri="{FF2B5EF4-FFF2-40B4-BE49-F238E27FC236}">
                <a16:creationId xmlns:a16="http://schemas.microsoft.com/office/drawing/2014/main" id="{EFD54040-30A1-FC73-7C9D-E60396A583AF}"/>
              </a:ext>
            </a:extLst>
          </p:cNvPr>
          <p:cNvGraphicFramePr>
            <a:graphicFrameLocks noGrp="1"/>
          </p:cNvGraphicFramePr>
          <p:nvPr>
            <p:extLst>
              <p:ext uri="{D42A27DB-BD31-4B8C-83A1-F6EECF244321}">
                <p14:modId xmlns:p14="http://schemas.microsoft.com/office/powerpoint/2010/main" val="3901732292"/>
              </p:ext>
            </p:extLst>
          </p:nvPr>
        </p:nvGraphicFramePr>
        <p:xfrm>
          <a:off x="654863" y="989963"/>
          <a:ext cx="4918623" cy="2551616"/>
        </p:xfrm>
        <a:graphic>
          <a:graphicData uri="http://schemas.openxmlformats.org/drawingml/2006/table">
            <a:tbl>
              <a:tblPr/>
              <a:tblGrid>
                <a:gridCol w="416291">
                  <a:extLst>
                    <a:ext uri="{9D8B030D-6E8A-4147-A177-3AD203B41FA5}">
                      <a16:colId xmlns:a16="http://schemas.microsoft.com/office/drawing/2014/main" val="1617596298"/>
                    </a:ext>
                  </a:extLst>
                </a:gridCol>
                <a:gridCol w="1317158">
                  <a:extLst>
                    <a:ext uri="{9D8B030D-6E8A-4147-A177-3AD203B41FA5}">
                      <a16:colId xmlns:a16="http://schemas.microsoft.com/office/drawing/2014/main" val="1294709942"/>
                    </a:ext>
                  </a:extLst>
                </a:gridCol>
                <a:gridCol w="3185174">
                  <a:extLst>
                    <a:ext uri="{9D8B030D-6E8A-4147-A177-3AD203B41FA5}">
                      <a16:colId xmlns:a16="http://schemas.microsoft.com/office/drawing/2014/main" val="1309902274"/>
                    </a:ext>
                  </a:extLst>
                </a:gridCol>
              </a:tblGrid>
              <a:tr h="337400">
                <a:tc>
                  <a:txBody>
                    <a:bodyPr/>
                    <a:lstStyle/>
                    <a:p>
                      <a:pPr algn="ctr" fontAlgn="ctr"/>
                      <a:r>
                        <a:rPr lang="en-US" sz="1400" b="1" i="0" u="none" strike="noStrike" dirty="0">
                          <a:solidFill>
                            <a:srgbClr val="FFFFFF"/>
                          </a:solidFill>
                          <a:effectLst/>
                          <a:latin typeface="Meiryo UI" panose="020B0604030504040204" pitchFamily="50" charset="-128"/>
                          <a:ea typeface="Meiryo UI" panose="020B0604030504040204" pitchFamily="50" charset="-128"/>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検査名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備考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630386375"/>
                  </a:ext>
                </a:extLst>
              </a:tr>
              <a:tr h="246024">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200" b="0" i="0" u="none" strike="noStrike">
                          <a:solidFill>
                            <a:srgbClr val="000000"/>
                          </a:solidFill>
                          <a:effectLst/>
                          <a:latin typeface="Meiryo UI" panose="020B0604030504040204" pitchFamily="50" charset="-128"/>
                          <a:ea typeface="Meiryo UI" panose="020B0604030504040204" pitchFamily="50" charset="-128"/>
                        </a:rPr>
                        <a:t>LDH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83101962"/>
                  </a:ext>
                </a:extLst>
              </a:tr>
              <a:tr h="246024">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アルブミン</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FF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66685239"/>
                  </a:ext>
                </a:extLst>
              </a:tr>
              <a:tr h="246024">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altLang="ja-JP" sz="1200" b="0" i="0" u="none" strike="noStrike">
                          <a:solidFill>
                            <a:srgbClr val="000000"/>
                          </a:solidFill>
                          <a:effectLst/>
                          <a:latin typeface="Meiryo UI" panose="020B0604030504040204" pitchFamily="50" charset="-128"/>
                          <a:ea typeface="Meiryo UI" panose="020B0604030504040204" pitchFamily="50" charset="-128"/>
                        </a:rPr>
                        <a:t>β2</a:t>
                      </a:r>
                      <a:r>
                        <a:rPr lang="ja-JP" altLang="en-US" sz="1200" b="0" i="0" u="none" strike="noStrike">
                          <a:solidFill>
                            <a:srgbClr val="000000"/>
                          </a:solidFill>
                          <a:effectLst/>
                          <a:latin typeface="Meiryo UI" panose="020B0604030504040204" pitchFamily="50" charset="-128"/>
                          <a:ea typeface="Meiryo UI" panose="020B0604030504040204" pitchFamily="50" charset="-128"/>
                        </a:rPr>
                        <a:t>ミクログロブリン</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61676656"/>
                  </a:ext>
                </a:extLst>
              </a:tr>
              <a:tr h="246024">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200" b="0" i="0" u="none" strike="noStrike" dirty="0">
                          <a:solidFill>
                            <a:srgbClr val="000000"/>
                          </a:solidFill>
                          <a:effectLst/>
                          <a:latin typeface="Meiryo UI" panose="020B0604030504040204" pitchFamily="50" charset="-128"/>
                          <a:ea typeface="Meiryo UI" panose="020B0604030504040204" pitchFamily="50" charset="-128"/>
                        </a:rPr>
                        <a:t>AST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3574966"/>
                  </a:ext>
                </a:extLst>
              </a:tr>
              <a:tr h="246024">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200" b="0" i="0" u="none" strike="noStrike" dirty="0">
                          <a:solidFill>
                            <a:srgbClr val="000000"/>
                          </a:solidFill>
                          <a:effectLst/>
                          <a:latin typeface="Meiryo UI" panose="020B0604030504040204" pitchFamily="50" charset="-128"/>
                          <a:ea typeface="Meiryo UI" panose="020B0604030504040204" pitchFamily="50" charset="-128"/>
                        </a:rPr>
                        <a:t>ALT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3210503"/>
                  </a:ext>
                </a:extLst>
              </a:tr>
              <a:tr h="246024">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ja-JP" altLang="en-US" sz="1200" b="0" i="0" u="none" strike="noStrike">
                          <a:solidFill>
                            <a:srgbClr val="000000"/>
                          </a:solidFill>
                          <a:effectLst/>
                          <a:latin typeface="Meiryo UI" panose="020B0604030504040204" pitchFamily="50" charset="-128"/>
                          <a:ea typeface="Meiryo UI" panose="020B0604030504040204" pitchFamily="50" charset="-128"/>
                        </a:rPr>
                        <a:t>間接ビリルビン</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11653765"/>
                  </a:ext>
                </a:extLst>
              </a:tr>
              <a:tr h="246024">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ja-JP" altLang="en-US" sz="1200" b="0" i="0" u="none" strike="noStrike">
                          <a:solidFill>
                            <a:srgbClr val="000000"/>
                          </a:solidFill>
                          <a:effectLst/>
                          <a:latin typeface="Meiryo UI" panose="020B0604030504040204" pitchFamily="50" charset="-128"/>
                          <a:ea typeface="Meiryo UI" panose="020B0604030504040204" pitchFamily="50" charset="-128"/>
                        </a:rPr>
                        <a:t>直接ビリルビン</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8399669"/>
                  </a:ext>
                </a:extLst>
              </a:tr>
              <a:tr h="246024">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BUN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4711419"/>
                  </a:ext>
                </a:extLst>
              </a:tr>
              <a:tr h="246024">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Meiryo UI" panose="020B0604030504040204" pitchFamily="50" charset="-128"/>
                          <a:ea typeface="Meiryo UI" panose="020B0604030504040204" pitchFamily="50" charset="-128"/>
                        </a:rPr>
                        <a:t>eGFR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クレアチニン値を基に、右記条件で算出しています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0966257"/>
                  </a:ext>
                </a:extLst>
              </a:tr>
            </a:tbl>
          </a:graphicData>
        </a:graphic>
      </p:graphicFrame>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8C650C1-B5DA-C3E1-1B6C-AF3273EA86F4}"/>
                  </a:ext>
                </a:extLst>
              </p:cNvPr>
              <p:cNvSpPr txBox="1"/>
              <p:nvPr/>
            </p:nvSpPr>
            <p:spPr>
              <a:xfrm>
                <a:off x="5958315" y="1717052"/>
                <a:ext cx="5503000" cy="627095"/>
              </a:xfrm>
              <a:prstGeom prst="rect">
                <a:avLst/>
              </a:prstGeom>
              <a:noFill/>
            </p:spPr>
            <p:txBody>
              <a:bodyPr wrap="square">
                <a:spAutoFit/>
              </a:bodyPr>
              <a:lstStyle/>
              <a:p>
                <a:pPr>
                  <a:lnSpc>
                    <a:spcPct val="130000"/>
                  </a:lnSpc>
                </a:pPr>
                <a:r>
                  <a:rPr lang="ja-JP" altLang="en-US" sz="1400" dirty="0">
                    <a:latin typeface="+mj-ea"/>
                    <a:ea typeface="+mj-ea"/>
                  </a:rPr>
                  <a:t>男性 </a:t>
                </a:r>
                <a:endParaRPr lang="en-US" altLang="ja-JP" sz="1400" dirty="0">
                  <a:latin typeface="+mj-ea"/>
                  <a:ea typeface="+mj-ea"/>
                </a:endParaRPr>
              </a:p>
              <a:p>
                <a:pPr>
                  <a:lnSpc>
                    <a:spcPct val="130000"/>
                  </a:lnSpc>
                </a:pPr>
                <a:r>
                  <a:rPr lang="en-US" altLang="ja-JP" sz="1400" dirty="0" err="1">
                    <a:latin typeface="+mj-ea"/>
                    <a:ea typeface="+mj-ea"/>
                  </a:rPr>
                  <a:t>eGFRcreat</a:t>
                </a:r>
                <a:r>
                  <a:rPr lang="en-US" altLang="ja-JP" sz="1400" dirty="0">
                    <a:latin typeface="+mj-ea"/>
                    <a:ea typeface="+mj-ea"/>
                  </a:rPr>
                  <a:t>(mL/</a:t>
                </a:r>
                <a:r>
                  <a:rPr lang="ja-JP" altLang="en-US" sz="1400" dirty="0">
                    <a:latin typeface="+mj-ea"/>
                    <a:ea typeface="+mj-ea"/>
                  </a:rPr>
                  <a:t>分</a:t>
                </a:r>
                <a:r>
                  <a:rPr lang="en-US" altLang="ja-JP" sz="1400" dirty="0">
                    <a:latin typeface="+mj-ea"/>
                    <a:ea typeface="+mj-ea"/>
                  </a:rPr>
                  <a:t>/1.73</a:t>
                </a:r>
                <a14:m>
                  <m:oMath xmlns:m="http://schemas.openxmlformats.org/officeDocument/2006/math">
                    <m:sSup>
                      <m:sSupPr>
                        <m:ctrlPr>
                          <a:rPr lang="en-US" altLang="ja-JP" sz="1400" b="0" i="1" smtClean="0">
                            <a:latin typeface="Cambria Math" panose="02040503050406030204" pitchFamily="18" charset="0"/>
                            <a:ea typeface="+mj-ea"/>
                          </a:rPr>
                        </m:ctrlPr>
                      </m:sSupPr>
                      <m:e>
                        <m:r>
                          <a:rPr lang="en-US" altLang="ja-JP" sz="1400" b="0" i="1" smtClean="0">
                            <a:latin typeface="Cambria Math" panose="02040503050406030204" pitchFamily="18" charset="0"/>
                            <a:ea typeface="+mj-ea"/>
                          </a:rPr>
                          <m:t>𝑚</m:t>
                        </m:r>
                      </m:e>
                      <m:sup>
                        <m:r>
                          <a:rPr lang="en-US" altLang="ja-JP" sz="1400" b="0" i="1" smtClean="0">
                            <a:latin typeface="Cambria Math" panose="02040503050406030204" pitchFamily="18" charset="0"/>
                            <a:ea typeface="+mj-ea"/>
                          </a:rPr>
                          <m:t>2</m:t>
                        </m:r>
                      </m:sup>
                    </m:sSup>
                    <m:r>
                      <a:rPr lang="en-US" altLang="ja-JP" sz="1400" b="0" i="1" smtClean="0">
                        <a:latin typeface="Cambria Math" panose="02040503050406030204" pitchFamily="18" charset="0"/>
                        <a:ea typeface="+mj-ea"/>
                      </a:rPr>
                      <m:t> </m:t>
                    </m:r>
                  </m:oMath>
                </a14:m>
                <a:r>
                  <a:rPr lang="en-US" altLang="ja-JP" sz="1400" dirty="0">
                    <a:latin typeface="+mj-ea"/>
                    <a:ea typeface="+mj-ea"/>
                  </a:rPr>
                  <a:t>)=194×</a:t>
                </a:r>
                <a14:m>
                  <m:oMath xmlns:m="http://schemas.openxmlformats.org/officeDocument/2006/math">
                    <m:sSup>
                      <m:sSupPr>
                        <m:ctrlPr>
                          <a:rPr lang="en-US" altLang="ja-JP" sz="1400" b="0" i="1" smtClean="0">
                            <a:latin typeface="Cambria Math" panose="02040503050406030204" pitchFamily="18" charset="0"/>
                            <a:ea typeface="+mj-ea"/>
                          </a:rPr>
                        </m:ctrlPr>
                      </m:sSupPr>
                      <m:e>
                        <m:r>
                          <a:rPr lang="en-US" altLang="ja-JP" sz="1400" b="0" i="1" smtClean="0">
                            <a:latin typeface="Cambria Math" panose="02040503050406030204" pitchFamily="18" charset="0"/>
                            <a:ea typeface="+mj-ea"/>
                          </a:rPr>
                          <m:t>𝐶𝑟</m:t>
                        </m:r>
                      </m:e>
                      <m:sup>
                        <m:r>
                          <a:rPr lang="en-US" altLang="ja-JP" sz="1400" b="0" i="1" smtClean="0">
                            <a:latin typeface="Cambria Math" panose="02040503050406030204" pitchFamily="18" charset="0"/>
                            <a:ea typeface="+mj-ea"/>
                          </a:rPr>
                          <m:t>−1.094</m:t>
                        </m:r>
                      </m:sup>
                    </m:sSup>
                  </m:oMath>
                </a14:m>
                <a:r>
                  <a:rPr lang="en-US" altLang="ja-JP" sz="1400" dirty="0">
                    <a:latin typeface="+mj-ea"/>
                    <a:ea typeface="+mj-ea"/>
                  </a:rPr>
                  <a:t>×</a:t>
                </a:r>
                <a14:m>
                  <m:oMath xmlns:m="http://schemas.openxmlformats.org/officeDocument/2006/math">
                    <m:sSup>
                      <m:sSupPr>
                        <m:ctrlPr>
                          <a:rPr lang="en-US" altLang="ja-JP" sz="1400" i="1" dirty="0" smtClean="0">
                            <a:latin typeface="Cambria Math" panose="02040503050406030204" pitchFamily="18" charset="0"/>
                            <a:ea typeface="+mj-ea"/>
                          </a:rPr>
                        </m:ctrlPr>
                      </m:sSupPr>
                      <m:e>
                        <m:r>
                          <a:rPr lang="ja-JP" altLang="en-US" sz="1400" i="1" dirty="0">
                            <a:latin typeface="Cambria Math" panose="02040503050406030204" pitchFamily="18" charset="0"/>
                            <a:ea typeface="+mj-ea"/>
                          </a:rPr>
                          <m:t>年齢</m:t>
                        </m:r>
                      </m:e>
                      <m:sup>
                        <m:r>
                          <a:rPr lang="en-US" altLang="ja-JP" sz="1400" b="0" i="1" dirty="0" smtClean="0">
                            <a:latin typeface="Cambria Math" panose="02040503050406030204" pitchFamily="18" charset="0"/>
                            <a:ea typeface="+mj-ea"/>
                          </a:rPr>
                          <m:t>−0.287</m:t>
                        </m:r>
                      </m:sup>
                    </m:sSup>
                  </m:oMath>
                </a14:m>
                <a:endParaRPr lang="ja-JP" altLang="en-US" sz="1400" dirty="0">
                  <a:latin typeface="+mj-ea"/>
                  <a:ea typeface="+mj-ea"/>
                </a:endParaRPr>
              </a:p>
            </p:txBody>
          </p:sp>
        </mc:Choice>
        <mc:Fallback xmlns="">
          <p:sp>
            <p:nvSpPr>
              <p:cNvPr id="6" name="テキスト ボックス 5">
                <a:extLst>
                  <a:ext uri="{FF2B5EF4-FFF2-40B4-BE49-F238E27FC236}">
                    <a16:creationId xmlns:a16="http://schemas.microsoft.com/office/drawing/2014/main" id="{98C650C1-B5DA-C3E1-1B6C-AF3273EA86F4}"/>
                  </a:ext>
                </a:extLst>
              </p:cNvPr>
              <p:cNvSpPr txBox="1">
                <a:spLocks noRot="1" noChangeAspect="1" noMove="1" noResize="1" noEditPoints="1" noAdjustHandles="1" noChangeArrowheads="1" noChangeShapeType="1" noTextEdit="1"/>
              </p:cNvSpPr>
              <p:nvPr/>
            </p:nvSpPr>
            <p:spPr>
              <a:xfrm>
                <a:off x="5958315" y="1717052"/>
                <a:ext cx="5503000" cy="627095"/>
              </a:xfrm>
              <a:prstGeom prst="rect">
                <a:avLst/>
              </a:prstGeom>
              <a:blipFill>
                <a:blip r:embed="rId3"/>
                <a:stretch>
                  <a:fillRect l="-332" b="-77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6073A64-8B6E-DF9F-F891-CA10D32A03B8}"/>
                  </a:ext>
                </a:extLst>
              </p:cNvPr>
              <p:cNvSpPr txBox="1"/>
              <p:nvPr/>
            </p:nvSpPr>
            <p:spPr>
              <a:xfrm>
                <a:off x="5958314" y="2291172"/>
                <a:ext cx="5503001" cy="627095"/>
              </a:xfrm>
              <a:prstGeom prst="rect">
                <a:avLst/>
              </a:prstGeom>
              <a:noFill/>
            </p:spPr>
            <p:txBody>
              <a:bodyPr wrap="square">
                <a:spAutoFit/>
              </a:bodyPr>
              <a:lstStyle/>
              <a:p>
                <a:pPr>
                  <a:lnSpc>
                    <a:spcPct val="130000"/>
                  </a:lnSpc>
                </a:pPr>
                <a:r>
                  <a:rPr lang="ja-JP" altLang="en-US" sz="1400" dirty="0">
                    <a:latin typeface="+mj-ea"/>
                    <a:ea typeface="+mj-ea"/>
                  </a:rPr>
                  <a:t>女性 </a:t>
                </a:r>
                <a:endParaRPr lang="en-US" altLang="ja-JP" sz="1400" dirty="0">
                  <a:latin typeface="+mj-ea"/>
                  <a:ea typeface="+mj-ea"/>
                </a:endParaRPr>
              </a:p>
              <a:p>
                <a:pPr>
                  <a:lnSpc>
                    <a:spcPct val="130000"/>
                  </a:lnSpc>
                </a:pPr>
                <a:r>
                  <a:rPr lang="en-US" altLang="ja-JP" sz="1400" dirty="0" err="1">
                    <a:latin typeface="+mj-ea"/>
                    <a:ea typeface="+mj-ea"/>
                  </a:rPr>
                  <a:t>eGFRcreat</a:t>
                </a:r>
                <a:r>
                  <a:rPr lang="en-US" altLang="ja-JP" sz="1400" dirty="0">
                    <a:latin typeface="+mj-ea"/>
                    <a:ea typeface="+mj-ea"/>
                  </a:rPr>
                  <a:t>(mL/</a:t>
                </a:r>
                <a:r>
                  <a:rPr lang="ja-JP" altLang="en-US" sz="1400" dirty="0">
                    <a:latin typeface="+mj-ea"/>
                    <a:ea typeface="+mj-ea"/>
                  </a:rPr>
                  <a:t>分</a:t>
                </a:r>
                <a:r>
                  <a:rPr lang="en-US" altLang="ja-JP" sz="1400" dirty="0">
                    <a:latin typeface="+mj-ea"/>
                    <a:ea typeface="+mj-ea"/>
                  </a:rPr>
                  <a:t>/1.73</a:t>
                </a:r>
                <a14:m>
                  <m:oMath xmlns:m="http://schemas.openxmlformats.org/officeDocument/2006/math">
                    <m:sSup>
                      <m:sSupPr>
                        <m:ctrlPr>
                          <a:rPr lang="en-US" altLang="ja-JP" sz="1400" b="0" i="1" smtClean="0">
                            <a:latin typeface="Cambria Math" panose="02040503050406030204" pitchFamily="18" charset="0"/>
                            <a:ea typeface="+mj-ea"/>
                          </a:rPr>
                        </m:ctrlPr>
                      </m:sSupPr>
                      <m:e>
                        <m:r>
                          <a:rPr lang="en-US" altLang="ja-JP" sz="1400" b="0" i="1" smtClean="0">
                            <a:latin typeface="Cambria Math" panose="02040503050406030204" pitchFamily="18" charset="0"/>
                            <a:ea typeface="+mj-ea"/>
                          </a:rPr>
                          <m:t>𝑚</m:t>
                        </m:r>
                      </m:e>
                      <m:sup>
                        <m:r>
                          <a:rPr lang="en-US" altLang="ja-JP" sz="1400" b="0" i="1" smtClean="0">
                            <a:latin typeface="Cambria Math" panose="02040503050406030204" pitchFamily="18" charset="0"/>
                            <a:ea typeface="+mj-ea"/>
                          </a:rPr>
                          <m:t>2</m:t>
                        </m:r>
                      </m:sup>
                    </m:sSup>
                    <m:r>
                      <a:rPr lang="en-US" altLang="ja-JP" sz="1400" b="0" i="1" smtClean="0">
                        <a:latin typeface="Cambria Math" panose="02040503050406030204" pitchFamily="18" charset="0"/>
                        <a:ea typeface="+mj-ea"/>
                      </a:rPr>
                      <m:t> </m:t>
                    </m:r>
                  </m:oMath>
                </a14:m>
                <a:r>
                  <a:rPr lang="en-US" altLang="ja-JP" sz="1400" dirty="0">
                    <a:latin typeface="+mj-ea"/>
                    <a:ea typeface="+mj-ea"/>
                  </a:rPr>
                  <a:t>)=194×</a:t>
                </a:r>
                <a14:m>
                  <m:oMath xmlns:m="http://schemas.openxmlformats.org/officeDocument/2006/math">
                    <m:sSup>
                      <m:sSupPr>
                        <m:ctrlPr>
                          <a:rPr lang="en-US" altLang="ja-JP" sz="1400" b="0" i="1" smtClean="0">
                            <a:latin typeface="Cambria Math" panose="02040503050406030204" pitchFamily="18" charset="0"/>
                            <a:ea typeface="+mj-ea"/>
                          </a:rPr>
                        </m:ctrlPr>
                      </m:sSupPr>
                      <m:e>
                        <m:r>
                          <a:rPr lang="en-US" altLang="ja-JP" sz="1400" b="0" i="1" smtClean="0">
                            <a:latin typeface="Cambria Math" panose="02040503050406030204" pitchFamily="18" charset="0"/>
                            <a:ea typeface="+mj-ea"/>
                          </a:rPr>
                          <m:t>𝐶𝑟</m:t>
                        </m:r>
                      </m:e>
                      <m:sup>
                        <m:r>
                          <a:rPr lang="en-US" altLang="ja-JP" sz="1400" b="0" i="1" smtClean="0">
                            <a:latin typeface="Cambria Math" panose="02040503050406030204" pitchFamily="18" charset="0"/>
                            <a:ea typeface="+mj-ea"/>
                          </a:rPr>
                          <m:t>−1.094</m:t>
                        </m:r>
                      </m:sup>
                    </m:sSup>
                  </m:oMath>
                </a14:m>
                <a:r>
                  <a:rPr lang="en-US" altLang="ja-JP" sz="1400" dirty="0">
                    <a:latin typeface="+mj-ea"/>
                    <a:ea typeface="+mj-ea"/>
                  </a:rPr>
                  <a:t>×</a:t>
                </a:r>
                <a14:m>
                  <m:oMath xmlns:m="http://schemas.openxmlformats.org/officeDocument/2006/math">
                    <m:sSup>
                      <m:sSupPr>
                        <m:ctrlPr>
                          <a:rPr lang="en-US" altLang="ja-JP" sz="1400" i="1" dirty="0" smtClean="0">
                            <a:latin typeface="Cambria Math" panose="02040503050406030204" pitchFamily="18" charset="0"/>
                            <a:ea typeface="+mj-ea"/>
                          </a:rPr>
                        </m:ctrlPr>
                      </m:sSupPr>
                      <m:e>
                        <m:r>
                          <a:rPr lang="ja-JP" altLang="en-US" sz="1400" i="1" dirty="0">
                            <a:latin typeface="Cambria Math" panose="02040503050406030204" pitchFamily="18" charset="0"/>
                            <a:ea typeface="+mj-ea"/>
                          </a:rPr>
                          <m:t>年齢</m:t>
                        </m:r>
                      </m:e>
                      <m:sup>
                        <m:r>
                          <a:rPr lang="en-US" altLang="ja-JP" sz="1400" b="0" i="1" dirty="0" smtClean="0">
                            <a:latin typeface="Cambria Math" panose="02040503050406030204" pitchFamily="18" charset="0"/>
                            <a:ea typeface="+mj-ea"/>
                          </a:rPr>
                          <m:t>−0.287</m:t>
                        </m:r>
                      </m:sup>
                    </m:sSup>
                  </m:oMath>
                </a14:m>
                <a:r>
                  <a:rPr lang="en-US" altLang="ja-JP" sz="1400" dirty="0">
                    <a:latin typeface="+mj-ea"/>
                  </a:rPr>
                  <a:t> ×0.739</a:t>
                </a:r>
                <a:endParaRPr lang="ja-JP" altLang="en-US" sz="1400" dirty="0">
                  <a:latin typeface="+mj-ea"/>
                  <a:ea typeface="+mj-ea"/>
                </a:endParaRPr>
              </a:p>
            </p:txBody>
          </p:sp>
        </mc:Choice>
        <mc:Fallback xmlns="">
          <p:sp>
            <p:nvSpPr>
              <p:cNvPr id="7" name="テキスト ボックス 6">
                <a:extLst>
                  <a:ext uri="{FF2B5EF4-FFF2-40B4-BE49-F238E27FC236}">
                    <a16:creationId xmlns:a16="http://schemas.microsoft.com/office/drawing/2014/main" id="{76073A64-8B6E-DF9F-F891-CA10D32A03B8}"/>
                  </a:ext>
                </a:extLst>
              </p:cNvPr>
              <p:cNvSpPr txBox="1">
                <a:spLocks noRot="1" noChangeAspect="1" noMove="1" noResize="1" noEditPoints="1" noAdjustHandles="1" noChangeArrowheads="1" noChangeShapeType="1" noTextEdit="1"/>
              </p:cNvSpPr>
              <p:nvPr/>
            </p:nvSpPr>
            <p:spPr>
              <a:xfrm>
                <a:off x="5958314" y="2291172"/>
                <a:ext cx="5503001" cy="627095"/>
              </a:xfrm>
              <a:prstGeom prst="rect">
                <a:avLst/>
              </a:prstGeom>
              <a:blipFill>
                <a:blip r:embed="rId4"/>
                <a:stretch>
                  <a:fillRect l="-332" b="-7767"/>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6AEC912-670F-EB8C-68E8-4FF1BE15B230}"/>
              </a:ext>
            </a:extLst>
          </p:cNvPr>
          <p:cNvSpPr txBox="1"/>
          <p:nvPr/>
        </p:nvSpPr>
        <p:spPr>
          <a:xfrm>
            <a:off x="5958314" y="2918267"/>
            <a:ext cx="5503001" cy="623312"/>
          </a:xfrm>
          <a:prstGeom prst="rect">
            <a:avLst/>
          </a:prstGeom>
          <a:noFill/>
        </p:spPr>
        <p:txBody>
          <a:bodyPr wrap="square">
            <a:spAutoFit/>
          </a:bodyPr>
          <a:lstStyle/>
          <a:p>
            <a:pPr>
              <a:lnSpc>
                <a:spcPct val="130000"/>
              </a:lnSpc>
            </a:pPr>
            <a:r>
              <a:rPr lang="ja-JP" altLang="en-US" sz="1400" dirty="0"/>
              <a:t>出所：日本腎臓学会 CKD診療ガイド2012 </a:t>
            </a:r>
          </a:p>
          <a:p>
            <a:pPr>
              <a:lnSpc>
                <a:spcPct val="130000"/>
              </a:lnSpc>
            </a:pPr>
            <a:r>
              <a:rPr lang="ja-JP" altLang="en-US" sz="1400" dirty="0"/>
              <a:t>https://cdn.jsn.or.jp/guideline/pdf/CKDguide2012.pdf</a:t>
            </a:r>
          </a:p>
        </p:txBody>
      </p:sp>
      <p:sp>
        <p:nvSpPr>
          <p:cNvPr id="10" name="テキスト ボックス 9">
            <a:extLst>
              <a:ext uri="{FF2B5EF4-FFF2-40B4-BE49-F238E27FC236}">
                <a16:creationId xmlns:a16="http://schemas.microsoft.com/office/drawing/2014/main" id="{46CA9580-AE9E-6748-2BCD-18A5A6EBAEA7}"/>
              </a:ext>
            </a:extLst>
          </p:cNvPr>
          <p:cNvSpPr txBox="1"/>
          <p:nvPr/>
        </p:nvSpPr>
        <p:spPr>
          <a:xfrm>
            <a:off x="5958315" y="1373159"/>
            <a:ext cx="5503000" cy="338041"/>
          </a:xfrm>
          <a:prstGeom prst="rect">
            <a:avLst/>
          </a:prstGeom>
          <a:noFill/>
        </p:spPr>
        <p:txBody>
          <a:bodyPr wrap="square">
            <a:spAutoFit/>
          </a:bodyPr>
          <a:lstStyle/>
          <a:p>
            <a:pPr>
              <a:lnSpc>
                <a:spcPct val="130000"/>
              </a:lnSpc>
            </a:pPr>
            <a:r>
              <a:rPr lang="ja-JP" altLang="en-US" sz="1400" dirty="0">
                <a:latin typeface="+mj-ea"/>
                <a:ea typeface="+mj-ea"/>
              </a:rPr>
              <a:t>算出式</a:t>
            </a:r>
          </a:p>
        </p:txBody>
      </p:sp>
    </p:spTree>
    <p:extLst>
      <p:ext uri="{BB962C8B-B14F-4D97-AF65-F5344CB8AC3E}">
        <p14:creationId xmlns:p14="http://schemas.microsoft.com/office/powerpoint/2010/main" val="49821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lang="ja-JP" altLang="en-US" spc="0" dirty="0">
                <a:solidFill>
                  <a:schemeClr val="tx1">
                    <a:lumMod val="75000"/>
                    <a:lumOff val="25000"/>
                  </a:schemeClr>
                </a:solidFill>
                <a:latin typeface="Meiryo UI"/>
                <a:ea typeface="Meiryo UI"/>
              </a:rPr>
              <a:t>診療行為</a:t>
            </a:r>
            <a:r>
              <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rPr>
              <a:t>マスタ</a:t>
            </a: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11304636" cy="92801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抽出対象の診療行為は以下の通り</a:t>
            </a:r>
          </a:p>
        </p:txBody>
      </p:sp>
      <p:graphicFrame>
        <p:nvGraphicFramePr>
          <p:cNvPr id="3" name="表 2">
            <a:extLst>
              <a:ext uri="{FF2B5EF4-FFF2-40B4-BE49-F238E27FC236}">
                <a16:creationId xmlns:a16="http://schemas.microsoft.com/office/drawing/2014/main" id="{8EF59CD2-49AF-02A2-6F1C-B28B5C520290}"/>
              </a:ext>
            </a:extLst>
          </p:cNvPr>
          <p:cNvGraphicFramePr>
            <a:graphicFrameLocks noGrp="1"/>
          </p:cNvGraphicFramePr>
          <p:nvPr>
            <p:extLst>
              <p:ext uri="{D42A27DB-BD31-4B8C-83A1-F6EECF244321}">
                <p14:modId xmlns:p14="http://schemas.microsoft.com/office/powerpoint/2010/main" val="508205707"/>
              </p:ext>
            </p:extLst>
          </p:nvPr>
        </p:nvGraphicFramePr>
        <p:xfrm>
          <a:off x="654863" y="974024"/>
          <a:ext cx="8456022" cy="2877092"/>
        </p:xfrm>
        <a:graphic>
          <a:graphicData uri="http://schemas.openxmlformats.org/drawingml/2006/table">
            <a:tbl>
              <a:tblPr/>
              <a:tblGrid>
                <a:gridCol w="390166">
                  <a:extLst>
                    <a:ext uri="{9D8B030D-6E8A-4147-A177-3AD203B41FA5}">
                      <a16:colId xmlns:a16="http://schemas.microsoft.com/office/drawing/2014/main" val="89916478"/>
                    </a:ext>
                  </a:extLst>
                </a:gridCol>
                <a:gridCol w="3537400">
                  <a:extLst>
                    <a:ext uri="{9D8B030D-6E8A-4147-A177-3AD203B41FA5}">
                      <a16:colId xmlns:a16="http://schemas.microsoft.com/office/drawing/2014/main" val="3323462309"/>
                    </a:ext>
                  </a:extLst>
                </a:gridCol>
                <a:gridCol w="1463040">
                  <a:extLst>
                    <a:ext uri="{9D8B030D-6E8A-4147-A177-3AD203B41FA5}">
                      <a16:colId xmlns:a16="http://schemas.microsoft.com/office/drawing/2014/main" val="1672966480"/>
                    </a:ext>
                  </a:extLst>
                </a:gridCol>
                <a:gridCol w="1477119">
                  <a:extLst>
                    <a:ext uri="{9D8B030D-6E8A-4147-A177-3AD203B41FA5}">
                      <a16:colId xmlns:a16="http://schemas.microsoft.com/office/drawing/2014/main" val="1931016084"/>
                    </a:ext>
                  </a:extLst>
                </a:gridCol>
                <a:gridCol w="1588297">
                  <a:extLst>
                    <a:ext uri="{9D8B030D-6E8A-4147-A177-3AD203B41FA5}">
                      <a16:colId xmlns:a16="http://schemas.microsoft.com/office/drawing/2014/main" val="999713577"/>
                    </a:ext>
                  </a:extLst>
                </a:gridCol>
              </a:tblGrid>
              <a:tr h="317618">
                <a:tc>
                  <a:txBody>
                    <a:bodyPr/>
                    <a:lstStyle/>
                    <a:p>
                      <a:pPr algn="ctr" fontAlgn="t"/>
                      <a:r>
                        <a:rPr lang="en-US" sz="1400" b="1" i="0" u="none" strike="noStrike" dirty="0">
                          <a:solidFill>
                            <a:srgbClr val="FFFFFF"/>
                          </a:solidFill>
                          <a:effectLst/>
                          <a:latin typeface="Meiryo UI" panose="020B0604030504040204" pitchFamily="50" charset="-128"/>
                          <a:ea typeface="Meiryo UI" panose="020B0604030504040204" pitchFamily="50" charset="-128"/>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t"/>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診療行為名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zh-TW" altLang="en-US" sz="1400" b="1" i="0" u="none" strike="noStrike" dirty="0">
                          <a:solidFill>
                            <a:srgbClr val="FFFFFF"/>
                          </a:solidFill>
                          <a:effectLst/>
                          <a:latin typeface="Meiryo UI" panose="020B0604030504040204" pitchFamily="50" charset="-128"/>
                          <a:ea typeface="Meiryo UI" panose="020B0604030504040204" pitchFamily="50" charset="-128"/>
                        </a:rPr>
                        <a:t>診療行為分類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t"/>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診療行為コード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t"/>
                      <a:r>
                        <a:rPr lang="ja-JP" altLang="en-US" sz="1400" b="1" i="0" u="none" strike="noStrike" dirty="0">
                          <a:solidFill>
                            <a:srgbClr val="FFFFFF"/>
                          </a:solidFill>
                          <a:effectLst/>
                          <a:latin typeface="Meiryo UI" panose="020B0604030504040204" pitchFamily="50" charset="-128"/>
                          <a:ea typeface="Meiryo UI" panose="020B0604030504040204" pitchFamily="50" charset="-128"/>
                        </a:rPr>
                        <a:t>備考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053503478"/>
                  </a:ext>
                </a:extLst>
              </a:tr>
              <a:tr h="317618">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染色体検査（</a:t>
                      </a:r>
                      <a:r>
                        <a:rPr lang="en-US" sz="1200" b="0" i="0" u="none" strike="noStrike" dirty="0">
                          <a:solidFill>
                            <a:srgbClr val="000000"/>
                          </a:solidFill>
                          <a:effectLst/>
                          <a:latin typeface="Meiryo UI" panose="020B0604030504040204" pitchFamily="50" charset="-128"/>
                          <a:ea typeface="Meiryo UI" panose="020B0604030504040204" pitchFamily="50" charset="-128"/>
                        </a:rPr>
                        <a:t>ＦＩＳＨ</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D006-05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160231010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組入れ条件対象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900631"/>
                  </a:ext>
                </a:extLst>
              </a:tr>
              <a:tr h="317618">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染色体検査（その他）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Meiryo UI" panose="020B0604030504040204" pitchFamily="50" charset="-128"/>
                          <a:ea typeface="Meiryo UI" panose="020B0604030504040204" pitchFamily="50" charset="-128"/>
                        </a:rPr>
                        <a:t>D006-05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160233010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組入れ条件対象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3985099"/>
                  </a:ext>
                </a:extLst>
              </a:tr>
              <a:tr h="336148">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分染法加算（染色体検査）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Meiryo UI" panose="020B0604030504040204" pitchFamily="50" charset="-128"/>
                          <a:ea typeface="Meiryo UI" panose="020B0604030504040204" pitchFamily="50" charset="-128"/>
                        </a:rPr>
                        <a:t>D006-05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160060870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組入れ条件対象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652488"/>
                  </a:ext>
                </a:extLst>
              </a:tr>
              <a:tr h="317618">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200" b="0" i="0" u="none" strike="noStrike" dirty="0">
                          <a:solidFill>
                            <a:srgbClr val="000000"/>
                          </a:solidFill>
                          <a:effectLst/>
                          <a:latin typeface="Meiryo UI" panose="020B0604030504040204" pitchFamily="50" charset="-128"/>
                          <a:ea typeface="Meiryo UI" panose="020B0604030504040204" pitchFamily="50" charset="-128"/>
                        </a:rPr>
                        <a:t>造血幹細胞移植（骨髄移植）（同種移植）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Meiryo UI" panose="020B0604030504040204" pitchFamily="50" charset="-128"/>
                          <a:ea typeface="Meiryo UI" panose="020B0604030504040204" pitchFamily="50" charset="-128"/>
                        </a:rPr>
                        <a:t>K922-00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150225910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305563"/>
                  </a:ext>
                </a:extLst>
              </a:tr>
              <a:tr h="317618">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200" b="0" i="0" u="none" strike="noStrike">
                          <a:solidFill>
                            <a:srgbClr val="000000"/>
                          </a:solidFill>
                          <a:effectLst/>
                          <a:latin typeface="Meiryo UI" panose="020B0604030504040204" pitchFamily="50" charset="-128"/>
                          <a:ea typeface="Meiryo UI" panose="020B0604030504040204" pitchFamily="50" charset="-128"/>
                        </a:rPr>
                        <a:t>造血幹細胞移植（骨髄移植）（自家移植）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K922-00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150266410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9459123"/>
                  </a:ext>
                </a:extLst>
              </a:tr>
              <a:tr h="317618">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200" b="0" i="0" u="none" strike="noStrike">
                          <a:solidFill>
                            <a:srgbClr val="000000"/>
                          </a:solidFill>
                          <a:effectLst/>
                          <a:latin typeface="Meiryo UI" panose="020B0604030504040204" pitchFamily="50" charset="-128"/>
                          <a:ea typeface="Meiryo UI" panose="020B0604030504040204" pitchFamily="50" charset="-128"/>
                        </a:rPr>
                        <a:t>造血幹細胞移植（末梢血幹細胞移植）（自家移植）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K922-00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150266310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5809394"/>
                  </a:ext>
                </a:extLst>
              </a:tr>
              <a:tr h="317618">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200" b="0" i="0" u="none" strike="noStrike">
                          <a:solidFill>
                            <a:srgbClr val="000000"/>
                          </a:solidFill>
                          <a:effectLst/>
                          <a:latin typeface="Meiryo UI" panose="020B0604030504040204" pitchFamily="50" charset="-128"/>
                          <a:ea typeface="Meiryo UI" panose="020B0604030504040204" pitchFamily="50" charset="-128"/>
                        </a:rPr>
                        <a:t>造血幹細胞移植（末梢血幹細胞移植）（同種移植）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Meiryo UI" panose="020B0604030504040204" pitchFamily="50" charset="-128"/>
                          <a:ea typeface="Meiryo UI" panose="020B0604030504040204" pitchFamily="50" charset="-128"/>
                        </a:rPr>
                        <a:t>K922-00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150297810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2567227"/>
                  </a:ext>
                </a:extLst>
              </a:tr>
              <a:tr h="317618">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200" b="0" i="0" u="none" strike="noStrike" dirty="0">
                          <a:solidFill>
                            <a:srgbClr val="000000"/>
                          </a:solidFill>
                          <a:effectLst/>
                          <a:latin typeface="Meiryo UI" panose="020B0604030504040204" pitchFamily="50" charset="-128"/>
                          <a:ea typeface="Meiryo UI" panose="020B0604030504040204" pitchFamily="50" charset="-128"/>
                        </a:rPr>
                        <a:t>造血幹細胞移植（臍帯血移植）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Meiryo UI" panose="020B0604030504040204" pitchFamily="50" charset="-128"/>
                          <a:ea typeface="Meiryo UI" panose="020B0604030504040204" pitchFamily="50" charset="-128"/>
                        </a:rPr>
                        <a:t>K922-00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150349810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8986293"/>
                  </a:ext>
                </a:extLst>
              </a:tr>
            </a:tbl>
          </a:graphicData>
        </a:graphic>
      </p:graphicFrame>
    </p:spTree>
    <p:extLst>
      <p:ext uri="{BB962C8B-B14F-4D97-AF65-F5344CB8AC3E}">
        <p14:creationId xmlns:p14="http://schemas.microsoft.com/office/powerpoint/2010/main" val="2760204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9C5927E-0466-44A2-A414-4BAB117A7D2F}"/>
              </a:ext>
            </a:extLst>
          </p:cNvPr>
          <p:cNvSpPr>
            <a:spLocks noGrp="1"/>
          </p:cNvSpPr>
          <p:nvPr>
            <p:ph type="body" sz="quarter" idx="16"/>
          </p:nvPr>
        </p:nvSpPr>
        <p:spPr/>
        <p:txBody>
          <a:bodyPr/>
          <a:lstStyle/>
          <a:p>
            <a:r>
              <a:rPr kumimoji="1" lang="ja-JP" altLang="en-US" dirty="0"/>
              <a:t>テキスト確認方法</a:t>
            </a:r>
            <a:r>
              <a:rPr kumimoji="1" lang="en-US" altLang="ja-JP" dirty="0"/>
              <a:t>【</a:t>
            </a:r>
            <a:r>
              <a:rPr kumimoji="1" lang="ja-JP" altLang="en-US" dirty="0"/>
              <a:t>再掲</a:t>
            </a:r>
            <a:r>
              <a:rPr kumimoji="1" lang="en-US" altLang="ja-JP" dirty="0"/>
              <a:t>】</a:t>
            </a:r>
            <a:endParaRPr kumimoji="1" lang="ja-JP" altLang="en-US" dirty="0"/>
          </a:p>
        </p:txBody>
      </p:sp>
      <p:sp>
        <p:nvSpPr>
          <p:cNvPr id="4" name="タイトル 1">
            <a:extLst>
              <a:ext uri="{FF2B5EF4-FFF2-40B4-BE49-F238E27FC236}">
                <a16:creationId xmlns:a16="http://schemas.microsoft.com/office/drawing/2014/main" id="{67A6CEDE-E72B-4827-AD78-445781152215}"/>
              </a:ext>
            </a:extLst>
          </p:cNvPr>
          <p:cNvSpPr>
            <a:spLocks noGrp="1"/>
          </p:cNvSpPr>
          <p:nvPr>
            <p:ph type="title"/>
          </p:nvPr>
        </p:nvSpPr>
        <p:spPr>
          <a:xfrm>
            <a:off x="4496400" y="687600"/>
            <a:ext cx="7315200" cy="1447199"/>
          </a:xfrm>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342916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lang="ja-JP" altLang="en-US" spc="0" dirty="0">
                <a:solidFill>
                  <a:schemeClr val="tx1">
                    <a:lumMod val="75000"/>
                    <a:lumOff val="25000"/>
                  </a:schemeClr>
                </a:solidFill>
                <a:latin typeface="Meiryo UI"/>
                <a:ea typeface="Meiryo UI"/>
              </a:rPr>
              <a:t>テキスト確認アプローチ</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8187710"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下記手順でマニュアルレビューを実施</a:t>
            </a:r>
          </a:p>
        </p:txBody>
      </p:sp>
      <p:pic>
        <p:nvPicPr>
          <p:cNvPr id="4" name="図 3">
            <a:extLst>
              <a:ext uri="{FF2B5EF4-FFF2-40B4-BE49-F238E27FC236}">
                <a16:creationId xmlns:a16="http://schemas.microsoft.com/office/drawing/2014/main" id="{9F973C42-F1C6-9EF3-0CA7-36D00872E487}"/>
              </a:ext>
            </a:extLst>
          </p:cNvPr>
          <p:cNvPicPr>
            <a:picLocks noChangeAspect="1"/>
          </p:cNvPicPr>
          <p:nvPr/>
        </p:nvPicPr>
        <p:blipFill>
          <a:blip r:embed="rId3"/>
          <a:stretch>
            <a:fillRect/>
          </a:stretch>
        </p:blipFill>
        <p:spPr>
          <a:xfrm>
            <a:off x="1108363" y="1196760"/>
            <a:ext cx="9827491" cy="5078536"/>
          </a:xfrm>
          <a:prstGeom prst="rect">
            <a:avLst/>
          </a:prstGeom>
        </p:spPr>
      </p:pic>
    </p:spTree>
    <p:extLst>
      <p:ext uri="{BB962C8B-B14F-4D97-AF65-F5344CB8AC3E}">
        <p14:creationId xmlns:p14="http://schemas.microsoft.com/office/powerpoint/2010/main" val="258178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lang="ja-JP" altLang="en-US" spc="0" dirty="0">
                <a:solidFill>
                  <a:schemeClr val="tx1">
                    <a:lumMod val="75000"/>
                    <a:lumOff val="25000"/>
                  </a:schemeClr>
                </a:solidFill>
                <a:latin typeface="Meiryo UI"/>
                <a:ea typeface="Meiryo UI"/>
              </a:rPr>
              <a:t>テキスト確認アプローチ</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8187710"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キーワードは右表の内容を設定</a:t>
            </a:r>
          </a:p>
        </p:txBody>
      </p:sp>
      <p:graphicFrame>
        <p:nvGraphicFramePr>
          <p:cNvPr id="3" name="表 2">
            <a:extLst>
              <a:ext uri="{FF2B5EF4-FFF2-40B4-BE49-F238E27FC236}">
                <a16:creationId xmlns:a16="http://schemas.microsoft.com/office/drawing/2014/main" id="{04C6324C-4D82-3DDB-214B-8F4EE744B348}"/>
              </a:ext>
            </a:extLst>
          </p:cNvPr>
          <p:cNvGraphicFramePr>
            <a:graphicFrameLocks noGrp="1"/>
          </p:cNvGraphicFramePr>
          <p:nvPr>
            <p:extLst>
              <p:ext uri="{D42A27DB-BD31-4B8C-83A1-F6EECF244321}">
                <p14:modId xmlns:p14="http://schemas.microsoft.com/office/powerpoint/2010/main" val="2517463338"/>
              </p:ext>
            </p:extLst>
          </p:nvPr>
        </p:nvGraphicFramePr>
        <p:xfrm>
          <a:off x="5888109" y="75527"/>
          <a:ext cx="5891704" cy="6685737"/>
        </p:xfrm>
        <a:graphic>
          <a:graphicData uri="http://schemas.openxmlformats.org/drawingml/2006/table">
            <a:tbl>
              <a:tblPr/>
              <a:tblGrid>
                <a:gridCol w="468851">
                  <a:extLst>
                    <a:ext uri="{9D8B030D-6E8A-4147-A177-3AD203B41FA5}">
                      <a16:colId xmlns:a16="http://schemas.microsoft.com/office/drawing/2014/main" val="1530401445"/>
                    </a:ext>
                  </a:extLst>
                </a:gridCol>
                <a:gridCol w="1438635">
                  <a:extLst>
                    <a:ext uri="{9D8B030D-6E8A-4147-A177-3AD203B41FA5}">
                      <a16:colId xmlns:a16="http://schemas.microsoft.com/office/drawing/2014/main" val="4222242525"/>
                    </a:ext>
                  </a:extLst>
                </a:gridCol>
                <a:gridCol w="3984218">
                  <a:extLst>
                    <a:ext uri="{9D8B030D-6E8A-4147-A177-3AD203B41FA5}">
                      <a16:colId xmlns:a16="http://schemas.microsoft.com/office/drawing/2014/main" val="1052267285"/>
                    </a:ext>
                  </a:extLst>
                </a:gridCol>
              </a:tblGrid>
              <a:tr h="115634">
                <a:tc gridSpan="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半角</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全角およびアルファベットは大文字⇔小文字、半角⇔全角と大文字⇔小文字の</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組み合わせを探知できる形で検索しております</a:t>
                      </a:r>
                    </a:p>
                  </a:txBody>
                  <a:tcPr marL="7701" marR="7701" marT="7701" marB="0" anchor="ctr">
                    <a:lnL>
                      <a:noFill/>
                    </a:lnL>
                    <a:lnR>
                      <a:noFill/>
                    </a:lnR>
                    <a:lnT>
                      <a:noFill/>
                    </a:lnT>
                    <a:lnB>
                      <a:noFill/>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577044210"/>
                  </a:ext>
                </a:extLst>
              </a:tr>
              <a:tr h="169429">
                <a:tc>
                  <a:txBody>
                    <a:bodyPr/>
                    <a:lstStyle/>
                    <a:p>
                      <a:pPr algn="ctr" fontAlgn="ctr"/>
                      <a:r>
                        <a:rPr lang="en-US" sz="1100" b="1" i="0" u="none" strike="noStrike" dirty="0">
                          <a:solidFill>
                            <a:srgbClr val="FFFFFF"/>
                          </a:solidFill>
                          <a:effectLst/>
                          <a:latin typeface="Meiryo UI" panose="020B0604030504040204" pitchFamily="50" charset="-128"/>
                          <a:ea typeface="Meiryo UI" panose="020B0604030504040204" pitchFamily="50" charset="-128"/>
                        </a:rPr>
                        <a:t>No</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en-US" sz="1100" b="1" i="0" u="none" strike="noStrike">
                          <a:solidFill>
                            <a:srgbClr val="FFFFFF"/>
                          </a:solidFill>
                          <a:effectLst/>
                          <a:latin typeface="Meiryo UI" panose="020B0604030504040204" pitchFamily="50" charset="-128"/>
                          <a:ea typeface="Meiryo UI" panose="020B0604030504040204" pitchFamily="50" charset="-128"/>
                        </a:rPr>
                        <a:t>keyword</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ja-JP" altLang="en-US" sz="1100" b="1" i="0" u="none" strike="noStrike" dirty="0">
                          <a:solidFill>
                            <a:srgbClr val="FFFFFF"/>
                          </a:solidFill>
                          <a:effectLst/>
                          <a:latin typeface="Meiryo UI" panose="020B0604030504040204" pitchFamily="50" charset="-128"/>
                          <a:ea typeface="Meiryo UI" panose="020B0604030504040204" pitchFamily="50" charset="-128"/>
                        </a:rPr>
                        <a:t>備考</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extLst>
                  <a:ext uri="{0D108BD9-81ED-4DB2-BD59-A6C34878D82A}">
                    <a16:rowId xmlns:a16="http://schemas.microsoft.com/office/drawing/2014/main" val="573148346"/>
                  </a:ext>
                </a:extLst>
              </a:tr>
              <a:tr h="169429">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1</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17p</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15498480"/>
                  </a:ext>
                </a:extLst>
              </a:tr>
              <a:tr h="169429">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2</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p53</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17p</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の当該遺伝子</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42332039"/>
                  </a:ext>
                </a:extLst>
              </a:tr>
              <a:tr h="169429">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3</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4;14</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46976118"/>
                  </a:ext>
                </a:extLst>
              </a:tr>
              <a:tr h="169429">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4</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4:14</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コロン⇒セミコロンの表記対策</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64290422"/>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5</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FGFR3</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4</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の当該遺伝子</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21716302"/>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6</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IGH</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14</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の当該遺伝子</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8998418"/>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7</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14;16</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転座</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99713737"/>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8</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14:16</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コロン⇒セミコロンの表記対策</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17943832"/>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9</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MAF</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16</a:t>
                      </a: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の当該遺伝子</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9994302"/>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10</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1q</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11823946"/>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11</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CKS1B</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1q</a:t>
                      </a: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の当該遺伝子</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6020895"/>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12</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amp</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増幅</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17684378"/>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13</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gain</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増幅</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24960519"/>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14</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増幅</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増幅</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11081387"/>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15</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染色体</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58121892"/>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16</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高リスク</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42758398"/>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17</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ハイリスク</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72630138"/>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18</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high risk</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71829755"/>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19</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high-risk</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15850653"/>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20</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FISH</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75047728"/>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21</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band</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G-band, Gband</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07092471"/>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22</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バンド</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G</a:t>
                      </a: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バンド</a:t>
                      </a: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 G-</a:t>
                      </a: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バンド</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68281973"/>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23</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分染法</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10445360"/>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24</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karyotype</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14360351"/>
                  </a:ext>
                </a:extLst>
              </a:tr>
              <a:tr h="161728">
                <a:tc>
                  <a:txBody>
                    <a:bodyPr/>
                    <a:lstStyle/>
                    <a:p>
                      <a:pPr algn="ctr" fontAlgn="ctr"/>
                      <a:r>
                        <a:rPr lang="en-US" altLang="ja-JP"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25</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カリオタイプ</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99512176"/>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26</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核型</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　</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5165270"/>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27</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err="1">
                          <a:solidFill>
                            <a:schemeClr val="tx1">
                              <a:lumMod val="75000"/>
                              <a:lumOff val="25000"/>
                            </a:schemeClr>
                          </a:solidFill>
                          <a:effectLst/>
                          <a:latin typeface="Meiryo UI" panose="020B0604030504040204" pitchFamily="50" charset="-128"/>
                          <a:ea typeface="Meiryo UI" panose="020B0604030504040204" pitchFamily="50" charset="-128"/>
                        </a:rPr>
                        <a:t>chrom</a:t>
                      </a:r>
                      <a:endPar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endParaRP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chromosomal</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00647651"/>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28</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abnormal</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abnormality</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53093284"/>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29</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err="1">
                          <a:solidFill>
                            <a:schemeClr val="tx1">
                              <a:lumMod val="75000"/>
                              <a:lumOff val="25000"/>
                            </a:schemeClr>
                          </a:solidFill>
                          <a:effectLst/>
                          <a:latin typeface="Meiryo UI" panose="020B0604030504040204" pitchFamily="50" charset="-128"/>
                          <a:ea typeface="Meiryo UI" panose="020B0604030504040204" pitchFamily="50" charset="-128"/>
                        </a:rPr>
                        <a:t>aberrat</a:t>
                      </a:r>
                      <a:endPar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endParaRP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aberration</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61928516"/>
                  </a:ext>
                </a:extLst>
              </a:tr>
              <a:tr h="0">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30</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CAs</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1" i="0" u="sng" strike="noStrike" dirty="0">
                          <a:solidFill>
                            <a:schemeClr val="tx1">
                              <a:lumMod val="75000"/>
                              <a:lumOff val="25000"/>
                            </a:schemeClr>
                          </a:solidFill>
                          <a:effectLst/>
                          <a:latin typeface="Meiryo UI" panose="020B0604030504040204" pitchFamily="50" charset="-128"/>
                          <a:ea typeface="Meiryo UI" panose="020B0604030504040204" pitchFamily="50" charset="-128"/>
                        </a:rPr>
                        <a:t>c</a:t>
                      </a: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hromosomal </a:t>
                      </a:r>
                      <a:r>
                        <a:rPr lang="en-US" sz="1100" b="1" i="0" u="sng" strike="noStrike" dirty="0">
                          <a:solidFill>
                            <a:schemeClr val="tx1">
                              <a:lumMod val="75000"/>
                              <a:lumOff val="25000"/>
                            </a:schemeClr>
                          </a:solidFill>
                          <a:effectLst/>
                          <a:latin typeface="Meiryo UI" panose="020B0604030504040204" pitchFamily="50" charset="-128"/>
                          <a:ea typeface="Meiryo UI" panose="020B0604030504040204" pitchFamily="50" charset="-128"/>
                        </a:rPr>
                        <a:t>a</a:t>
                      </a: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berrations</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の略称</a:t>
                      </a:r>
                      <a:endParaRPr lang="ja-JP" altLang="en-US" sz="1100" b="1" i="0" u="sng" strike="noStrike" dirty="0">
                        <a:solidFill>
                          <a:schemeClr val="tx1">
                            <a:lumMod val="75000"/>
                            <a:lumOff val="25000"/>
                          </a:schemeClr>
                        </a:solidFill>
                        <a:effectLst/>
                        <a:latin typeface="Meiryo UI" panose="020B0604030504040204" pitchFamily="50" charset="-128"/>
                        <a:ea typeface="Meiryo UI" panose="020B0604030504040204" pitchFamily="50" charset="-128"/>
                      </a:endParaRP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89469132"/>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31</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err="1">
                          <a:solidFill>
                            <a:schemeClr val="tx1">
                              <a:lumMod val="75000"/>
                              <a:lumOff val="25000"/>
                            </a:schemeClr>
                          </a:solidFill>
                          <a:effectLst/>
                          <a:latin typeface="Meiryo UI" panose="020B0604030504040204" pitchFamily="50" charset="-128"/>
                          <a:ea typeface="Meiryo UI" panose="020B0604030504040204" pitchFamily="50" charset="-128"/>
                        </a:rPr>
                        <a:t>cytogenet</a:t>
                      </a:r>
                      <a:endPar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endParaRP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cytogenetic </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などを想定</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00944451"/>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32</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ISS</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endParaRP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20751864"/>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33</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骨髄</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endParaRP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88247927"/>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34</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マルク</a:t>
                      </a:r>
                      <a:endPar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endParaRP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endParaRP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35806422"/>
                  </a:ext>
                </a:extLst>
              </a:tr>
              <a:tr h="161728">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35</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CA</a:t>
                      </a: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endParaRPr>
                    </a:p>
                  </a:txBody>
                  <a:tcPr marL="7701" marR="7701" marT="77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71768126"/>
                  </a:ext>
                </a:extLst>
              </a:tr>
            </a:tbl>
          </a:graphicData>
        </a:graphic>
      </p:graphicFrame>
    </p:spTree>
    <p:extLst>
      <p:ext uri="{BB962C8B-B14F-4D97-AF65-F5344CB8AC3E}">
        <p14:creationId xmlns:p14="http://schemas.microsoft.com/office/powerpoint/2010/main" val="634023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lang="ja-JP" altLang="en-US" spc="0" dirty="0">
                <a:solidFill>
                  <a:schemeClr val="tx1">
                    <a:lumMod val="75000"/>
                    <a:lumOff val="25000"/>
                  </a:schemeClr>
                </a:solidFill>
                <a:latin typeface="Meiryo UI"/>
                <a:ea typeface="Meiryo UI"/>
              </a:rPr>
              <a:t>作業イメージ（キーワードの設定）</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8187710"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染色体情報抽出にあたり、各染色体情報を抽出できるキーワードを設定</a:t>
            </a:r>
          </a:p>
        </p:txBody>
      </p:sp>
      <p:sp>
        <p:nvSpPr>
          <p:cNvPr id="19" name="正方形/長方形 18">
            <a:extLst>
              <a:ext uri="{FF2B5EF4-FFF2-40B4-BE49-F238E27FC236}">
                <a16:creationId xmlns:a16="http://schemas.microsoft.com/office/drawing/2014/main" id="{DA464879-B468-BC26-1CFB-B9722426DE16}"/>
              </a:ext>
            </a:extLst>
          </p:cNvPr>
          <p:cNvSpPr/>
          <p:nvPr/>
        </p:nvSpPr>
        <p:spPr>
          <a:xfrm>
            <a:off x="486027" y="1343019"/>
            <a:ext cx="1719646" cy="780946"/>
          </a:xfrm>
          <a:prstGeom prst="rect">
            <a:avLst/>
          </a:prstGeom>
          <a:solidFill>
            <a:srgbClr val="0072BC"/>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抽出項目</a:t>
            </a:r>
            <a:endParaRPr kumimoji="0" lang="en-US" altLang="ja-JP" sz="1200" b="0" i="0" u="none" strike="noStrike" kern="0" cap="none" spc="0" normalizeH="0" baseline="0" noProof="0" dirty="0">
              <a:ln>
                <a:noFill/>
              </a:ln>
              <a:solidFill>
                <a:srgbClr val="FFFFFF"/>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検索キーワード</a:t>
            </a:r>
            <a:endParaRPr kumimoji="0" lang="en-US" altLang="ja-JP" sz="1200" b="0" i="0" u="none" strike="noStrike" kern="0" cap="none" spc="0" normalizeH="0" baseline="0" noProof="0" dirty="0">
              <a:ln>
                <a:noFill/>
              </a:ln>
              <a:solidFill>
                <a:srgbClr val="FFFFFF"/>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抽出ルール</a:t>
            </a:r>
            <a:endParaRPr kumimoji="0" lang="en-US" altLang="ja-JP" sz="1200" b="0" i="0" u="none" strike="noStrike" kern="0" cap="none" spc="0" normalizeH="0" baseline="0" noProof="0" dirty="0">
              <a:ln>
                <a:noFill/>
              </a:ln>
              <a:solidFill>
                <a:srgbClr val="FFFFFF"/>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の設定</a:t>
            </a:r>
          </a:p>
        </p:txBody>
      </p:sp>
      <p:sp>
        <p:nvSpPr>
          <p:cNvPr id="20" name="正方形/長方形 19">
            <a:extLst>
              <a:ext uri="{FF2B5EF4-FFF2-40B4-BE49-F238E27FC236}">
                <a16:creationId xmlns:a16="http://schemas.microsoft.com/office/drawing/2014/main" id="{C88C4FAD-E6B2-05AB-EA69-F4FE05DCE158}"/>
              </a:ext>
            </a:extLst>
          </p:cNvPr>
          <p:cNvSpPr/>
          <p:nvPr/>
        </p:nvSpPr>
        <p:spPr>
          <a:xfrm>
            <a:off x="486027" y="2642522"/>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テキスト抽出</a:t>
            </a:r>
          </a:p>
        </p:txBody>
      </p:sp>
      <p:sp>
        <p:nvSpPr>
          <p:cNvPr id="21" name="正方形/長方形 20">
            <a:extLst>
              <a:ext uri="{FF2B5EF4-FFF2-40B4-BE49-F238E27FC236}">
                <a16:creationId xmlns:a16="http://schemas.microsoft.com/office/drawing/2014/main" id="{6C3CDE55-4DA9-7EE6-3FF0-A2C7770A7410}"/>
              </a:ext>
            </a:extLst>
          </p:cNvPr>
          <p:cNvSpPr/>
          <p:nvPr/>
        </p:nvSpPr>
        <p:spPr>
          <a:xfrm>
            <a:off x="486027" y="3942025"/>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各抽出項目に</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該当文章を転記</a:t>
            </a:r>
          </a:p>
        </p:txBody>
      </p:sp>
      <p:sp>
        <p:nvSpPr>
          <p:cNvPr id="22" name="正方形/長方形 21">
            <a:extLst>
              <a:ext uri="{FF2B5EF4-FFF2-40B4-BE49-F238E27FC236}">
                <a16:creationId xmlns:a16="http://schemas.microsoft.com/office/drawing/2014/main" id="{3906BFC9-1B92-84F6-2BE4-576C24CF6634}"/>
              </a:ext>
            </a:extLst>
          </p:cNvPr>
          <p:cNvSpPr/>
          <p:nvPr/>
        </p:nvSpPr>
        <p:spPr>
          <a:xfrm>
            <a:off x="486027" y="5241529"/>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抽出結果の</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お客様確認</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p:txBody>
      </p:sp>
      <p:sp>
        <p:nvSpPr>
          <p:cNvPr id="23" name="四角形吹き出し 8">
            <a:extLst>
              <a:ext uri="{FF2B5EF4-FFF2-40B4-BE49-F238E27FC236}">
                <a16:creationId xmlns:a16="http://schemas.microsoft.com/office/drawing/2014/main" id="{76B9FF54-F51B-70A9-3389-7D549341E907}"/>
              </a:ext>
            </a:extLst>
          </p:cNvPr>
          <p:cNvSpPr/>
          <p:nvPr/>
        </p:nvSpPr>
        <p:spPr>
          <a:xfrm>
            <a:off x="2821718" y="1343019"/>
            <a:ext cx="9098280" cy="4679456"/>
          </a:xfrm>
          <a:prstGeom prst="wedgeRectCallout">
            <a:avLst>
              <a:gd name="adj1" fmla="val -48481"/>
              <a:gd name="adj2" fmla="val -20660"/>
            </a:avLst>
          </a:prstGeom>
          <a:solidFill>
            <a:srgbClr val="FFFFFF"/>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err="1">
              <a:ln>
                <a:noFill/>
              </a:ln>
              <a:solidFill>
                <a:srgbClr val="000000"/>
              </a:solidFill>
              <a:effectLst/>
              <a:uLnTx/>
              <a:uFillTx/>
              <a:latin typeface="Arial"/>
              <a:ea typeface="Meiryo UI"/>
              <a:cs typeface="+mn-cs"/>
            </a:endParaRPr>
          </a:p>
        </p:txBody>
      </p:sp>
      <p:sp>
        <p:nvSpPr>
          <p:cNvPr id="24" name="正方形/長方形 23">
            <a:extLst>
              <a:ext uri="{FF2B5EF4-FFF2-40B4-BE49-F238E27FC236}">
                <a16:creationId xmlns:a16="http://schemas.microsoft.com/office/drawing/2014/main" id="{601BF868-AAD7-B213-E079-1B7727E608FC}"/>
              </a:ext>
            </a:extLst>
          </p:cNvPr>
          <p:cNvSpPr/>
          <p:nvPr/>
        </p:nvSpPr>
        <p:spPr>
          <a:xfrm>
            <a:off x="3179828" y="1680653"/>
            <a:ext cx="3395384" cy="4049807"/>
          </a:xfrm>
          <a:prstGeom prst="rect">
            <a:avLst/>
          </a:prstGeom>
          <a:solidFill>
            <a:srgbClr val="FFFFFF">
              <a:lumMod val="95000"/>
            </a:srgbClr>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JP" sz="1800" b="0" i="0" u="none" strike="noStrike" kern="0" cap="none" spc="0" normalizeH="0" baseline="0" noProof="0" dirty="0">
                <a:ln>
                  <a:noFill/>
                </a:ln>
                <a:solidFill>
                  <a:srgbClr val="000000"/>
                </a:solidFill>
                <a:effectLst/>
                <a:uLnTx/>
                <a:uFillTx/>
                <a:latin typeface="Meiryo UI"/>
                <a:ea typeface="Meiryo UI"/>
                <a:cs typeface="+mn-cs"/>
              </a:rPr>
              <a:t>del(17p)</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JP" sz="1800" b="0" i="0" u="none" strike="noStrike" kern="0" cap="none" spc="0" normalizeH="0" baseline="0" noProof="0" dirty="0">
                <a:ln>
                  <a:noFill/>
                </a:ln>
                <a:solidFill>
                  <a:srgbClr val="000000"/>
                </a:solidFill>
                <a:effectLst/>
                <a:uLnTx/>
                <a:uFillTx/>
                <a:latin typeface="Meiryo UI"/>
                <a:ea typeface="Meiryo UI"/>
                <a:cs typeface="+mn-cs"/>
              </a:rPr>
              <a:t>t(4;14)</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JP" sz="1800" b="0" i="0" u="none" strike="noStrike" kern="0" cap="none" spc="0" normalizeH="0" baseline="0" noProof="0" dirty="0">
                <a:ln>
                  <a:noFill/>
                </a:ln>
                <a:solidFill>
                  <a:srgbClr val="000000"/>
                </a:solidFill>
                <a:effectLst/>
                <a:uLnTx/>
                <a:uFillTx/>
                <a:latin typeface="Meiryo UI"/>
                <a:ea typeface="Meiryo UI"/>
                <a:cs typeface="+mn-cs"/>
              </a:rPr>
              <a:t>t(14;16)</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JP" sz="1800" b="0" i="0" u="none" strike="noStrike" kern="0" cap="none" spc="0" normalizeH="0" baseline="0" noProof="0" dirty="0">
                <a:ln>
                  <a:noFill/>
                </a:ln>
                <a:solidFill>
                  <a:srgbClr val="000000"/>
                </a:solidFill>
                <a:effectLst/>
                <a:uLnTx/>
                <a:uFillTx/>
                <a:latin typeface="Meiryo UI"/>
                <a:ea typeface="Meiryo UI"/>
                <a:cs typeface="+mn-cs"/>
              </a:rPr>
              <a:t>1q21+</a:t>
            </a:r>
          </a:p>
        </p:txBody>
      </p:sp>
      <p:sp>
        <p:nvSpPr>
          <p:cNvPr id="25" name="正方形/長方形 24">
            <a:extLst>
              <a:ext uri="{FF2B5EF4-FFF2-40B4-BE49-F238E27FC236}">
                <a16:creationId xmlns:a16="http://schemas.microsoft.com/office/drawing/2014/main" id="{D9C47507-738B-ECBC-056F-CB59F25B440B}"/>
              </a:ext>
            </a:extLst>
          </p:cNvPr>
          <p:cNvSpPr/>
          <p:nvPr/>
        </p:nvSpPr>
        <p:spPr>
          <a:xfrm>
            <a:off x="7849690" y="1688070"/>
            <a:ext cx="3701821" cy="4042390"/>
          </a:xfrm>
          <a:prstGeom prst="rect">
            <a:avLst/>
          </a:prstGeom>
          <a:solidFill>
            <a:srgbClr val="FFFFFF">
              <a:lumMod val="95000"/>
            </a:srgbClr>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17p</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p53</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4;14</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4:14 / FGFR3 / IGH</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14;16 / 14:16 / IGH / MAF</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1q / CKS1B</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amp / gain /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増幅</a:t>
            </a: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染色体</a:t>
            </a: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高リスク</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ハイリスク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high risk / high-risk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FISH</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band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バンド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分染法</a:t>
            </a: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karyotype</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カリオタイプ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核型</a:t>
            </a: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err="1">
                <a:ln>
                  <a:noFill/>
                </a:ln>
                <a:solidFill>
                  <a:srgbClr val="000000"/>
                </a:solidFill>
                <a:effectLst/>
                <a:uLnTx/>
                <a:uFillTx/>
                <a:latin typeface="Meiryo UI"/>
                <a:ea typeface="Meiryo UI"/>
                <a:cs typeface="+mn-cs"/>
              </a:rPr>
              <a:t>chrom</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a:t>
            </a:r>
          </a:p>
        </p:txBody>
      </p:sp>
      <p:sp>
        <p:nvSpPr>
          <p:cNvPr id="26" name="二等辺三角形 25">
            <a:extLst>
              <a:ext uri="{FF2B5EF4-FFF2-40B4-BE49-F238E27FC236}">
                <a16:creationId xmlns:a16="http://schemas.microsoft.com/office/drawing/2014/main" id="{A9A2FD08-B4B7-60BC-6F90-62F02D2B12ED}"/>
              </a:ext>
            </a:extLst>
          </p:cNvPr>
          <p:cNvSpPr/>
          <p:nvPr/>
        </p:nvSpPr>
        <p:spPr>
          <a:xfrm rot="19806336">
            <a:off x="6982487" y="3586407"/>
            <a:ext cx="347433" cy="299511"/>
          </a:xfrm>
          <a:prstGeom prst="triangle">
            <a:avLst/>
          </a:prstGeom>
          <a:solidFill>
            <a:srgbClr val="44546A"/>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err="1">
              <a:ln>
                <a:noFill/>
              </a:ln>
              <a:solidFill>
                <a:srgbClr val="000000"/>
              </a:solidFill>
              <a:effectLst/>
              <a:uLnTx/>
              <a:uFillTx/>
              <a:latin typeface="Arial"/>
              <a:ea typeface="Meiryo UI"/>
              <a:cs typeface="+mn-cs"/>
            </a:endParaRPr>
          </a:p>
        </p:txBody>
      </p:sp>
      <p:sp>
        <p:nvSpPr>
          <p:cNvPr id="27" name="正方形/長方形 26">
            <a:extLst>
              <a:ext uri="{FF2B5EF4-FFF2-40B4-BE49-F238E27FC236}">
                <a16:creationId xmlns:a16="http://schemas.microsoft.com/office/drawing/2014/main" id="{4A85FC16-290C-E2B6-221D-91E2313DB872}"/>
              </a:ext>
            </a:extLst>
          </p:cNvPr>
          <p:cNvSpPr/>
          <p:nvPr/>
        </p:nvSpPr>
        <p:spPr>
          <a:xfrm>
            <a:off x="3179828" y="1680653"/>
            <a:ext cx="1972563" cy="331387"/>
          </a:xfrm>
          <a:prstGeom prst="rect">
            <a:avLst/>
          </a:prstGeom>
          <a:solidFill>
            <a:srgbClr val="44546A"/>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rgbClr val="FFFFFF">
                    <a:lumMod val="95000"/>
                  </a:srgbClr>
                </a:solidFill>
                <a:effectLst/>
                <a:uLnTx/>
                <a:uFillTx/>
                <a:latin typeface="Arial"/>
                <a:ea typeface="Meiryo UI"/>
                <a:cs typeface="+mn-cs"/>
              </a:rPr>
              <a:t>抽出項目</a:t>
            </a:r>
          </a:p>
        </p:txBody>
      </p:sp>
      <p:grpSp>
        <p:nvGrpSpPr>
          <p:cNvPr id="28" name="グループ化 27">
            <a:extLst>
              <a:ext uri="{FF2B5EF4-FFF2-40B4-BE49-F238E27FC236}">
                <a16:creationId xmlns:a16="http://schemas.microsoft.com/office/drawing/2014/main" id="{71FAD62D-F70F-1006-5673-B6E4AC1121D0}"/>
              </a:ext>
            </a:extLst>
          </p:cNvPr>
          <p:cNvGrpSpPr/>
          <p:nvPr/>
        </p:nvGrpSpPr>
        <p:grpSpPr>
          <a:xfrm rot="5400000">
            <a:off x="-16656" y="3571053"/>
            <a:ext cx="2725012" cy="177788"/>
            <a:chOff x="5333944" y="3158738"/>
            <a:chExt cx="2725012" cy="177788"/>
          </a:xfrm>
        </p:grpSpPr>
        <p:sp>
          <p:nvSpPr>
            <p:cNvPr id="29" name="二等辺三角形 28">
              <a:extLst>
                <a:ext uri="{FF2B5EF4-FFF2-40B4-BE49-F238E27FC236}">
                  <a16:creationId xmlns:a16="http://schemas.microsoft.com/office/drawing/2014/main" id="{3756C2DE-A87C-0611-FED1-6D27087345FF}"/>
                </a:ext>
              </a:extLst>
            </p:cNvPr>
            <p:cNvSpPr/>
            <p:nvPr/>
          </p:nvSpPr>
          <p:spPr>
            <a:xfrm rot="5400000">
              <a:off x="5321683" y="3170999"/>
              <a:ext cx="177788" cy="153266"/>
            </a:xfrm>
            <a:prstGeom prst="triangle">
              <a:avLst/>
            </a:prstGeom>
            <a:solidFill>
              <a:srgbClr val="A9BCCB"/>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30" name="二等辺三角形 29">
              <a:extLst>
                <a:ext uri="{FF2B5EF4-FFF2-40B4-BE49-F238E27FC236}">
                  <a16:creationId xmlns:a16="http://schemas.microsoft.com/office/drawing/2014/main" id="{273E69C1-AA99-4097-C7FC-A245DDE798C1}"/>
                </a:ext>
              </a:extLst>
            </p:cNvPr>
            <p:cNvSpPr/>
            <p:nvPr/>
          </p:nvSpPr>
          <p:spPr>
            <a:xfrm rot="5400000">
              <a:off x="6666785" y="3170999"/>
              <a:ext cx="177788" cy="153266"/>
            </a:xfrm>
            <a:prstGeom prst="triangle">
              <a:avLst/>
            </a:prstGeom>
            <a:solidFill>
              <a:srgbClr val="527188"/>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31" name="二等辺三角形 30">
              <a:extLst>
                <a:ext uri="{FF2B5EF4-FFF2-40B4-BE49-F238E27FC236}">
                  <a16:creationId xmlns:a16="http://schemas.microsoft.com/office/drawing/2014/main" id="{CF903A4F-4F39-1375-6DE0-D8EB87D5C1D3}"/>
                </a:ext>
              </a:extLst>
            </p:cNvPr>
            <p:cNvSpPr/>
            <p:nvPr/>
          </p:nvSpPr>
          <p:spPr>
            <a:xfrm rot="5400000">
              <a:off x="7893429" y="3170999"/>
              <a:ext cx="177788" cy="153266"/>
            </a:xfrm>
            <a:prstGeom prst="triangle">
              <a:avLst/>
            </a:prstGeom>
            <a:solidFill>
              <a:srgbClr val="2E404D">
                <a:lumMod val="75000"/>
              </a:srgbClr>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grpSp>
      <p:sp>
        <p:nvSpPr>
          <p:cNvPr id="32" name="正方形/長方形 31">
            <a:extLst>
              <a:ext uri="{FF2B5EF4-FFF2-40B4-BE49-F238E27FC236}">
                <a16:creationId xmlns:a16="http://schemas.microsoft.com/office/drawing/2014/main" id="{26254536-6164-0F47-D7BA-B109521F2A37}"/>
              </a:ext>
            </a:extLst>
          </p:cNvPr>
          <p:cNvSpPr/>
          <p:nvPr/>
        </p:nvSpPr>
        <p:spPr>
          <a:xfrm>
            <a:off x="7849691" y="1680653"/>
            <a:ext cx="1972563" cy="353368"/>
          </a:xfrm>
          <a:prstGeom prst="rect">
            <a:avLst/>
          </a:prstGeom>
          <a:solidFill>
            <a:srgbClr val="44546A"/>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rgbClr val="FFFFFF">
                    <a:lumMod val="95000"/>
                  </a:srgbClr>
                </a:solidFill>
                <a:effectLst/>
                <a:uLnTx/>
                <a:uFillTx/>
                <a:latin typeface="Arial"/>
                <a:ea typeface="Meiryo UI"/>
                <a:cs typeface="+mn-cs"/>
              </a:rPr>
              <a:t>検索キーワード</a:t>
            </a:r>
          </a:p>
        </p:txBody>
      </p:sp>
    </p:spTree>
    <p:extLst>
      <p:ext uri="{BB962C8B-B14F-4D97-AF65-F5344CB8AC3E}">
        <p14:creationId xmlns:p14="http://schemas.microsoft.com/office/powerpoint/2010/main" val="298712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9C5927E-0466-44A2-A414-4BAB117A7D2F}"/>
              </a:ext>
            </a:extLst>
          </p:cNvPr>
          <p:cNvSpPr>
            <a:spLocks noGrp="1"/>
          </p:cNvSpPr>
          <p:nvPr>
            <p:ph type="body" sz="quarter" idx="16"/>
          </p:nvPr>
        </p:nvSpPr>
        <p:spPr/>
        <p:txBody>
          <a:bodyPr/>
          <a:lstStyle/>
          <a:p>
            <a:r>
              <a:rPr kumimoji="1" lang="ja-JP" altLang="en-US" dirty="0"/>
              <a:t>プロジェクト概要</a:t>
            </a:r>
            <a:r>
              <a:rPr kumimoji="1" lang="en-US" altLang="ja-JP" dirty="0"/>
              <a:t>【</a:t>
            </a:r>
            <a:r>
              <a:rPr kumimoji="1" lang="ja-JP" altLang="en-US" dirty="0"/>
              <a:t>再掲</a:t>
            </a:r>
            <a:r>
              <a:rPr kumimoji="1" lang="en-US" altLang="ja-JP" dirty="0"/>
              <a:t>】</a:t>
            </a:r>
          </a:p>
          <a:p>
            <a:r>
              <a:rPr kumimoji="1" lang="en-US" altLang="ja-JP" dirty="0"/>
              <a:t>	</a:t>
            </a:r>
            <a:r>
              <a:rPr kumimoji="1" lang="ja-JP" altLang="en-US" sz="2800" dirty="0"/>
              <a:t>研究目的、実施スコープ、</a:t>
            </a:r>
            <a:endParaRPr kumimoji="1" lang="en-US" altLang="ja-JP" sz="2800" dirty="0"/>
          </a:p>
          <a:p>
            <a:r>
              <a:rPr lang="en-US" altLang="ja-JP" sz="2800" dirty="0"/>
              <a:t>	</a:t>
            </a:r>
            <a:r>
              <a:rPr lang="ja-JP" altLang="en-US" sz="2800" dirty="0"/>
              <a:t>用語定義、対象施設、患者定義</a:t>
            </a:r>
            <a:endParaRPr kumimoji="1" lang="ja-JP" altLang="en-US" sz="2800" dirty="0"/>
          </a:p>
        </p:txBody>
      </p:sp>
      <p:sp>
        <p:nvSpPr>
          <p:cNvPr id="4" name="タイトル 1">
            <a:extLst>
              <a:ext uri="{FF2B5EF4-FFF2-40B4-BE49-F238E27FC236}">
                <a16:creationId xmlns:a16="http://schemas.microsoft.com/office/drawing/2014/main" id="{67A6CEDE-E72B-4827-AD78-445781152215}"/>
              </a:ext>
            </a:extLst>
          </p:cNvPr>
          <p:cNvSpPr>
            <a:spLocks noGrp="1"/>
          </p:cNvSpPr>
          <p:nvPr>
            <p:ph type="title"/>
          </p:nvPr>
        </p:nvSpPr>
        <p:spPr>
          <a:xfrm>
            <a:off x="4496400" y="687600"/>
            <a:ext cx="7315200" cy="1447199"/>
          </a:xfrm>
        </p:spPr>
        <p:txBody>
          <a:bodyPr/>
          <a:lstStyle/>
          <a:p>
            <a:r>
              <a:rPr kumimoji="1" lang="en-US" altLang="ja-JP" dirty="0"/>
              <a:t>01</a:t>
            </a:r>
            <a:endParaRPr kumimoji="1" lang="ja-JP" altLang="en-US" dirty="0"/>
          </a:p>
        </p:txBody>
      </p:sp>
    </p:spTree>
    <p:extLst>
      <p:ext uri="{BB962C8B-B14F-4D97-AF65-F5344CB8AC3E}">
        <p14:creationId xmlns:p14="http://schemas.microsoft.com/office/powerpoint/2010/main" val="938696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lang="ja-JP" altLang="en-US" spc="0" dirty="0">
                <a:solidFill>
                  <a:schemeClr val="tx1">
                    <a:lumMod val="75000"/>
                    <a:lumOff val="25000"/>
                  </a:schemeClr>
                </a:solidFill>
                <a:latin typeface="Meiryo UI"/>
                <a:ea typeface="Meiryo UI"/>
              </a:rPr>
              <a:t>作業イメージ（テキスト抽出）</a:t>
            </a:r>
            <a:r>
              <a:rPr lang="en-US" altLang="ja-JP" spc="0" dirty="0">
                <a:solidFill>
                  <a:schemeClr val="tx1">
                    <a:lumMod val="75000"/>
                    <a:lumOff val="25000"/>
                  </a:schemeClr>
                </a:solidFill>
                <a:latin typeface="Meiryo UI"/>
                <a:ea typeface="Meiryo UI"/>
              </a:rPr>
              <a:t>※Step①</a:t>
            </a:r>
            <a:r>
              <a:rPr lang="ja-JP" altLang="en-US" spc="0" dirty="0">
                <a:solidFill>
                  <a:schemeClr val="tx1">
                    <a:lumMod val="75000"/>
                    <a:lumOff val="25000"/>
                  </a:schemeClr>
                </a:solidFill>
                <a:latin typeface="Meiryo UI"/>
                <a:ea typeface="Meiryo UI"/>
              </a:rPr>
              <a:t>、</a:t>
            </a:r>
            <a:r>
              <a:rPr lang="en-US" altLang="ja-JP" spc="0" dirty="0">
                <a:solidFill>
                  <a:schemeClr val="tx1">
                    <a:lumMod val="75000"/>
                    <a:lumOff val="25000"/>
                  </a:schemeClr>
                </a:solidFill>
                <a:latin typeface="Meiryo UI"/>
                <a:ea typeface="Meiryo UI"/>
              </a:rPr>
              <a:t>Step⑤</a:t>
            </a:r>
            <a:r>
              <a:rPr lang="ja-JP" altLang="en-US" spc="0" dirty="0">
                <a:solidFill>
                  <a:schemeClr val="tx1">
                    <a:lumMod val="75000"/>
                    <a:lumOff val="25000"/>
                  </a:schemeClr>
                </a:solidFill>
                <a:latin typeface="Meiryo UI"/>
                <a:ea typeface="Meiryo UI"/>
              </a:rPr>
              <a:t>の場合</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9703002"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ja-JP" sz="2000" b="1" spc="100" dirty="0">
                <a:solidFill>
                  <a:srgbClr val="0070C0"/>
                </a:solidFill>
                <a:latin typeface="Meiryo UI"/>
                <a:ea typeface="Meiryo UI"/>
              </a:rPr>
              <a:t>Step①,⑤</a:t>
            </a:r>
            <a:r>
              <a:rPr lang="ja-JP" altLang="en-US" sz="2000" b="1" spc="100" dirty="0">
                <a:solidFill>
                  <a:srgbClr val="0070C0"/>
                </a:solidFill>
                <a:latin typeface="Meiryo UI"/>
                <a:ea typeface="Meiryo UI"/>
              </a:rPr>
              <a:t>では、検索キーワード（赤字）周辺のテキストを中心に目視確認</a:t>
            </a:r>
          </a:p>
        </p:txBody>
      </p:sp>
      <p:sp>
        <p:nvSpPr>
          <p:cNvPr id="19" name="正方形/長方形 18">
            <a:extLst>
              <a:ext uri="{FF2B5EF4-FFF2-40B4-BE49-F238E27FC236}">
                <a16:creationId xmlns:a16="http://schemas.microsoft.com/office/drawing/2014/main" id="{DA464879-B468-BC26-1CFB-B9722426DE16}"/>
              </a:ext>
            </a:extLst>
          </p:cNvPr>
          <p:cNvSpPr/>
          <p:nvPr/>
        </p:nvSpPr>
        <p:spPr>
          <a:xfrm>
            <a:off x="486027" y="1343019"/>
            <a:ext cx="1719646" cy="780946"/>
          </a:xfrm>
          <a:prstGeom prst="rect">
            <a:avLst/>
          </a:prstGeom>
          <a:solidFill>
            <a:srgbClr val="0072BC"/>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抽出項目</a:t>
            </a:r>
            <a:endParaRPr kumimoji="0" lang="en-US" altLang="ja-JP" sz="1200" b="0" i="0" u="none" strike="noStrike" kern="0" cap="none" spc="0" normalizeH="0" baseline="0" noProof="0" dirty="0">
              <a:ln>
                <a:noFill/>
              </a:ln>
              <a:solidFill>
                <a:srgbClr val="FFFFFF"/>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検索キーワード</a:t>
            </a:r>
            <a:endParaRPr kumimoji="0" lang="en-US" altLang="ja-JP" sz="1200" b="0" i="0" u="none" strike="noStrike" kern="0" cap="none" spc="0" normalizeH="0" baseline="0" noProof="0" dirty="0">
              <a:ln>
                <a:noFill/>
              </a:ln>
              <a:solidFill>
                <a:srgbClr val="FFFFFF"/>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抽出ルール</a:t>
            </a:r>
            <a:endParaRPr kumimoji="0" lang="en-US" altLang="ja-JP" sz="1200" b="0" i="0" u="none" strike="noStrike" kern="0" cap="none" spc="0" normalizeH="0" baseline="0" noProof="0" dirty="0">
              <a:ln>
                <a:noFill/>
              </a:ln>
              <a:solidFill>
                <a:srgbClr val="FFFFFF"/>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の設定</a:t>
            </a:r>
          </a:p>
        </p:txBody>
      </p:sp>
      <p:sp>
        <p:nvSpPr>
          <p:cNvPr id="20" name="正方形/長方形 19">
            <a:extLst>
              <a:ext uri="{FF2B5EF4-FFF2-40B4-BE49-F238E27FC236}">
                <a16:creationId xmlns:a16="http://schemas.microsoft.com/office/drawing/2014/main" id="{C88C4FAD-E6B2-05AB-EA69-F4FE05DCE158}"/>
              </a:ext>
            </a:extLst>
          </p:cNvPr>
          <p:cNvSpPr/>
          <p:nvPr/>
        </p:nvSpPr>
        <p:spPr>
          <a:xfrm>
            <a:off x="486027" y="2642522"/>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テキスト抽出</a:t>
            </a:r>
          </a:p>
        </p:txBody>
      </p:sp>
      <p:sp>
        <p:nvSpPr>
          <p:cNvPr id="21" name="正方形/長方形 20">
            <a:extLst>
              <a:ext uri="{FF2B5EF4-FFF2-40B4-BE49-F238E27FC236}">
                <a16:creationId xmlns:a16="http://schemas.microsoft.com/office/drawing/2014/main" id="{6C3CDE55-4DA9-7EE6-3FF0-A2C7770A7410}"/>
              </a:ext>
            </a:extLst>
          </p:cNvPr>
          <p:cNvSpPr/>
          <p:nvPr/>
        </p:nvSpPr>
        <p:spPr>
          <a:xfrm>
            <a:off x="486027" y="3942025"/>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各抽出項目に</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該当文章を転記</a:t>
            </a:r>
          </a:p>
        </p:txBody>
      </p:sp>
      <p:sp>
        <p:nvSpPr>
          <p:cNvPr id="22" name="正方形/長方形 21">
            <a:extLst>
              <a:ext uri="{FF2B5EF4-FFF2-40B4-BE49-F238E27FC236}">
                <a16:creationId xmlns:a16="http://schemas.microsoft.com/office/drawing/2014/main" id="{3906BFC9-1B92-84F6-2BE4-576C24CF6634}"/>
              </a:ext>
            </a:extLst>
          </p:cNvPr>
          <p:cNvSpPr/>
          <p:nvPr/>
        </p:nvSpPr>
        <p:spPr>
          <a:xfrm>
            <a:off x="486027" y="5241529"/>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抽出結果の</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お客様確認</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p:txBody>
      </p:sp>
      <p:sp>
        <p:nvSpPr>
          <p:cNvPr id="23" name="四角形吹き出し 8">
            <a:extLst>
              <a:ext uri="{FF2B5EF4-FFF2-40B4-BE49-F238E27FC236}">
                <a16:creationId xmlns:a16="http://schemas.microsoft.com/office/drawing/2014/main" id="{76B9FF54-F51B-70A9-3389-7D549341E907}"/>
              </a:ext>
            </a:extLst>
          </p:cNvPr>
          <p:cNvSpPr/>
          <p:nvPr/>
        </p:nvSpPr>
        <p:spPr>
          <a:xfrm>
            <a:off x="2821718" y="1343019"/>
            <a:ext cx="9098280" cy="4679456"/>
          </a:xfrm>
          <a:prstGeom prst="wedgeRectCallout">
            <a:avLst>
              <a:gd name="adj1" fmla="val -48481"/>
              <a:gd name="adj2" fmla="val -20660"/>
            </a:avLst>
          </a:prstGeom>
          <a:solidFill>
            <a:srgbClr val="FFFFFF"/>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err="1">
              <a:ln>
                <a:noFill/>
              </a:ln>
              <a:solidFill>
                <a:srgbClr val="000000"/>
              </a:solidFill>
              <a:effectLst/>
              <a:uLnTx/>
              <a:uFillTx/>
              <a:latin typeface="Arial"/>
              <a:ea typeface="Meiryo UI"/>
              <a:cs typeface="+mn-cs"/>
            </a:endParaRPr>
          </a:p>
        </p:txBody>
      </p:sp>
      <p:sp>
        <p:nvSpPr>
          <p:cNvPr id="24" name="正方形/長方形 23">
            <a:extLst>
              <a:ext uri="{FF2B5EF4-FFF2-40B4-BE49-F238E27FC236}">
                <a16:creationId xmlns:a16="http://schemas.microsoft.com/office/drawing/2014/main" id="{601BF868-AAD7-B213-E079-1B7727E608FC}"/>
              </a:ext>
            </a:extLst>
          </p:cNvPr>
          <p:cNvSpPr/>
          <p:nvPr/>
        </p:nvSpPr>
        <p:spPr>
          <a:xfrm>
            <a:off x="3179828" y="1680653"/>
            <a:ext cx="3395384" cy="4049807"/>
          </a:xfrm>
          <a:prstGeom prst="rect">
            <a:avLst/>
          </a:prstGeom>
          <a:solidFill>
            <a:srgbClr val="FFFFFF">
              <a:lumMod val="95000"/>
            </a:srgbClr>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JP" sz="1800" b="0" i="0" u="none" strike="noStrike" kern="0" cap="none" spc="0" normalizeH="0" baseline="0" noProof="0" dirty="0">
                <a:ln>
                  <a:noFill/>
                </a:ln>
                <a:solidFill>
                  <a:srgbClr val="000000"/>
                </a:solidFill>
                <a:effectLst/>
                <a:uLnTx/>
                <a:uFillTx/>
                <a:latin typeface="Meiryo UI"/>
                <a:ea typeface="Meiryo UI"/>
                <a:cs typeface="+mn-cs"/>
              </a:rPr>
              <a:t>del(17p)</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JP" sz="1800" b="0" i="0" u="none" strike="noStrike" kern="0" cap="none" spc="0" normalizeH="0" baseline="0" noProof="0" dirty="0">
                <a:ln>
                  <a:noFill/>
                </a:ln>
                <a:solidFill>
                  <a:srgbClr val="000000"/>
                </a:solidFill>
                <a:effectLst/>
                <a:uLnTx/>
                <a:uFillTx/>
                <a:latin typeface="Meiryo UI"/>
                <a:ea typeface="Meiryo UI"/>
                <a:cs typeface="+mn-cs"/>
              </a:rPr>
              <a:t>t(4;14)</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JP" sz="1800" b="0" i="0" u="none" strike="noStrike" kern="0" cap="none" spc="0" normalizeH="0" baseline="0" noProof="0" dirty="0">
                <a:ln>
                  <a:noFill/>
                </a:ln>
                <a:solidFill>
                  <a:srgbClr val="000000"/>
                </a:solidFill>
                <a:effectLst/>
                <a:uLnTx/>
                <a:uFillTx/>
                <a:latin typeface="Meiryo UI"/>
                <a:ea typeface="Meiryo UI"/>
                <a:cs typeface="+mn-cs"/>
              </a:rPr>
              <a:t>t(14;16)</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JP" sz="1800" b="0" i="0" u="none" strike="noStrike" kern="0" cap="none" spc="0" normalizeH="0" baseline="0" noProof="0" dirty="0">
                <a:ln>
                  <a:noFill/>
                </a:ln>
                <a:solidFill>
                  <a:srgbClr val="000000"/>
                </a:solidFill>
                <a:effectLst/>
                <a:uLnTx/>
                <a:uFillTx/>
                <a:latin typeface="Meiryo UI"/>
                <a:ea typeface="Meiryo UI"/>
                <a:cs typeface="+mn-cs"/>
              </a:rPr>
              <a:t>1q21+</a:t>
            </a:r>
          </a:p>
        </p:txBody>
      </p:sp>
      <p:sp>
        <p:nvSpPr>
          <p:cNvPr id="25" name="正方形/長方形 24">
            <a:extLst>
              <a:ext uri="{FF2B5EF4-FFF2-40B4-BE49-F238E27FC236}">
                <a16:creationId xmlns:a16="http://schemas.microsoft.com/office/drawing/2014/main" id="{D9C47507-738B-ECBC-056F-CB59F25B440B}"/>
              </a:ext>
            </a:extLst>
          </p:cNvPr>
          <p:cNvSpPr/>
          <p:nvPr/>
        </p:nvSpPr>
        <p:spPr>
          <a:xfrm>
            <a:off x="7849690" y="1688070"/>
            <a:ext cx="3701821" cy="4042390"/>
          </a:xfrm>
          <a:prstGeom prst="rect">
            <a:avLst/>
          </a:prstGeom>
          <a:solidFill>
            <a:srgbClr val="FFFFFF">
              <a:lumMod val="95000"/>
            </a:srgbClr>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17p</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p53</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4;14</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4:14 / FGFR3 / IGH</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14;16 / 14:16 / IGH / MAF</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1q / CKS1B</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amp / gain /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増幅</a:t>
            </a: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染色体</a:t>
            </a: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高リスク</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ハイリスク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high risk / high-risk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FISH</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band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バンド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分染法</a:t>
            </a: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karyotype</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カリオタイプ </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核型</a:t>
            </a:r>
            <a:endParaRPr kumimoji="0" lang="en-US" altLang="ja-JP" sz="1600" b="0" i="0" u="none" strike="noStrike" kern="0" cap="none" spc="0" normalizeH="0" baseline="0" noProof="0" dirty="0">
              <a:ln>
                <a:noFill/>
              </a:ln>
              <a:solidFill>
                <a:srgbClr val="000000"/>
              </a:solidFill>
              <a:effectLst/>
              <a:uLnTx/>
              <a:uFillTx/>
              <a:latin typeface="Meiryo UI"/>
              <a:ea typeface="Meiryo UI"/>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0" cap="none" spc="0" normalizeH="0" baseline="0" noProof="0" dirty="0" err="1">
                <a:ln>
                  <a:noFill/>
                </a:ln>
                <a:solidFill>
                  <a:srgbClr val="000000"/>
                </a:solidFill>
                <a:effectLst/>
                <a:uLnTx/>
                <a:uFillTx/>
                <a:latin typeface="Meiryo UI"/>
                <a:ea typeface="Meiryo UI"/>
                <a:cs typeface="+mn-cs"/>
              </a:rPr>
              <a:t>chrom</a:t>
            </a: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 </a:t>
            </a:r>
          </a:p>
        </p:txBody>
      </p:sp>
      <p:sp>
        <p:nvSpPr>
          <p:cNvPr id="26" name="二等辺三角形 25">
            <a:extLst>
              <a:ext uri="{FF2B5EF4-FFF2-40B4-BE49-F238E27FC236}">
                <a16:creationId xmlns:a16="http://schemas.microsoft.com/office/drawing/2014/main" id="{A9A2FD08-B4B7-60BC-6F90-62F02D2B12ED}"/>
              </a:ext>
            </a:extLst>
          </p:cNvPr>
          <p:cNvSpPr/>
          <p:nvPr/>
        </p:nvSpPr>
        <p:spPr>
          <a:xfrm rot="19806336">
            <a:off x="6982487" y="3586407"/>
            <a:ext cx="347433" cy="299511"/>
          </a:xfrm>
          <a:prstGeom prst="triangle">
            <a:avLst/>
          </a:prstGeom>
          <a:solidFill>
            <a:srgbClr val="44546A"/>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err="1">
              <a:ln>
                <a:noFill/>
              </a:ln>
              <a:solidFill>
                <a:srgbClr val="000000"/>
              </a:solidFill>
              <a:effectLst/>
              <a:uLnTx/>
              <a:uFillTx/>
              <a:latin typeface="Arial"/>
              <a:ea typeface="Meiryo UI"/>
              <a:cs typeface="+mn-cs"/>
            </a:endParaRPr>
          </a:p>
        </p:txBody>
      </p:sp>
      <p:sp>
        <p:nvSpPr>
          <p:cNvPr id="27" name="正方形/長方形 26">
            <a:extLst>
              <a:ext uri="{FF2B5EF4-FFF2-40B4-BE49-F238E27FC236}">
                <a16:creationId xmlns:a16="http://schemas.microsoft.com/office/drawing/2014/main" id="{4A85FC16-290C-E2B6-221D-91E2313DB872}"/>
              </a:ext>
            </a:extLst>
          </p:cNvPr>
          <p:cNvSpPr/>
          <p:nvPr/>
        </p:nvSpPr>
        <p:spPr>
          <a:xfrm>
            <a:off x="3179828" y="1680653"/>
            <a:ext cx="1972563" cy="331387"/>
          </a:xfrm>
          <a:prstGeom prst="rect">
            <a:avLst/>
          </a:prstGeom>
          <a:solidFill>
            <a:srgbClr val="44546A"/>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rgbClr val="FFFFFF">
                    <a:lumMod val="95000"/>
                  </a:srgbClr>
                </a:solidFill>
                <a:effectLst/>
                <a:uLnTx/>
                <a:uFillTx/>
                <a:latin typeface="Arial"/>
                <a:ea typeface="Meiryo UI"/>
                <a:cs typeface="+mn-cs"/>
              </a:rPr>
              <a:t>抽出項目</a:t>
            </a:r>
          </a:p>
        </p:txBody>
      </p:sp>
      <p:grpSp>
        <p:nvGrpSpPr>
          <p:cNvPr id="28" name="グループ化 27">
            <a:extLst>
              <a:ext uri="{FF2B5EF4-FFF2-40B4-BE49-F238E27FC236}">
                <a16:creationId xmlns:a16="http://schemas.microsoft.com/office/drawing/2014/main" id="{71FAD62D-F70F-1006-5673-B6E4AC1121D0}"/>
              </a:ext>
            </a:extLst>
          </p:cNvPr>
          <p:cNvGrpSpPr/>
          <p:nvPr/>
        </p:nvGrpSpPr>
        <p:grpSpPr>
          <a:xfrm rot="5400000">
            <a:off x="-16656" y="3571053"/>
            <a:ext cx="2725012" cy="177788"/>
            <a:chOff x="5333944" y="3158738"/>
            <a:chExt cx="2725012" cy="177788"/>
          </a:xfrm>
        </p:grpSpPr>
        <p:sp>
          <p:nvSpPr>
            <p:cNvPr id="29" name="二等辺三角形 28">
              <a:extLst>
                <a:ext uri="{FF2B5EF4-FFF2-40B4-BE49-F238E27FC236}">
                  <a16:creationId xmlns:a16="http://schemas.microsoft.com/office/drawing/2014/main" id="{3756C2DE-A87C-0611-FED1-6D27087345FF}"/>
                </a:ext>
              </a:extLst>
            </p:cNvPr>
            <p:cNvSpPr/>
            <p:nvPr/>
          </p:nvSpPr>
          <p:spPr>
            <a:xfrm rot="5400000">
              <a:off x="5321683" y="3170999"/>
              <a:ext cx="177788" cy="153266"/>
            </a:xfrm>
            <a:prstGeom prst="triangle">
              <a:avLst/>
            </a:prstGeom>
            <a:solidFill>
              <a:srgbClr val="A9BCCB"/>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30" name="二等辺三角形 29">
              <a:extLst>
                <a:ext uri="{FF2B5EF4-FFF2-40B4-BE49-F238E27FC236}">
                  <a16:creationId xmlns:a16="http://schemas.microsoft.com/office/drawing/2014/main" id="{273E69C1-AA99-4097-C7FC-A245DDE798C1}"/>
                </a:ext>
              </a:extLst>
            </p:cNvPr>
            <p:cNvSpPr/>
            <p:nvPr/>
          </p:nvSpPr>
          <p:spPr>
            <a:xfrm rot="5400000">
              <a:off x="6666785" y="3170999"/>
              <a:ext cx="177788" cy="153266"/>
            </a:xfrm>
            <a:prstGeom prst="triangle">
              <a:avLst/>
            </a:prstGeom>
            <a:solidFill>
              <a:srgbClr val="527188"/>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31" name="二等辺三角形 30">
              <a:extLst>
                <a:ext uri="{FF2B5EF4-FFF2-40B4-BE49-F238E27FC236}">
                  <a16:creationId xmlns:a16="http://schemas.microsoft.com/office/drawing/2014/main" id="{CF903A4F-4F39-1375-6DE0-D8EB87D5C1D3}"/>
                </a:ext>
              </a:extLst>
            </p:cNvPr>
            <p:cNvSpPr/>
            <p:nvPr/>
          </p:nvSpPr>
          <p:spPr>
            <a:xfrm rot="5400000">
              <a:off x="7893429" y="3170999"/>
              <a:ext cx="177788" cy="153266"/>
            </a:xfrm>
            <a:prstGeom prst="triangle">
              <a:avLst/>
            </a:prstGeom>
            <a:solidFill>
              <a:srgbClr val="2E404D">
                <a:lumMod val="75000"/>
              </a:srgbClr>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grpSp>
      <p:sp>
        <p:nvSpPr>
          <p:cNvPr id="32" name="正方形/長方形 31">
            <a:extLst>
              <a:ext uri="{FF2B5EF4-FFF2-40B4-BE49-F238E27FC236}">
                <a16:creationId xmlns:a16="http://schemas.microsoft.com/office/drawing/2014/main" id="{26254536-6164-0F47-D7BA-B109521F2A37}"/>
              </a:ext>
            </a:extLst>
          </p:cNvPr>
          <p:cNvSpPr/>
          <p:nvPr/>
        </p:nvSpPr>
        <p:spPr>
          <a:xfrm>
            <a:off x="7849691" y="1680653"/>
            <a:ext cx="1972563" cy="353368"/>
          </a:xfrm>
          <a:prstGeom prst="rect">
            <a:avLst/>
          </a:prstGeom>
          <a:solidFill>
            <a:srgbClr val="44546A"/>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rgbClr val="FFFFFF">
                    <a:lumMod val="95000"/>
                  </a:srgbClr>
                </a:solidFill>
                <a:effectLst/>
                <a:uLnTx/>
                <a:uFillTx/>
                <a:latin typeface="Arial"/>
                <a:ea typeface="Meiryo UI"/>
                <a:cs typeface="+mn-cs"/>
              </a:rPr>
              <a:t>検索キーワード</a:t>
            </a:r>
          </a:p>
        </p:txBody>
      </p:sp>
    </p:spTree>
    <p:extLst>
      <p:ext uri="{BB962C8B-B14F-4D97-AF65-F5344CB8AC3E}">
        <p14:creationId xmlns:p14="http://schemas.microsoft.com/office/powerpoint/2010/main" val="2391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lang="ja-JP" altLang="en-US" spc="0" dirty="0">
                <a:solidFill>
                  <a:schemeClr val="tx1">
                    <a:lumMod val="75000"/>
                    <a:lumOff val="25000"/>
                  </a:schemeClr>
                </a:solidFill>
                <a:latin typeface="Meiryo UI"/>
                <a:ea typeface="Meiryo UI"/>
              </a:rPr>
              <a:t>作業イメージ（テキスト抽出）</a:t>
            </a:r>
            <a:r>
              <a:rPr lang="en-US" altLang="ja-JP" spc="0" dirty="0">
                <a:solidFill>
                  <a:schemeClr val="tx1">
                    <a:lumMod val="75000"/>
                    <a:lumOff val="25000"/>
                  </a:schemeClr>
                </a:solidFill>
                <a:latin typeface="Meiryo UI"/>
                <a:ea typeface="Meiryo UI"/>
              </a:rPr>
              <a:t>※Step②</a:t>
            </a:r>
            <a:r>
              <a:rPr lang="ja-JP" altLang="en-US" spc="0" dirty="0">
                <a:solidFill>
                  <a:schemeClr val="tx1">
                    <a:lumMod val="75000"/>
                    <a:lumOff val="25000"/>
                  </a:schemeClr>
                </a:solidFill>
                <a:latin typeface="Meiryo UI"/>
                <a:ea typeface="Meiryo UI"/>
              </a:rPr>
              <a:t>～④の場合</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7" y="470724"/>
            <a:ext cx="9703002"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ja-JP" sz="2000" b="1" spc="100" dirty="0">
                <a:solidFill>
                  <a:srgbClr val="0070C0"/>
                </a:solidFill>
                <a:latin typeface="Meiryo UI"/>
                <a:ea typeface="Meiryo UI"/>
              </a:rPr>
              <a:t>Step②</a:t>
            </a:r>
            <a:r>
              <a:rPr lang="ja-JP" altLang="en-US" sz="2000" b="1" spc="100" dirty="0">
                <a:solidFill>
                  <a:srgbClr val="0070C0"/>
                </a:solidFill>
                <a:latin typeface="Meiryo UI"/>
                <a:ea typeface="Meiryo UI"/>
              </a:rPr>
              <a:t>～④では、期間をしぼった上で、テキスト全文を確認</a:t>
            </a:r>
          </a:p>
        </p:txBody>
      </p:sp>
      <p:sp>
        <p:nvSpPr>
          <p:cNvPr id="3" name="四角形吹き出し 8">
            <a:extLst>
              <a:ext uri="{FF2B5EF4-FFF2-40B4-BE49-F238E27FC236}">
                <a16:creationId xmlns:a16="http://schemas.microsoft.com/office/drawing/2014/main" id="{FF8A0C53-DCEB-E36E-B301-09BC6AC785CE}"/>
              </a:ext>
            </a:extLst>
          </p:cNvPr>
          <p:cNvSpPr/>
          <p:nvPr/>
        </p:nvSpPr>
        <p:spPr>
          <a:xfrm>
            <a:off x="2706491" y="1432111"/>
            <a:ext cx="9098280" cy="4679456"/>
          </a:xfrm>
          <a:prstGeom prst="wedgeRectCallout">
            <a:avLst>
              <a:gd name="adj1" fmla="val -42568"/>
              <a:gd name="adj2" fmla="val -18447"/>
            </a:avLst>
          </a:prstGeom>
          <a:solidFill>
            <a:srgbClr val="FFFFFF"/>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err="1">
              <a:ln>
                <a:noFill/>
              </a:ln>
              <a:solidFill>
                <a:srgbClr val="000000"/>
              </a:solidFill>
              <a:effectLst/>
              <a:uLnTx/>
              <a:uFillTx/>
              <a:latin typeface="Arial"/>
              <a:ea typeface="Meiryo UI"/>
              <a:cs typeface="+mn-cs"/>
            </a:endParaRPr>
          </a:p>
        </p:txBody>
      </p:sp>
      <p:sp>
        <p:nvSpPr>
          <p:cNvPr id="4" name="正方形/長方形 3">
            <a:extLst>
              <a:ext uri="{FF2B5EF4-FFF2-40B4-BE49-F238E27FC236}">
                <a16:creationId xmlns:a16="http://schemas.microsoft.com/office/drawing/2014/main" id="{169414A9-09B3-35FF-5240-7576A6407EAA}"/>
              </a:ext>
            </a:extLst>
          </p:cNvPr>
          <p:cNvSpPr/>
          <p:nvPr/>
        </p:nvSpPr>
        <p:spPr>
          <a:xfrm>
            <a:off x="370800" y="1450777"/>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抽出項目</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検索キーワード</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抽出ルール</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の設定</a:t>
            </a:r>
          </a:p>
        </p:txBody>
      </p:sp>
      <p:sp>
        <p:nvSpPr>
          <p:cNvPr id="5" name="正方形/長方形 4">
            <a:extLst>
              <a:ext uri="{FF2B5EF4-FFF2-40B4-BE49-F238E27FC236}">
                <a16:creationId xmlns:a16="http://schemas.microsoft.com/office/drawing/2014/main" id="{BD10B52F-9FBB-F3F3-4738-263917F7171A}"/>
              </a:ext>
            </a:extLst>
          </p:cNvPr>
          <p:cNvSpPr/>
          <p:nvPr/>
        </p:nvSpPr>
        <p:spPr>
          <a:xfrm>
            <a:off x="370800" y="2750280"/>
            <a:ext cx="1719646" cy="780946"/>
          </a:xfrm>
          <a:prstGeom prst="rect">
            <a:avLst/>
          </a:prstGeom>
          <a:solidFill>
            <a:srgbClr val="0072BC"/>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テキスト抽出</a:t>
            </a:r>
          </a:p>
        </p:txBody>
      </p:sp>
      <p:sp>
        <p:nvSpPr>
          <p:cNvPr id="6" name="正方形/長方形 5">
            <a:extLst>
              <a:ext uri="{FF2B5EF4-FFF2-40B4-BE49-F238E27FC236}">
                <a16:creationId xmlns:a16="http://schemas.microsoft.com/office/drawing/2014/main" id="{1BEF66E8-F5C9-CBC8-19B4-3E440D5D2D38}"/>
              </a:ext>
            </a:extLst>
          </p:cNvPr>
          <p:cNvSpPr/>
          <p:nvPr/>
        </p:nvSpPr>
        <p:spPr>
          <a:xfrm>
            <a:off x="370800" y="4049783"/>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各抽出項目に</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該当文章を転記</a:t>
            </a:r>
          </a:p>
        </p:txBody>
      </p:sp>
      <p:sp>
        <p:nvSpPr>
          <p:cNvPr id="7" name="正方形/長方形 6">
            <a:extLst>
              <a:ext uri="{FF2B5EF4-FFF2-40B4-BE49-F238E27FC236}">
                <a16:creationId xmlns:a16="http://schemas.microsoft.com/office/drawing/2014/main" id="{8717DD03-171C-4718-A731-322F08499199}"/>
              </a:ext>
            </a:extLst>
          </p:cNvPr>
          <p:cNvSpPr/>
          <p:nvPr/>
        </p:nvSpPr>
        <p:spPr>
          <a:xfrm>
            <a:off x="370800" y="5349287"/>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抽出結果の</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お客様確認</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p:txBody>
      </p:sp>
      <p:graphicFrame>
        <p:nvGraphicFramePr>
          <p:cNvPr id="9" name="表 8">
            <a:extLst>
              <a:ext uri="{FF2B5EF4-FFF2-40B4-BE49-F238E27FC236}">
                <a16:creationId xmlns:a16="http://schemas.microsoft.com/office/drawing/2014/main" id="{C32797ED-10E0-E3B6-CDDB-9704AAE76FB7}"/>
              </a:ext>
            </a:extLst>
          </p:cNvPr>
          <p:cNvGraphicFramePr>
            <a:graphicFrameLocks noGrp="1"/>
          </p:cNvGraphicFramePr>
          <p:nvPr>
            <p:extLst>
              <p:ext uri="{D42A27DB-BD31-4B8C-83A1-F6EECF244321}">
                <p14:modId xmlns:p14="http://schemas.microsoft.com/office/powerpoint/2010/main" val="49952516"/>
              </p:ext>
            </p:extLst>
          </p:nvPr>
        </p:nvGraphicFramePr>
        <p:xfrm>
          <a:off x="3345332" y="1799305"/>
          <a:ext cx="8116121" cy="4110355"/>
        </p:xfrm>
        <a:graphic>
          <a:graphicData uri="http://schemas.openxmlformats.org/drawingml/2006/table">
            <a:tbl>
              <a:tblPr firstRow="1" bandRow="1"/>
              <a:tblGrid>
                <a:gridCol w="842865">
                  <a:extLst>
                    <a:ext uri="{9D8B030D-6E8A-4147-A177-3AD203B41FA5}">
                      <a16:colId xmlns:a16="http://schemas.microsoft.com/office/drawing/2014/main" val="2916478876"/>
                    </a:ext>
                  </a:extLst>
                </a:gridCol>
                <a:gridCol w="1644242">
                  <a:extLst>
                    <a:ext uri="{9D8B030D-6E8A-4147-A177-3AD203B41FA5}">
                      <a16:colId xmlns:a16="http://schemas.microsoft.com/office/drawing/2014/main" val="576874910"/>
                    </a:ext>
                  </a:extLst>
                </a:gridCol>
                <a:gridCol w="763398">
                  <a:extLst>
                    <a:ext uri="{9D8B030D-6E8A-4147-A177-3AD203B41FA5}">
                      <a16:colId xmlns:a16="http://schemas.microsoft.com/office/drawing/2014/main" val="3636378912"/>
                    </a:ext>
                  </a:extLst>
                </a:gridCol>
                <a:gridCol w="4865616">
                  <a:extLst>
                    <a:ext uri="{9D8B030D-6E8A-4147-A177-3AD203B41FA5}">
                      <a16:colId xmlns:a16="http://schemas.microsoft.com/office/drawing/2014/main" val="2763306296"/>
                    </a:ext>
                  </a:extLst>
                </a:gridCol>
              </a:tblGrid>
              <a:tr h="501350">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pPr algn="l"/>
                      <a:r>
                        <a:rPr kumimoji="1" lang="ja-JP" altLang="en-US" sz="1400"/>
                        <a:t>患者</a:t>
                      </a:r>
                      <a:r>
                        <a:rPr kumimoji="1" lang="en-US" altLang="ja-JP" sz="1400"/>
                        <a:t>ID</a:t>
                      </a:r>
                      <a:endParaRPr kumimoji="1" lang="ja-JP" altLang="en-US" sz="1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pPr algn="l"/>
                      <a:r>
                        <a:rPr kumimoji="1" lang="ja-JP" altLang="en-US" sz="1400" dirty="0"/>
                        <a:t>日付</a:t>
                      </a:r>
                      <a:endParaRPr kumimoji="1" lang="en-US" altLang="ja-JP" sz="1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pPr algn="l"/>
                      <a:r>
                        <a:rPr kumimoji="1" lang="ja-JP" altLang="en-US" sz="1400"/>
                        <a:t>テキスト</a:t>
                      </a:r>
                      <a:r>
                        <a:rPr kumimoji="1" lang="en-US" altLang="ja-JP" sz="1400"/>
                        <a:t>No</a:t>
                      </a:r>
                      <a:endParaRPr kumimoji="1" lang="ja-JP" altLang="en-US" sz="1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pPr algn="l"/>
                      <a:r>
                        <a:rPr kumimoji="1" lang="ja-JP" altLang="en-US" sz="1400" dirty="0"/>
                        <a:t>該当文章</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extLst>
                  <a:ext uri="{0D108BD9-81ED-4DB2-BD59-A6C34878D82A}">
                    <a16:rowId xmlns:a16="http://schemas.microsoft.com/office/drawing/2014/main" val="2372030168"/>
                  </a:ext>
                </a:extLst>
              </a:tr>
              <a:tr h="718439">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1</a:t>
                      </a:r>
                      <a:endParaRPr kumimoji="1" lang="ja-JP" altLang="en-US" sz="1400" dirty="0">
                        <a:latin typeface="+mj-ea"/>
                        <a:ea typeface="+mj-ea"/>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ja-JP" altLang="en-US" sz="1400" dirty="0">
                          <a:latin typeface="+mj-ea"/>
                          <a:ea typeface="+mj-ea"/>
                        </a:rPr>
                        <a:t>・・・</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ja-JP" altLang="en-US" sz="1400" kern="1200" dirty="0">
                          <a:solidFill>
                            <a:schemeClr val="dk1"/>
                          </a:solidFill>
                          <a:latin typeface="+mj-ea"/>
                          <a:ea typeface="+mn-ea"/>
                          <a:cs typeface="+mn-cs"/>
                        </a:rPr>
                        <a:t>・・・</a:t>
                      </a:r>
                      <a:endParaRPr kumimoji="1" lang="ja-JP" altLang="en-US" sz="1400" dirty="0">
                        <a:latin typeface="+mj-ea"/>
                        <a:ea typeface="+mj-ea"/>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ja-JP" altLang="en-US" sz="1400" kern="1200" dirty="0">
                          <a:solidFill>
                            <a:schemeClr val="dk1"/>
                          </a:solidFill>
                          <a:latin typeface="+mj-ea"/>
                          <a:ea typeface="+mn-ea"/>
                          <a:cs typeface="+mn-cs"/>
                        </a:rPr>
                        <a:t>・・・</a:t>
                      </a:r>
                      <a:endParaRPr kumimoji="1" lang="en-US" altLang="ja-JP" sz="1400" dirty="0">
                        <a:solidFill>
                          <a:schemeClr val="tx1"/>
                        </a:solidFill>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extLst>
                  <a:ext uri="{0D108BD9-81ED-4DB2-BD59-A6C34878D82A}">
                    <a16:rowId xmlns:a16="http://schemas.microsoft.com/office/drawing/2014/main" val="3785543514"/>
                  </a:ext>
                </a:extLst>
              </a:tr>
              <a:tr h="718439">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1</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2020/5/1</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4</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ja-JP" altLang="en-US" sz="1200" dirty="0">
                          <a:solidFill>
                            <a:schemeClr val="tx1"/>
                          </a:solidFill>
                          <a:latin typeface="+mj-ea"/>
                          <a:ea typeface="+mj-ea"/>
                        </a:rPr>
                        <a:t>・・・・＃</a:t>
                      </a:r>
                      <a:r>
                        <a:rPr kumimoji="1" lang="en-US" altLang="ja-JP" sz="1200" dirty="0">
                          <a:solidFill>
                            <a:schemeClr val="tx1"/>
                          </a:solidFill>
                          <a:latin typeface="+mj-ea"/>
                          <a:ea typeface="+mj-ea"/>
                        </a:rPr>
                        <a:t>BJP</a:t>
                      </a:r>
                      <a:r>
                        <a:rPr kumimoji="1" lang="ja-JP" altLang="en-US" sz="1200" dirty="0">
                          <a:solidFill>
                            <a:schemeClr val="tx1"/>
                          </a:solidFill>
                          <a:latin typeface="+mj-ea"/>
                          <a:ea typeface="+mj-ea"/>
                        </a:rPr>
                        <a:t>　</a:t>
                      </a:r>
                      <a:r>
                        <a:rPr kumimoji="1" lang="en-US" altLang="ja-JP" sz="1200" dirty="0">
                          <a:solidFill>
                            <a:schemeClr val="tx1"/>
                          </a:solidFill>
                          <a:latin typeface="+mj-ea"/>
                          <a:ea typeface="+mj-ea"/>
                        </a:rPr>
                        <a:t>κ</a:t>
                      </a:r>
                      <a:r>
                        <a:rPr kumimoji="1" lang="ja-JP" altLang="en-US" sz="1200" dirty="0">
                          <a:solidFill>
                            <a:schemeClr val="tx1"/>
                          </a:solidFill>
                          <a:latin typeface="+mj-ea"/>
                          <a:ea typeface="+mj-ea"/>
                        </a:rPr>
                        <a:t>型　多発性骨髄腫　</a:t>
                      </a:r>
                      <a:r>
                        <a:rPr kumimoji="1" lang="en-US" altLang="ja-JP" sz="1200" dirty="0">
                          <a:solidFill>
                            <a:schemeClr val="tx1"/>
                          </a:solidFill>
                          <a:latin typeface="+mj-ea"/>
                          <a:ea typeface="+mj-ea"/>
                        </a:rPr>
                        <a:t>ISS</a:t>
                      </a:r>
                      <a:r>
                        <a:rPr kumimoji="1" lang="ja-JP" altLang="en-US" sz="1200" dirty="0">
                          <a:solidFill>
                            <a:schemeClr val="tx1"/>
                          </a:solidFill>
                          <a:latin typeface="+mj-ea"/>
                          <a:ea typeface="+mj-ea"/>
                        </a:rPr>
                        <a:t>　</a:t>
                      </a:r>
                      <a:r>
                        <a:rPr kumimoji="1" lang="en-US" altLang="ja-JP" sz="1200" dirty="0">
                          <a:solidFill>
                            <a:schemeClr val="tx1"/>
                          </a:solidFill>
                          <a:latin typeface="+mj-ea"/>
                          <a:ea typeface="+mj-ea"/>
                        </a:rPr>
                        <a:t>Ⅲ </a:t>
                      </a:r>
                      <a:r>
                        <a:rPr kumimoji="1" lang="ja-JP" altLang="en-US" sz="1200" dirty="0">
                          <a:solidFill>
                            <a:schemeClr val="tx1"/>
                          </a:solidFill>
                          <a:latin typeface="+mj-ea"/>
                          <a:ea typeface="+mj-ea"/>
                        </a:rPr>
                        <a:t>　＃高脂血症  </a:t>
                      </a:r>
                      <a:r>
                        <a:rPr kumimoji="1" lang="en-US" altLang="ja-JP" sz="1200" dirty="0">
                          <a:solidFill>
                            <a:schemeClr val="tx1"/>
                          </a:solidFill>
                          <a:latin typeface="+mj-ea"/>
                          <a:ea typeface="+mj-ea"/>
                        </a:rPr>
                        <a:t>XX</a:t>
                      </a:r>
                      <a:r>
                        <a:rPr kumimoji="1" lang="ja-JP" altLang="en-US" sz="1200" dirty="0">
                          <a:solidFill>
                            <a:schemeClr val="tx1"/>
                          </a:solidFill>
                          <a:latin typeface="+mj-ea"/>
                          <a:ea typeface="+mj-ea"/>
                        </a:rPr>
                        <a:t>で治療を行う方針。移植適応年齢。 （薬剤</a:t>
                      </a:r>
                      <a:r>
                        <a:rPr kumimoji="1" lang="en-US" altLang="ja-JP" sz="1200" dirty="0">
                          <a:solidFill>
                            <a:schemeClr val="tx1"/>
                          </a:solidFill>
                          <a:latin typeface="+mj-ea"/>
                          <a:ea typeface="+mj-ea"/>
                        </a:rPr>
                        <a:t>X</a:t>
                      </a:r>
                      <a:r>
                        <a:rPr kumimoji="1" lang="ja-JP" altLang="en-US" sz="1200" dirty="0">
                          <a:solidFill>
                            <a:schemeClr val="tx1"/>
                          </a:solidFill>
                          <a:latin typeface="+mj-ea"/>
                          <a:ea typeface="+mj-ea"/>
                        </a:rPr>
                        <a:t>）は（合併症</a:t>
                      </a:r>
                      <a:r>
                        <a:rPr kumimoji="1" lang="en-US" altLang="ja-JP" sz="1200" dirty="0">
                          <a:solidFill>
                            <a:schemeClr val="tx1"/>
                          </a:solidFill>
                          <a:latin typeface="+mj-ea"/>
                          <a:ea typeface="+mj-ea"/>
                        </a:rPr>
                        <a:t>A</a:t>
                      </a:r>
                      <a:r>
                        <a:rPr kumimoji="1" lang="ja-JP" altLang="en-US" sz="1200" dirty="0">
                          <a:solidFill>
                            <a:schemeClr val="tx1"/>
                          </a:solidFill>
                          <a:latin typeface="+mj-ea"/>
                          <a:ea typeface="+mj-ea"/>
                        </a:rPr>
                        <a:t>）あるため不可。 　</a:t>
                      </a:r>
                      <a:r>
                        <a:rPr kumimoji="1" lang="en-US" altLang="ja-JP" sz="1200" dirty="0">
                          <a:solidFill>
                            <a:schemeClr val="tx1"/>
                          </a:solidFill>
                          <a:latin typeface="+mj-ea"/>
                          <a:ea typeface="+mj-ea"/>
                        </a:rPr>
                        <a:t>BD</a:t>
                      </a:r>
                      <a:r>
                        <a:rPr kumimoji="1" lang="ja-JP" altLang="en-US" sz="1200" dirty="0">
                          <a:solidFill>
                            <a:schemeClr val="tx1"/>
                          </a:solidFill>
                          <a:latin typeface="+mj-ea"/>
                          <a:ea typeface="+mj-ea"/>
                        </a:rPr>
                        <a:t>（</a:t>
                      </a:r>
                      <a:r>
                        <a:rPr kumimoji="1" lang="en-US" altLang="ja-JP" sz="1200" dirty="0">
                          <a:solidFill>
                            <a:schemeClr val="tx1"/>
                          </a:solidFill>
                          <a:latin typeface="+mj-ea"/>
                          <a:ea typeface="+mj-ea"/>
                        </a:rPr>
                        <a:t>Bortezomib</a:t>
                      </a:r>
                      <a:r>
                        <a:rPr kumimoji="1" lang="ja-JP" altLang="en-US" sz="1200" dirty="0">
                          <a:solidFill>
                            <a:schemeClr val="tx1"/>
                          </a:solidFill>
                          <a:latin typeface="+mj-ea"/>
                          <a:ea typeface="+mj-ea"/>
                        </a:rPr>
                        <a:t>は皮下注）・・・・</a:t>
                      </a:r>
                      <a:endParaRPr kumimoji="1" lang="en-US" altLang="ja-JP" sz="1200" dirty="0">
                        <a:solidFill>
                          <a:schemeClr val="tx1"/>
                        </a:solidFill>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extLst>
                  <a:ext uri="{0D108BD9-81ED-4DB2-BD59-A6C34878D82A}">
                    <a16:rowId xmlns:a16="http://schemas.microsoft.com/office/drawing/2014/main" val="1832231698"/>
                  </a:ext>
                </a:extLst>
              </a:tr>
              <a:tr h="718439">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1</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2020/5/2</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5</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lang="ja-JP" altLang="en-US" sz="1200" b="0" i="0" u="none" strike="noStrike" dirty="0">
                          <a:solidFill>
                            <a:srgbClr val="000000"/>
                          </a:solidFill>
                          <a:effectLst/>
                          <a:latin typeface="+mj-ea"/>
                          <a:ea typeface="+mj-ea"/>
                        </a:rPr>
                        <a:t>・・・透析中であり（薬剤</a:t>
                      </a:r>
                      <a:r>
                        <a:rPr lang="en-US" altLang="ja-JP" sz="1200" b="0" i="0" u="none" strike="noStrike" dirty="0">
                          <a:solidFill>
                            <a:srgbClr val="000000"/>
                          </a:solidFill>
                          <a:effectLst/>
                          <a:latin typeface="+mj-ea"/>
                          <a:ea typeface="+mj-ea"/>
                        </a:rPr>
                        <a:t>B</a:t>
                      </a:r>
                      <a:r>
                        <a:rPr lang="ja-JP" altLang="en-US" sz="1200" b="0" i="0" u="none" strike="noStrike" dirty="0">
                          <a:solidFill>
                            <a:srgbClr val="000000"/>
                          </a:solidFill>
                          <a:effectLst/>
                          <a:latin typeface="+mj-ea"/>
                          <a:ea typeface="+mj-ea"/>
                        </a:rPr>
                        <a:t>）の使用は出血リスク上げるため推奨されていない。 経過観察していたが、</a:t>
                      </a:r>
                      <a:r>
                        <a:rPr lang="en-US" altLang="ja-JP" sz="1200" b="0" i="0" u="none" strike="noStrike" dirty="0">
                          <a:solidFill>
                            <a:srgbClr val="000000"/>
                          </a:solidFill>
                          <a:effectLst/>
                          <a:latin typeface="+mj-ea"/>
                          <a:ea typeface="+mj-ea"/>
                        </a:rPr>
                        <a:t>b</a:t>
                      </a:r>
                      <a:r>
                        <a:rPr lang="ja-JP" altLang="en-US" sz="1200" b="0" i="0" u="none" strike="noStrike" dirty="0">
                          <a:solidFill>
                            <a:srgbClr val="000000"/>
                          </a:solidFill>
                          <a:effectLst/>
                          <a:latin typeface="+mj-ea"/>
                          <a:ea typeface="+mj-ea"/>
                        </a:rPr>
                        <a:t>日の透析後から（症状</a:t>
                      </a:r>
                      <a:r>
                        <a:rPr lang="en-US" altLang="ja-JP" sz="1200" b="0" i="0" u="none" strike="noStrike" dirty="0">
                          <a:solidFill>
                            <a:srgbClr val="000000"/>
                          </a:solidFill>
                          <a:effectLst/>
                          <a:latin typeface="+mj-ea"/>
                          <a:ea typeface="+mj-ea"/>
                        </a:rPr>
                        <a:t>C</a:t>
                      </a:r>
                      <a:r>
                        <a:rPr lang="ja-JP" altLang="en-US" sz="1200" b="0" i="0" u="none" strike="noStrike" dirty="0">
                          <a:solidFill>
                            <a:srgbClr val="000000"/>
                          </a:solidFill>
                          <a:effectLst/>
                          <a:latin typeface="+mj-ea"/>
                          <a:ea typeface="+mj-ea"/>
                        </a:rPr>
                        <a:t>）が軽労作で出現するようになった・・・</a:t>
                      </a: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extLst>
                  <a:ext uri="{0D108BD9-81ED-4DB2-BD59-A6C34878D82A}">
                    <a16:rowId xmlns:a16="http://schemas.microsoft.com/office/drawing/2014/main" val="4092220227"/>
                  </a:ext>
                </a:extLst>
              </a:tr>
              <a:tr h="718439">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1</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2020/5/2</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6</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kumimoji="1" lang="ja-JP" altLang="en-US" sz="1200" b="0" i="0" u="none" strike="noStrike" kern="1200" dirty="0">
                          <a:solidFill>
                            <a:srgbClr val="000000"/>
                          </a:solidFill>
                          <a:effectLst/>
                          <a:latin typeface="+mj-ea"/>
                          <a:ea typeface="+mn-ea"/>
                          <a:cs typeface="+mn-cs"/>
                        </a:rPr>
                        <a:t>・・・</a:t>
                      </a:r>
                      <a:r>
                        <a:rPr kumimoji="1" lang="en-US" altLang="ja-JP" sz="1200" b="0" i="0" u="none" strike="noStrike" kern="1200" dirty="0">
                          <a:solidFill>
                            <a:srgbClr val="000000"/>
                          </a:solidFill>
                          <a:effectLst/>
                          <a:latin typeface="+mj-ea"/>
                          <a:ea typeface="+mn-ea"/>
                          <a:cs typeface="+mn-cs"/>
                        </a:rPr>
                        <a:t>FCM</a:t>
                      </a:r>
                      <a:r>
                        <a:rPr kumimoji="1" lang="ja-JP" altLang="en-US" sz="1200" b="0" i="0" u="none" strike="noStrike" kern="1200" dirty="0">
                          <a:solidFill>
                            <a:srgbClr val="000000"/>
                          </a:solidFill>
                          <a:effectLst/>
                          <a:latin typeface="+mj-ea"/>
                          <a:ea typeface="+mn-ea"/>
                          <a:cs typeface="+mn-cs"/>
                        </a:rPr>
                        <a:t>（</a:t>
                      </a:r>
                      <a:r>
                        <a:rPr kumimoji="1" lang="en-US" altLang="ja-JP" sz="1200" b="0" i="0" u="none" strike="noStrike" kern="1200" dirty="0">
                          <a:solidFill>
                            <a:srgbClr val="000000"/>
                          </a:solidFill>
                          <a:effectLst/>
                          <a:latin typeface="+mj-ea"/>
                          <a:ea typeface="+mn-ea"/>
                          <a:cs typeface="+mn-cs"/>
                        </a:rPr>
                        <a:t>BM)</a:t>
                      </a:r>
                      <a:r>
                        <a:rPr kumimoji="1" lang="ja-JP" altLang="en-US" sz="1200" b="0" i="0" u="none" strike="noStrike" kern="1200" dirty="0">
                          <a:solidFill>
                            <a:srgbClr val="000000"/>
                          </a:solidFill>
                          <a:effectLst/>
                          <a:latin typeface="+mj-ea"/>
                          <a:ea typeface="+mn-ea"/>
                          <a:cs typeface="+mn-cs"/>
                        </a:rPr>
                        <a:t>：</a:t>
                      </a:r>
                      <a:r>
                        <a:rPr kumimoji="1" lang="en-US" altLang="ja-JP" sz="1200" b="0" i="0" u="none" strike="noStrike" kern="1200" dirty="0">
                          <a:solidFill>
                            <a:srgbClr val="000000"/>
                          </a:solidFill>
                          <a:effectLst/>
                          <a:latin typeface="+mj-ea"/>
                          <a:ea typeface="+mn-ea"/>
                          <a:cs typeface="+mn-cs"/>
                        </a:rPr>
                        <a:t>CD20/38/cy-kappa</a:t>
                      </a:r>
                      <a:r>
                        <a:rPr kumimoji="1" lang="ja-JP" altLang="en-US" sz="1200" b="0" i="0" u="none" strike="noStrike" kern="1200" dirty="0">
                          <a:solidFill>
                            <a:srgbClr val="000000"/>
                          </a:solidFill>
                          <a:effectLst/>
                          <a:latin typeface="+mj-ea"/>
                          <a:ea typeface="+mn-ea"/>
                          <a:cs typeface="+mn-cs"/>
                        </a:rPr>
                        <a:t>（＋）、</a:t>
                      </a:r>
                      <a:r>
                        <a:rPr kumimoji="1" lang="en-US" altLang="ja-JP" sz="1200" b="0" i="0" u="none" strike="noStrike" kern="1200" dirty="0">
                          <a:solidFill>
                            <a:srgbClr val="000000"/>
                          </a:solidFill>
                          <a:effectLst/>
                          <a:latin typeface="+mj-ea"/>
                          <a:ea typeface="+mn-ea"/>
                          <a:cs typeface="+mn-cs"/>
                        </a:rPr>
                        <a:t>CD19/56</a:t>
                      </a:r>
                      <a:r>
                        <a:rPr kumimoji="1" lang="ja-JP" altLang="en-US" sz="1200" b="0" i="0" u="none" strike="noStrike" kern="1200" dirty="0">
                          <a:solidFill>
                            <a:srgbClr val="000000"/>
                          </a:solidFill>
                          <a:effectLst/>
                          <a:latin typeface="+mj-ea"/>
                          <a:ea typeface="+mn-ea"/>
                          <a:cs typeface="+mn-cs"/>
                        </a:rPr>
                        <a:t>（－）　 骨髄像：形質芽球細胞の増殖を認める。　</a:t>
                      </a:r>
                      <a:r>
                        <a:rPr kumimoji="1" lang="en-US" altLang="ja-JP" sz="1200" b="0" i="0" u="none" strike="noStrike" kern="1200" dirty="0">
                          <a:solidFill>
                            <a:srgbClr val="000000"/>
                          </a:solidFill>
                          <a:effectLst/>
                          <a:latin typeface="+mj-ea"/>
                          <a:ea typeface="+mn-ea"/>
                          <a:cs typeface="+mn-cs"/>
                        </a:rPr>
                        <a:t>54.4% </a:t>
                      </a:r>
                      <a:r>
                        <a:rPr kumimoji="1" lang="en-US" altLang="ja-JP" sz="1200" b="0" i="0" u="none" strike="noStrike" kern="1200" dirty="0">
                          <a:solidFill>
                            <a:srgbClr val="FF0000"/>
                          </a:solidFill>
                          <a:effectLst/>
                          <a:latin typeface="+mj-ea"/>
                          <a:ea typeface="+mn-ea"/>
                          <a:cs typeface="+mn-cs"/>
                        </a:rPr>
                        <a:t>FISH</a:t>
                      </a:r>
                      <a:r>
                        <a:rPr kumimoji="1" lang="ja-JP" altLang="en-US" sz="1200" b="0" i="0" u="none" strike="noStrike" kern="1200" dirty="0">
                          <a:solidFill>
                            <a:srgbClr val="000000"/>
                          </a:solidFill>
                          <a:effectLst/>
                          <a:latin typeface="+mj-ea"/>
                          <a:ea typeface="+mn-ea"/>
                          <a:cs typeface="+mn-cs"/>
                        </a:rPr>
                        <a:t>：</a:t>
                      </a:r>
                      <a:r>
                        <a:rPr kumimoji="1" lang="en-US" altLang="ja-JP" sz="1200" b="0" i="0" u="none" strike="noStrike" kern="1200" dirty="0">
                          <a:solidFill>
                            <a:srgbClr val="FF0000"/>
                          </a:solidFill>
                          <a:effectLst/>
                          <a:latin typeface="+mj-ea"/>
                          <a:ea typeface="+mn-ea"/>
                          <a:cs typeface="+mn-cs"/>
                        </a:rPr>
                        <a:t>CKS1B</a:t>
                      </a:r>
                      <a:r>
                        <a:rPr kumimoji="1" lang="ja-JP" altLang="en-US" sz="1200" b="0" i="0" u="none" strike="noStrike" kern="1200" dirty="0">
                          <a:solidFill>
                            <a:srgbClr val="000000"/>
                          </a:solidFill>
                          <a:effectLst/>
                          <a:latin typeface="+mj-ea"/>
                          <a:ea typeface="+mn-ea"/>
                          <a:cs typeface="+mn-cs"/>
                        </a:rPr>
                        <a:t>の</a:t>
                      </a:r>
                      <a:r>
                        <a:rPr kumimoji="1" lang="ja-JP" altLang="en-US" sz="1200" b="0" i="0" u="none" strike="noStrike" kern="1200" dirty="0">
                          <a:solidFill>
                            <a:srgbClr val="FF0000"/>
                          </a:solidFill>
                          <a:effectLst/>
                          <a:latin typeface="+mj-ea"/>
                          <a:ea typeface="+mn-ea"/>
                          <a:cs typeface="+mn-cs"/>
                        </a:rPr>
                        <a:t>増幅</a:t>
                      </a:r>
                      <a:r>
                        <a:rPr kumimoji="1" lang="ja-JP" altLang="en-US" sz="1200" b="0" i="0" u="none" strike="noStrike" kern="1200" dirty="0">
                          <a:solidFill>
                            <a:srgbClr val="000000"/>
                          </a:solidFill>
                          <a:effectLst/>
                          <a:latin typeface="+mj-ea"/>
                          <a:ea typeface="+mn-ea"/>
                          <a:cs typeface="+mn-cs"/>
                        </a:rPr>
                        <a:t>あり、</a:t>
                      </a:r>
                      <a:r>
                        <a:rPr kumimoji="1" lang="en-US" altLang="ja-JP" sz="1200" b="0" i="0" u="none" strike="noStrike" kern="1200" dirty="0">
                          <a:solidFill>
                            <a:srgbClr val="FF0000"/>
                          </a:solidFill>
                          <a:effectLst/>
                          <a:latin typeface="+mj-ea"/>
                          <a:ea typeface="+mn-ea"/>
                          <a:cs typeface="+mn-cs"/>
                        </a:rPr>
                        <a:t>MAF</a:t>
                      </a:r>
                      <a:r>
                        <a:rPr kumimoji="1" lang="en-US" altLang="ja-JP" sz="1200" b="0" i="0" u="none" strike="noStrike" kern="1200" dirty="0">
                          <a:solidFill>
                            <a:srgbClr val="000000"/>
                          </a:solidFill>
                          <a:effectLst/>
                          <a:latin typeface="+mj-ea"/>
                          <a:ea typeface="+mn-ea"/>
                          <a:cs typeface="+mn-cs"/>
                        </a:rPr>
                        <a:t>-</a:t>
                      </a:r>
                      <a:r>
                        <a:rPr kumimoji="1" lang="en-US" altLang="ja-JP" sz="1200" b="0" i="0" u="none" strike="noStrike" kern="1200" dirty="0">
                          <a:solidFill>
                            <a:srgbClr val="FF0000"/>
                          </a:solidFill>
                          <a:effectLst/>
                          <a:latin typeface="+mj-ea"/>
                          <a:ea typeface="+mn-ea"/>
                          <a:cs typeface="+mn-cs"/>
                        </a:rPr>
                        <a:t>IGH</a:t>
                      </a:r>
                      <a:r>
                        <a:rPr kumimoji="1" lang="en-US" altLang="ja-JP" sz="1200" b="0" i="0" u="none" strike="noStrike" kern="1200" dirty="0">
                          <a:solidFill>
                            <a:srgbClr val="000000"/>
                          </a:solidFill>
                          <a:effectLst/>
                          <a:latin typeface="+mj-ea"/>
                          <a:ea typeface="+mn-ea"/>
                          <a:cs typeface="+mn-cs"/>
                        </a:rPr>
                        <a:t>(-), </a:t>
                      </a:r>
                      <a:r>
                        <a:rPr kumimoji="1" lang="en-US" altLang="ja-JP" sz="1200" b="0" i="0" u="none" strike="noStrike" kern="1200" dirty="0">
                          <a:solidFill>
                            <a:srgbClr val="FF0000"/>
                          </a:solidFill>
                          <a:effectLst/>
                          <a:latin typeface="+mj-ea"/>
                          <a:ea typeface="+mn-ea"/>
                          <a:cs typeface="+mn-cs"/>
                        </a:rPr>
                        <a:t>FGFR3</a:t>
                      </a:r>
                      <a:r>
                        <a:rPr kumimoji="1" lang="en-US" altLang="ja-JP" sz="1200" b="0" i="0" u="none" strike="noStrike" kern="1200" dirty="0">
                          <a:solidFill>
                            <a:srgbClr val="000000"/>
                          </a:solidFill>
                          <a:effectLst/>
                          <a:latin typeface="+mj-ea"/>
                          <a:ea typeface="+mn-ea"/>
                          <a:cs typeface="+mn-cs"/>
                        </a:rPr>
                        <a:t>-</a:t>
                      </a:r>
                      <a:r>
                        <a:rPr kumimoji="1" lang="en-US" altLang="ja-JP" sz="1200" b="0" i="0" u="none" strike="noStrike" kern="1200" dirty="0">
                          <a:solidFill>
                            <a:srgbClr val="FF0000"/>
                          </a:solidFill>
                          <a:effectLst/>
                          <a:latin typeface="+mj-ea"/>
                          <a:ea typeface="+mn-ea"/>
                          <a:cs typeface="+mn-cs"/>
                        </a:rPr>
                        <a:t>IGH</a:t>
                      </a:r>
                      <a:r>
                        <a:rPr kumimoji="1" lang="en-US" altLang="ja-JP" sz="1200" b="0" i="0" u="none" strike="noStrike" kern="1200" dirty="0">
                          <a:solidFill>
                            <a:srgbClr val="000000"/>
                          </a:solidFill>
                          <a:effectLst/>
                          <a:latin typeface="+mj-ea"/>
                          <a:ea typeface="+mn-ea"/>
                          <a:cs typeface="+mn-cs"/>
                        </a:rPr>
                        <a:t>(-), T</a:t>
                      </a:r>
                      <a:r>
                        <a:rPr kumimoji="1" lang="en-US" altLang="ja-JP" sz="1200" b="0" i="0" u="none" strike="noStrike" kern="1200" dirty="0">
                          <a:solidFill>
                            <a:srgbClr val="FF0000"/>
                          </a:solidFill>
                          <a:effectLst/>
                          <a:latin typeface="+mj-ea"/>
                          <a:ea typeface="+mn-ea"/>
                          <a:cs typeface="+mn-cs"/>
                        </a:rPr>
                        <a:t>p53</a:t>
                      </a:r>
                      <a:r>
                        <a:rPr kumimoji="1" lang="ja-JP" altLang="en-US" sz="1200" b="0" i="0" u="none" strike="noStrike" kern="1200" dirty="0">
                          <a:solidFill>
                            <a:srgbClr val="000000"/>
                          </a:solidFill>
                          <a:effectLst/>
                          <a:latin typeface="+mj-ea"/>
                          <a:ea typeface="+mn-ea"/>
                          <a:cs typeface="+mn-cs"/>
                        </a:rPr>
                        <a:t>欠損</a:t>
                      </a:r>
                      <a:r>
                        <a:rPr kumimoji="1" lang="en-US" altLang="ja-JP" sz="1200" b="0" i="0" u="none" strike="noStrike" kern="1200" dirty="0">
                          <a:solidFill>
                            <a:srgbClr val="000000"/>
                          </a:solidFill>
                          <a:effectLst/>
                          <a:latin typeface="+mj-ea"/>
                          <a:ea typeface="+mn-ea"/>
                          <a:cs typeface="+mn-cs"/>
                        </a:rPr>
                        <a:t>(-) </a:t>
                      </a:r>
                      <a:r>
                        <a:rPr kumimoji="1" lang="ja-JP" altLang="en-US" sz="1200" b="0" i="0" u="none" strike="noStrike" kern="1200" dirty="0">
                          <a:solidFill>
                            <a:srgbClr val="000000"/>
                          </a:solidFill>
                          <a:effectLst/>
                          <a:latin typeface="+mj-ea"/>
                          <a:ea typeface="+mn-ea"/>
                          <a:cs typeface="+mn-cs"/>
                        </a:rPr>
                        <a:t>骨髄組織・・・</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extLst>
                  <a:ext uri="{0D108BD9-81ED-4DB2-BD59-A6C34878D82A}">
                    <a16:rowId xmlns:a16="http://schemas.microsoft.com/office/drawing/2014/main" val="4120929160"/>
                  </a:ext>
                </a:extLst>
              </a:tr>
              <a:tr h="718439">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400" dirty="0">
                          <a:latin typeface="+mj-ea"/>
                          <a:ea typeface="+mj-ea"/>
                        </a:rPr>
                        <a:t>1</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ja-JP" altLang="en-US" sz="1400" dirty="0">
                          <a:latin typeface="+mj-ea"/>
                          <a:ea typeface="+mj-ea"/>
                        </a:rPr>
                        <a: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ja-JP" altLang="en-US" sz="1400" kern="1200" dirty="0">
                          <a:solidFill>
                            <a:schemeClr val="dk1"/>
                          </a:solidFill>
                          <a:latin typeface="+mj-ea"/>
                          <a:ea typeface="+mn-ea"/>
                          <a:cs typeface="+mn-cs"/>
                        </a:rPr>
                        <a:t>・・・</a:t>
                      </a:r>
                      <a:endParaRPr kumimoji="1" lang="ja-JP" altLang="en-US" sz="1400" dirty="0">
                        <a:latin typeface="+mj-ea"/>
                        <a:ea typeface="+mj-ea"/>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ja-JP" altLang="en-US" sz="1400" kern="1200" dirty="0">
                          <a:solidFill>
                            <a:schemeClr val="dk1"/>
                          </a:solidFill>
                          <a:latin typeface="+mj-ea"/>
                          <a:ea typeface="+mn-ea"/>
                          <a:cs typeface="+mn-cs"/>
                        </a:rPr>
                        <a:t>・・・</a:t>
                      </a:r>
                      <a:endParaRPr kumimoji="1" lang="en-US" altLang="ja-JP" sz="1400" dirty="0">
                        <a:solidFill>
                          <a:schemeClr val="tx1"/>
                        </a:solidFill>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extLst>
                  <a:ext uri="{0D108BD9-81ED-4DB2-BD59-A6C34878D82A}">
                    <a16:rowId xmlns:a16="http://schemas.microsoft.com/office/drawing/2014/main" val="4009759720"/>
                  </a:ext>
                </a:extLst>
              </a:tr>
            </a:tbl>
          </a:graphicData>
        </a:graphic>
      </p:graphicFrame>
      <p:grpSp>
        <p:nvGrpSpPr>
          <p:cNvPr id="10" name="グループ化 9">
            <a:extLst>
              <a:ext uri="{FF2B5EF4-FFF2-40B4-BE49-F238E27FC236}">
                <a16:creationId xmlns:a16="http://schemas.microsoft.com/office/drawing/2014/main" id="{8BC6BEE8-1AD6-0F4A-5121-33AD405F33F0}"/>
              </a:ext>
            </a:extLst>
          </p:cNvPr>
          <p:cNvGrpSpPr/>
          <p:nvPr/>
        </p:nvGrpSpPr>
        <p:grpSpPr>
          <a:xfrm rot="5400000">
            <a:off x="-131883" y="3678811"/>
            <a:ext cx="2725012" cy="177788"/>
            <a:chOff x="5333944" y="3158738"/>
            <a:chExt cx="2725012" cy="177788"/>
          </a:xfrm>
        </p:grpSpPr>
        <p:sp>
          <p:nvSpPr>
            <p:cNvPr id="11" name="二等辺三角形 10">
              <a:extLst>
                <a:ext uri="{FF2B5EF4-FFF2-40B4-BE49-F238E27FC236}">
                  <a16:creationId xmlns:a16="http://schemas.microsoft.com/office/drawing/2014/main" id="{56E5360E-5245-2E20-A514-4858A3CC9C69}"/>
                </a:ext>
              </a:extLst>
            </p:cNvPr>
            <p:cNvSpPr/>
            <p:nvPr/>
          </p:nvSpPr>
          <p:spPr>
            <a:xfrm rot="5400000">
              <a:off x="5321683" y="3170999"/>
              <a:ext cx="177788" cy="153266"/>
            </a:xfrm>
            <a:prstGeom prst="triangle">
              <a:avLst/>
            </a:prstGeom>
            <a:solidFill>
              <a:srgbClr val="A9BCCB"/>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12" name="二等辺三角形 11">
              <a:extLst>
                <a:ext uri="{FF2B5EF4-FFF2-40B4-BE49-F238E27FC236}">
                  <a16:creationId xmlns:a16="http://schemas.microsoft.com/office/drawing/2014/main" id="{58C6AB08-74B5-F3C3-9936-8337DFB68AF8}"/>
                </a:ext>
              </a:extLst>
            </p:cNvPr>
            <p:cNvSpPr/>
            <p:nvPr/>
          </p:nvSpPr>
          <p:spPr>
            <a:xfrm rot="5400000">
              <a:off x="6666785" y="3170999"/>
              <a:ext cx="177788" cy="153266"/>
            </a:xfrm>
            <a:prstGeom prst="triangle">
              <a:avLst/>
            </a:prstGeom>
            <a:solidFill>
              <a:srgbClr val="527188"/>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13" name="二等辺三角形 12">
              <a:extLst>
                <a:ext uri="{FF2B5EF4-FFF2-40B4-BE49-F238E27FC236}">
                  <a16:creationId xmlns:a16="http://schemas.microsoft.com/office/drawing/2014/main" id="{8078A507-FD9E-F873-479B-3D397ED3DD91}"/>
                </a:ext>
              </a:extLst>
            </p:cNvPr>
            <p:cNvSpPr/>
            <p:nvPr/>
          </p:nvSpPr>
          <p:spPr>
            <a:xfrm rot="5400000">
              <a:off x="7893429" y="3170999"/>
              <a:ext cx="177788" cy="153266"/>
            </a:xfrm>
            <a:prstGeom prst="triangle">
              <a:avLst/>
            </a:prstGeom>
            <a:solidFill>
              <a:srgbClr val="2E404D">
                <a:lumMod val="75000"/>
              </a:srgbClr>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grpSp>
    </p:spTree>
    <p:extLst>
      <p:ext uri="{BB962C8B-B14F-4D97-AF65-F5344CB8AC3E}">
        <p14:creationId xmlns:p14="http://schemas.microsoft.com/office/powerpoint/2010/main" val="1078884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lang="ja-JP" altLang="en-US" spc="0" dirty="0">
                <a:solidFill>
                  <a:schemeClr val="tx1">
                    <a:lumMod val="75000"/>
                    <a:lumOff val="25000"/>
                  </a:schemeClr>
                </a:solidFill>
                <a:latin typeface="Meiryo UI"/>
                <a:ea typeface="Meiryo UI"/>
              </a:rPr>
              <a:t>作業イメージ</a:t>
            </a:r>
            <a:r>
              <a:rPr lang="en-US" altLang="ja-JP" spc="0" dirty="0">
                <a:solidFill>
                  <a:schemeClr val="tx1">
                    <a:lumMod val="75000"/>
                    <a:lumOff val="25000"/>
                  </a:schemeClr>
                </a:solidFill>
                <a:latin typeface="Meiryo UI"/>
                <a:ea typeface="Meiryo UI"/>
              </a:rPr>
              <a:t>※Step①</a:t>
            </a:r>
            <a:r>
              <a:rPr lang="ja-JP" altLang="en-US" spc="0" dirty="0">
                <a:solidFill>
                  <a:schemeClr val="tx1">
                    <a:lumMod val="75000"/>
                    <a:lumOff val="25000"/>
                  </a:schemeClr>
                </a:solidFill>
                <a:latin typeface="Meiryo UI"/>
                <a:ea typeface="Meiryo UI"/>
              </a:rPr>
              <a:t>～⑤共通（各抽出項目に該当文章を転記）</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6" y="470724"/>
            <a:ext cx="11447999" cy="780946"/>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抽出した内容については弊社内でダブルチェックを実施。</a:t>
            </a:r>
            <a:endParaRPr lang="en-US" altLang="ja-JP" sz="2000" b="1" spc="100" dirty="0">
              <a:solidFill>
                <a:srgbClr val="0070C0"/>
              </a:solidFill>
              <a:latin typeface="Meiryo UI"/>
              <a:ea typeface="Meiryo UI"/>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作業者</a:t>
            </a:r>
            <a:r>
              <a:rPr lang="en-US" altLang="ja-JP" sz="2000" b="1" spc="100" dirty="0">
                <a:solidFill>
                  <a:srgbClr val="0070C0"/>
                </a:solidFill>
                <a:latin typeface="Meiryo UI"/>
                <a:ea typeface="Meiryo UI"/>
              </a:rPr>
              <a:t>A</a:t>
            </a:r>
            <a:r>
              <a:rPr lang="ja-JP" altLang="en-US" sz="2000" b="1" spc="100" dirty="0">
                <a:solidFill>
                  <a:srgbClr val="0070C0"/>
                </a:solidFill>
                <a:latin typeface="Meiryo UI"/>
                <a:ea typeface="Meiryo UI"/>
              </a:rPr>
              <a:t>の抽出結果を、確認者が当該文書と照らし合わせて確認している</a:t>
            </a:r>
          </a:p>
        </p:txBody>
      </p:sp>
      <p:sp>
        <p:nvSpPr>
          <p:cNvPr id="24" name="四角形吹き出し 8">
            <a:extLst>
              <a:ext uri="{FF2B5EF4-FFF2-40B4-BE49-F238E27FC236}">
                <a16:creationId xmlns:a16="http://schemas.microsoft.com/office/drawing/2014/main" id="{EB29B748-CDE8-D463-43B2-7194438FD28C}"/>
              </a:ext>
            </a:extLst>
          </p:cNvPr>
          <p:cNvSpPr/>
          <p:nvPr/>
        </p:nvSpPr>
        <p:spPr>
          <a:xfrm>
            <a:off x="2508308" y="1569142"/>
            <a:ext cx="9218872" cy="4679456"/>
          </a:xfrm>
          <a:prstGeom prst="wedgeRectCallout">
            <a:avLst>
              <a:gd name="adj1" fmla="val -49140"/>
              <a:gd name="adj2" fmla="val 17478"/>
            </a:avLst>
          </a:prstGeom>
          <a:solidFill>
            <a:srgbClr val="FFFFFF"/>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err="1">
              <a:ln>
                <a:noFill/>
              </a:ln>
              <a:solidFill>
                <a:srgbClr val="000000"/>
              </a:solidFill>
              <a:effectLst/>
              <a:uLnTx/>
              <a:uFillTx/>
              <a:latin typeface="Arial"/>
              <a:ea typeface="Meiryo UI"/>
              <a:cs typeface="+mn-cs"/>
            </a:endParaRPr>
          </a:p>
        </p:txBody>
      </p:sp>
      <p:graphicFrame>
        <p:nvGraphicFramePr>
          <p:cNvPr id="25" name="表 24">
            <a:extLst>
              <a:ext uri="{FF2B5EF4-FFF2-40B4-BE49-F238E27FC236}">
                <a16:creationId xmlns:a16="http://schemas.microsoft.com/office/drawing/2014/main" id="{C85FCC7C-A283-EF94-A638-FA0A886DBA3C}"/>
              </a:ext>
            </a:extLst>
          </p:cNvPr>
          <p:cNvGraphicFramePr>
            <a:graphicFrameLocks noGrp="1"/>
          </p:cNvGraphicFramePr>
          <p:nvPr/>
        </p:nvGraphicFramePr>
        <p:xfrm>
          <a:off x="2776757" y="2496303"/>
          <a:ext cx="8800052" cy="2749709"/>
        </p:xfrm>
        <a:graphic>
          <a:graphicData uri="http://schemas.openxmlformats.org/drawingml/2006/table">
            <a:tbl>
              <a:tblPr firstRow="1" bandRow="1"/>
              <a:tblGrid>
                <a:gridCol w="347502">
                  <a:extLst>
                    <a:ext uri="{9D8B030D-6E8A-4147-A177-3AD203B41FA5}">
                      <a16:colId xmlns:a16="http://schemas.microsoft.com/office/drawing/2014/main" val="2916478876"/>
                    </a:ext>
                  </a:extLst>
                </a:gridCol>
                <a:gridCol w="530906">
                  <a:extLst>
                    <a:ext uri="{9D8B030D-6E8A-4147-A177-3AD203B41FA5}">
                      <a16:colId xmlns:a16="http://schemas.microsoft.com/office/drawing/2014/main" val="576874910"/>
                    </a:ext>
                  </a:extLst>
                </a:gridCol>
                <a:gridCol w="386114">
                  <a:extLst>
                    <a:ext uri="{9D8B030D-6E8A-4147-A177-3AD203B41FA5}">
                      <a16:colId xmlns:a16="http://schemas.microsoft.com/office/drawing/2014/main" val="3636378912"/>
                    </a:ext>
                  </a:extLst>
                </a:gridCol>
                <a:gridCol w="922467">
                  <a:extLst>
                    <a:ext uri="{9D8B030D-6E8A-4147-A177-3AD203B41FA5}">
                      <a16:colId xmlns:a16="http://schemas.microsoft.com/office/drawing/2014/main" val="2763306296"/>
                    </a:ext>
                  </a:extLst>
                </a:gridCol>
                <a:gridCol w="390317">
                  <a:extLst>
                    <a:ext uri="{9D8B030D-6E8A-4147-A177-3AD203B41FA5}">
                      <a16:colId xmlns:a16="http://schemas.microsoft.com/office/drawing/2014/main" val="2623552797"/>
                    </a:ext>
                  </a:extLst>
                </a:gridCol>
                <a:gridCol w="465814">
                  <a:extLst>
                    <a:ext uri="{9D8B030D-6E8A-4147-A177-3AD203B41FA5}">
                      <a16:colId xmlns:a16="http://schemas.microsoft.com/office/drawing/2014/main" val="1050511812"/>
                    </a:ext>
                  </a:extLst>
                </a:gridCol>
                <a:gridCol w="465814">
                  <a:extLst>
                    <a:ext uri="{9D8B030D-6E8A-4147-A177-3AD203B41FA5}">
                      <a16:colId xmlns:a16="http://schemas.microsoft.com/office/drawing/2014/main" val="3202146719"/>
                    </a:ext>
                  </a:extLst>
                </a:gridCol>
                <a:gridCol w="596848">
                  <a:extLst>
                    <a:ext uri="{9D8B030D-6E8A-4147-A177-3AD203B41FA5}">
                      <a16:colId xmlns:a16="http://schemas.microsoft.com/office/drawing/2014/main" val="3468045426"/>
                    </a:ext>
                  </a:extLst>
                </a:gridCol>
                <a:gridCol w="534454">
                  <a:extLst>
                    <a:ext uri="{9D8B030D-6E8A-4147-A177-3AD203B41FA5}">
                      <a16:colId xmlns:a16="http://schemas.microsoft.com/office/drawing/2014/main" val="3688469227"/>
                    </a:ext>
                  </a:extLst>
                </a:gridCol>
                <a:gridCol w="665488">
                  <a:extLst>
                    <a:ext uri="{9D8B030D-6E8A-4147-A177-3AD203B41FA5}">
                      <a16:colId xmlns:a16="http://schemas.microsoft.com/office/drawing/2014/main" val="815540360"/>
                    </a:ext>
                  </a:extLst>
                </a:gridCol>
                <a:gridCol w="665488">
                  <a:extLst>
                    <a:ext uri="{9D8B030D-6E8A-4147-A177-3AD203B41FA5}">
                      <a16:colId xmlns:a16="http://schemas.microsoft.com/office/drawing/2014/main" val="962546390"/>
                    </a:ext>
                  </a:extLst>
                </a:gridCol>
                <a:gridCol w="570076">
                  <a:extLst>
                    <a:ext uri="{9D8B030D-6E8A-4147-A177-3AD203B41FA5}">
                      <a16:colId xmlns:a16="http://schemas.microsoft.com/office/drawing/2014/main" val="399457173"/>
                    </a:ext>
                  </a:extLst>
                </a:gridCol>
                <a:gridCol w="714310">
                  <a:extLst>
                    <a:ext uri="{9D8B030D-6E8A-4147-A177-3AD203B41FA5}">
                      <a16:colId xmlns:a16="http://schemas.microsoft.com/office/drawing/2014/main" val="1645045603"/>
                    </a:ext>
                  </a:extLst>
                </a:gridCol>
                <a:gridCol w="772227">
                  <a:extLst>
                    <a:ext uri="{9D8B030D-6E8A-4147-A177-3AD203B41FA5}">
                      <a16:colId xmlns:a16="http://schemas.microsoft.com/office/drawing/2014/main" val="4108283001"/>
                    </a:ext>
                  </a:extLst>
                </a:gridCol>
                <a:gridCol w="772227">
                  <a:extLst>
                    <a:ext uri="{9D8B030D-6E8A-4147-A177-3AD203B41FA5}">
                      <a16:colId xmlns:a16="http://schemas.microsoft.com/office/drawing/2014/main" val="907444360"/>
                    </a:ext>
                  </a:extLst>
                </a:gridCol>
              </a:tblGrid>
              <a:tr h="370840">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患者</a:t>
                      </a:r>
                      <a:r>
                        <a:rPr kumimoji="1" lang="en-US" altLang="ja-JP" sz="1200" dirty="0"/>
                        <a:t>ID</a:t>
                      </a:r>
                      <a:endParaRPr kumimoji="1" lang="ja-JP" altLang="en-US" sz="1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日付</a:t>
                      </a:r>
                      <a:endParaRPr kumimoji="1" lang="en-US" altLang="ja-JP" sz="1200" dirty="0"/>
                    </a:p>
                    <a:p>
                      <a:r>
                        <a:rPr kumimoji="1" lang="en-US" altLang="ja-JP" sz="1200" dirty="0"/>
                        <a:t>※</a:t>
                      </a:r>
                      <a:endParaRPr kumimoji="1" lang="ja-JP" altLang="en-US" sz="1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テキスト</a:t>
                      </a:r>
                      <a:r>
                        <a:rPr kumimoji="1" lang="en-US" altLang="ja-JP" sz="1200" dirty="0"/>
                        <a:t>No</a:t>
                      </a:r>
                      <a:endParaRPr kumimoji="1" lang="ja-JP" altLang="en-US" sz="1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該当文章</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作業者</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en-US" altLang="ja-JP" sz="1200" dirty="0"/>
                        <a:t>del</a:t>
                      </a:r>
                    </a:p>
                    <a:p>
                      <a:r>
                        <a:rPr kumimoji="1" lang="en-US" altLang="ja-JP" sz="1200" dirty="0"/>
                        <a:t>(17p)</a:t>
                      </a:r>
                    </a:p>
                    <a:p>
                      <a:endParaRPr kumimoji="1" lang="ja-JP" altLang="en-US" sz="1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en-US" altLang="ja-JP" sz="1200" dirty="0"/>
                        <a:t>t(4;14)</a:t>
                      </a:r>
                      <a:endParaRPr kumimoji="1" lang="ja-JP" altLang="en-US" sz="1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en-US" altLang="ja-JP" sz="1200" dirty="0"/>
                        <a:t>t(14;16)</a:t>
                      </a:r>
                      <a:endParaRPr kumimoji="1" lang="ja-JP" altLang="en-US" sz="1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en-US" altLang="ja-JP" sz="1200" dirty="0"/>
                        <a:t>1q21+</a:t>
                      </a:r>
                      <a:endParaRPr kumimoji="1" lang="ja-JP" altLang="en-US" sz="1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作業者コメント</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作業日</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確認者</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確認結果</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確認者</a:t>
                      </a:r>
                      <a:endParaRPr kumimoji="1" lang="en-US" altLang="ja-JP" sz="1200" dirty="0"/>
                    </a:p>
                    <a:p>
                      <a:r>
                        <a:rPr kumimoji="1" lang="ja-JP" altLang="en-US" sz="1200" dirty="0"/>
                        <a:t>コメント</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200" dirty="0"/>
                        <a:t>確認日</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extLst>
                  <a:ext uri="{0D108BD9-81ED-4DB2-BD59-A6C34878D82A}">
                    <a16:rowId xmlns:a16="http://schemas.microsoft.com/office/drawing/2014/main" val="2372030168"/>
                  </a:ext>
                </a:extLst>
              </a:tr>
              <a:tr h="370840">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r>
                        <a:rPr kumimoji="1" lang="en-US" altLang="ja-JP" sz="1200" dirty="0">
                          <a:latin typeface="+mj-ea"/>
                          <a:ea typeface="+mj-ea"/>
                        </a:rPr>
                        <a:t>1</a:t>
                      </a:r>
                      <a:endParaRPr kumimoji="1" lang="ja-JP" altLang="en-US" sz="1200" dirty="0">
                        <a:latin typeface="+mj-ea"/>
                        <a:ea typeface="+mj-ea"/>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r>
                        <a:rPr kumimoji="1" lang="en-US" altLang="ja-JP" sz="1200" dirty="0">
                          <a:latin typeface="+mj-ea"/>
                          <a:ea typeface="+mj-ea"/>
                        </a:rPr>
                        <a:t>2020/5/1</a:t>
                      </a:r>
                      <a:endParaRPr kumimoji="1" lang="ja-JP" altLang="en-US" sz="1200" dirty="0">
                        <a:latin typeface="+mj-ea"/>
                        <a:ea typeface="+mj-ea"/>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r>
                        <a:rPr kumimoji="1" lang="en-US" altLang="ja-JP" sz="1200" dirty="0">
                          <a:latin typeface="+mj-ea"/>
                          <a:ea typeface="+mj-ea"/>
                        </a:rPr>
                        <a:t>3</a:t>
                      </a:r>
                      <a:endParaRPr kumimoji="1" lang="ja-JP" altLang="en-US" sz="1200" dirty="0">
                        <a:latin typeface="+mj-ea"/>
                        <a:ea typeface="+mj-ea"/>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marL="0" marR="0" lvl="0" indent="0" algn="ctr" defTabSz="609555"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j-ea"/>
                          <a:ea typeface="+mj-ea"/>
                        </a:rPr>
                        <a:t>・・・</a:t>
                      </a:r>
                      <a:r>
                        <a:rPr kumimoji="1" lang="ja-JP" altLang="en-US" sz="1200" kern="1200" dirty="0">
                          <a:solidFill>
                            <a:srgbClr val="FF0000"/>
                          </a:solidFill>
                          <a:latin typeface="+mj-ea"/>
                          <a:ea typeface="+mn-ea"/>
                          <a:cs typeface="+mn-cs"/>
                        </a:rPr>
                        <a:t>高リスク染色体</a:t>
                      </a:r>
                      <a:r>
                        <a:rPr kumimoji="1" lang="ja-JP" altLang="en-US" sz="1200" kern="1200" dirty="0">
                          <a:solidFill>
                            <a:schemeClr val="tx1">
                              <a:lumMod val="75000"/>
                              <a:lumOff val="25000"/>
                            </a:schemeClr>
                          </a:solidFill>
                          <a:latin typeface="+mj-ea"/>
                          <a:ea typeface="+mn-ea"/>
                          <a:cs typeface="+mn-cs"/>
                        </a:rPr>
                        <a:t>。</a:t>
                      </a:r>
                      <a:r>
                        <a:rPr kumimoji="1" lang="en-US" altLang="ja-JP" sz="1200" kern="1200" dirty="0">
                          <a:solidFill>
                            <a:schemeClr val="tx1">
                              <a:lumMod val="75000"/>
                              <a:lumOff val="25000"/>
                            </a:schemeClr>
                          </a:solidFill>
                          <a:latin typeface="+mj-ea"/>
                          <a:ea typeface="+mn-ea"/>
                          <a:cs typeface="+mn-cs"/>
                        </a:rPr>
                        <a:t>t(</a:t>
                      </a:r>
                      <a:r>
                        <a:rPr kumimoji="1" lang="en-US" altLang="ja-JP" sz="1200" kern="1200" dirty="0">
                          <a:solidFill>
                            <a:srgbClr val="FF0000"/>
                          </a:solidFill>
                          <a:latin typeface="+mj-ea"/>
                          <a:ea typeface="+mn-ea"/>
                          <a:cs typeface="+mn-cs"/>
                        </a:rPr>
                        <a:t>4;14</a:t>
                      </a:r>
                      <a:r>
                        <a:rPr kumimoji="1" lang="en-US" altLang="ja-JP" sz="1200" kern="1200" dirty="0">
                          <a:solidFill>
                            <a:schemeClr val="tx1"/>
                          </a:solidFill>
                          <a:latin typeface="+mj-ea"/>
                          <a:ea typeface="+mn-ea"/>
                          <a:cs typeface="+mn-cs"/>
                        </a:rPr>
                        <a:t>)</a:t>
                      </a:r>
                      <a:r>
                        <a:rPr kumimoji="1" lang="ja-JP" altLang="en-US" sz="1200" kern="1200" dirty="0">
                          <a:solidFill>
                            <a:schemeClr val="tx1"/>
                          </a:solidFill>
                          <a:latin typeface="+mj-ea"/>
                          <a:ea typeface="+mn-ea"/>
                          <a:cs typeface="+mn-cs"/>
                        </a:rPr>
                        <a:t>陽性</a:t>
                      </a:r>
                      <a:r>
                        <a:rPr kumimoji="1" lang="en-US" altLang="ja-JP" sz="1200" kern="1200" dirty="0">
                          <a:solidFill>
                            <a:schemeClr val="tx1"/>
                          </a:solidFill>
                          <a:latin typeface="+mj-ea"/>
                          <a:ea typeface="+mn-ea"/>
                          <a:cs typeface="+mn-cs"/>
                        </a:rPr>
                        <a:t>, del(</a:t>
                      </a:r>
                      <a:r>
                        <a:rPr kumimoji="1" lang="en-US" altLang="ja-JP" sz="1200" kern="1200" dirty="0">
                          <a:solidFill>
                            <a:srgbClr val="FF0000"/>
                          </a:solidFill>
                          <a:latin typeface="+mj-ea"/>
                          <a:ea typeface="+mn-ea"/>
                          <a:cs typeface="+mn-cs"/>
                        </a:rPr>
                        <a:t>17p</a:t>
                      </a:r>
                      <a:r>
                        <a:rPr kumimoji="1" lang="en-US" altLang="ja-JP" sz="1200" kern="1200" dirty="0">
                          <a:solidFill>
                            <a:schemeClr val="tx1"/>
                          </a:solidFill>
                          <a:latin typeface="+mj-ea"/>
                          <a:ea typeface="+mn-ea"/>
                          <a:cs typeface="+mn-cs"/>
                        </a:rPr>
                        <a:t>)</a:t>
                      </a:r>
                      <a:r>
                        <a:rPr kumimoji="1" lang="ja-JP" altLang="en-US" sz="1200" kern="1200" dirty="0">
                          <a:solidFill>
                            <a:schemeClr val="tx1"/>
                          </a:solidFill>
                          <a:latin typeface="+mj-ea"/>
                          <a:ea typeface="+mn-ea"/>
                          <a:cs typeface="+mn-cs"/>
                        </a:rPr>
                        <a:t>陰性</a:t>
                      </a:r>
                      <a:r>
                        <a:rPr kumimoji="1" lang="en-US" altLang="ja-JP" sz="1200" kern="1200" dirty="0">
                          <a:solidFill>
                            <a:schemeClr val="tx1"/>
                          </a:solidFill>
                          <a:latin typeface="+mj-ea"/>
                          <a:ea typeface="+mn-ea"/>
                          <a:cs typeface="+mn-cs"/>
                        </a:rPr>
                        <a:t>, </a:t>
                      </a:r>
                      <a:r>
                        <a:rPr kumimoji="1" lang="ja-JP" altLang="en-US" sz="1200" kern="1200" dirty="0">
                          <a:solidFill>
                            <a:schemeClr val="tx1"/>
                          </a:solidFill>
                          <a:latin typeface="+mj-ea"/>
                          <a:ea typeface="+mn-ea"/>
                          <a:cs typeface="+mn-cs"/>
                        </a:rPr>
                        <a:t>・・・</a:t>
                      </a:r>
                      <a:endParaRPr kumimoji="1" lang="en-US" altLang="ja-JP" sz="1200" kern="1200" dirty="0">
                        <a:solidFill>
                          <a:schemeClr val="tx1"/>
                        </a:solidFill>
                        <a:latin typeface="+mj-ea"/>
                        <a:ea typeface="+mn-ea"/>
                        <a:cs typeface="+mn-cs"/>
                      </a:endParaRPr>
                    </a:p>
                    <a:p>
                      <a:pPr algn="ctr"/>
                      <a:r>
                        <a:rPr kumimoji="1" lang="ja-JP" altLang="en-US" sz="1200" dirty="0">
                          <a:solidFill>
                            <a:schemeClr val="tx1"/>
                          </a:solidFill>
                          <a:latin typeface="+mj-ea"/>
                          <a:ea typeface="+mj-ea"/>
                        </a:rPr>
                        <a:t>・・・</a:t>
                      </a:r>
                      <a:endParaRPr kumimoji="1" lang="en-US" altLang="ja-JP" sz="1200" dirty="0">
                        <a:solidFill>
                          <a:schemeClr val="tx1"/>
                        </a:solidFill>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lang="en-US" altLang="ja-JP" sz="1200" b="0" i="0" u="none" strike="noStrike" dirty="0">
                          <a:solidFill>
                            <a:srgbClr val="000000"/>
                          </a:solidFill>
                          <a:effectLst/>
                          <a:latin typeface="+mj-ea"/>
                          <a:ea typeface="+mj-ea"/>
                        </a:rPr>
                        <a:t>A</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ctr" fontAlgn="ctr"/>
                      <a:r>
                        <a:rPr lang="en-US" altLang="ja-JP" sz="1200" b="0" i="0" u="none" strike="noStrike" dirty="0">
                          <a:solidFill>
                            <a:srgbClr val="000000"/>
                          </a:solidFill>
                          <a:effectLst/>
                          <a:latin typeface="+mj-ea"/>
                          <a:ea typeface="+mj-ea"/>
                        </a:rPr>
                        <a:t>0</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ctr" fontAlgn="ctr"/>
                      <a:r>
                        <a:rPr lang="en-US" altLang="ja-JP" sz="1200" b="0" i="0" u="none" strike="noStrike" dirty="0">
                          <a:solidFill>
                            <a:srgbClr val="000000"/>
                          </a:solidFill>
                          <a:effectLst/>
                          <a:latin typeface="+mj-ea"/>
                          <a:ea typeface="+mj-ea"/>
                        </a:rPr>
                        <a:t>1</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ctr" fontAlgn="ctr"/>
                      <a:r>
                        <a:rPr lang="en-US" altLang="ja-JP" sz="1200" b="0" i="0" u="none" strike="noStrike" dirty="0">
                          <a:solidFill>
                            <a:srgbClr val="000000"/>
                          </a:solidFill>
                          <a:effectLst/>
                          <a:latin typeface="+mj-ea"/>
                          <a:ea typeface="+mj-ea"/>
                        </a:rPr>
                        <a:t>-</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ctr" fontAlgn="ctr"/>
                      <a:r>
                        <a:rPr lang="en-US" altLang="ja-JP" sz="1200" b="0" i="0" u="none" strike="noStrike" dirty="0">
                          <a:solidFill>
                            <a:srgbClr val="000000"/>
                          </a:solidFill>
                          <a:effectLst/>
                          <a:latin typeface="+mj-ea"/>
                          <a:ea typeface="+mj-ea"/>
                        </a:rPr>
                        <a:t>-</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lang="en-US" altLang="ja-JP" sz="1200" b="0" i="0" u="none" strike="noStrike" dirty="0">
                          <a:solidFill>
                            <a:srgbClr val="000000"/>
                          </a:solidFill>
                          <a:effectLst/>
                          <a:latin typeface="+mj-ea"/>
                          <a:ea typeface="+mj-ea"/>
                        </a:rPr>
                        <a:t>2023/11/10</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lang="en-US" altLang="ja-JP" sz="1200" b="0" i="0" u="none" strike="noStrike" dirty="0">
                          <a:solidFill>
                            <a:srgbClr val="000000"/>
                          </a:solidFill>
                          <a:effectLst/>
                          <a:latin typeface="+mj-ea"/>
                          <a:ea typeface="+mj-ea"/>
                        </a:rPr>
                        <a:t>B</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lang="en-US" altLang="ja-JP" sz="1200" b="0" i="0" u="none" strike="noStrike" dirty="0">
                          <a:solidFill>
                            <a:srgbClr val="000000"/>
                          </a:solidFill>
                          <a:effectLst/>
                          <a:latin typeface="+mj-ea"/>
                          <a:ea typeface="+mj-ea"/>
                        </a:rPr>
                        <a:t>OK</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kumimoji="1" lang="en-US" altLang="ja-JP" sz="1200" b="0" i="0" u="none" strike="noStrike" kern="1200" dirty="0">
                          <a:solidFill>
                            <a:srgbClr val="000000"/>
                          </a:solidFill>
                          <a:effectLst/>
                          <a:latin typeface="+mj-ea"/>
                          <a:ea typeface="+mn-ea"/>
                          <a:cs typeface="+mn-cs"/>
                        </a:rPr>
                        <a:t>2023/11/11</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extLst>
                  <a:ext uri="{0D108BD9-81ED-4DB2-BD59-A6C34878D82A}">
                    <a16:rowId xmlns:a16="http://schemas.microsoft.com/office/drawing/2014/main" val="1832231698"/>
                  </a:ext>
                </a:extLst>
              </a:tr>
              <a:tr h="370840">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r>
                        <a:rPr kumimoji="1" lang="en-US" altLang="ja-JP" sz="1200" dirty="0">
                          <a:latin typeface="+mj-ea"/>
                          <a:ea typeface="+mj-ea"/>
                        </a:rPr>
                        <a:t>1</a:t>
                      </a:r>
                      <a:endParaRPr kumimoji="1" lang="ja-JP" altLang="en-US" sz="1200" dirty="0">
                        <a:latin typeface="+mj-ea"/>
                        <a:ea typeface="+mj-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r>
                        <a:rPr kumimoji="1" lang="en-US" altLang="ja-JP" sz="1200" dirty="0">
                          <a:latin typeface="+mj-ea"/>
                          <a:ea typeface="+mj-ea"/>
                        </a:rPr>
                        <a:t>2021/3/3</a:t>
                      </a:r>
                      <a:endParaRPr kumimoji="1" lang="ja-JP" altLang="en-US" sz="1200" dirty="0">
                        <a:latin typeface="+mj-ea"/>
                        <a:ea typeface="+mj-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r>
                        <a:rPr kumimoji="1" lang="en-US" altLang="ja-JP" sz="1200" dirty="0">
                          <a:latin typeface="+mj-ea"/>
                          <a:ea typeface="+mj-ea"/>
                        </a:rPr>
                        <a:t>5</a:t>
                      </a:r>
                      <a:endParaRPr kumimoji="1" lang="ja-JP" altLang="en-US" sz="1200" dirty="0">
                        <a:latin typeface="+mj-ea"/>
                        <a:ea typeface="+mj-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kumimoji="1" lang="en-US" altLang="ja-JP" sz="1200" kern="1200" dirty="0">
                          <a:solidFill>
                            <a:schemeClr val="tx1">
                              <a:lumMod val="75000"/>
                              <a:lumOff val="25000"/>
                            </a:schemeClr>
                          </a:solidFill>
                          <a:latin typeface="+mj-ea"/>
                          <a:ea typeface="+mn-ea"/>
                          <a:cs typeface="+mn-cs"/>
                        </a:rPr>
                        <a:t>t(</a:t>
                      </a:r>
                      <a:r>
                        <a:rPr kumimoji="1" lang="en-US" altLang="ja-JP" sz="1200" kern="1200" dirty="0">
                          <a:solidFill>
                            <a:srgbClr val="FF0000"/>
                          </a:solidFill>
                          <a:latin typeface="+mj-ea"/>
                          <a:ea typeface="+mn-ea"/>
                          <a:cs typeface="+mn-cs"/>
                        </a:rPr>
                        <a:t>14;16</a:t>
                      </a:r>
                      <a:r>
                        <a:rPr kumimoji="1" lang="en-US" altLang="ja-JP" sz="1200" kern="1200" dirty="0">
                          <a:solidFill>
                            <a:schemeClr val="tx1">
                              <a:lumMod val="75000"/>
                              <a:lumOff val="25000"/>
                            </a:schemeClr>
                          </a:solidFill>
                          <a:latin typeface="+mj-ea"/>
                          <a:ea typeface="+mn-ea"/>
                          <a:cs typeface="+mn-cs"/>
                        </a:rPr>
                        <a:t>)</a:t>
                      </a:r>
                      <a:r>
                        <a:rPr kumimoji="1" lang="en-US" altLang="ja-JP" sz="1200" kern="1200" dirty="0">
                          <a:solidFill>
                            <a:schemeClr val="dk1"/>
                          </a:solidFill>
                          <a:latin typeface="+mj-ea"/>
                          <a:ea typeface="+mn-ea"/>
                          <a:cs typeface="+mn-cs"/>
                        </a:rPr>
                        <a:t>(-), </a:t>
                      </a:r>
                      <a:r>
                        <a:rPr kumimoji="1" lang="en-US" altLang="ja-JP" sz="1200" kern="1200" dirty="0">
                          <a:solidFill>
                            <a:srgbClr val="FF0000"/>
                          </a:solidFill>
                          <a:latin typeface="+mj-ea"/>
                          <a:ea typeface="+mn-ea"/>
                          <a:cs typeface="+mn-cs"/>
                        </a:rPr>
                        <a:t>1q</a:t>
                      </a:r>
                      <a:r>
                        <a:rPr kumimoji="1" lang="en-US" altLang="ja-JP" sz="1200" kern="1200" dirty="0">
                          <a:solidFill>
                            <a:schemeClr val="tx1">
                              <a:lumMod val="75000"/>
                              <a:lumOff val="25000"/>
                            </a:schemeClr>
                          </a:solidFill>
                          <a:latin typeface="+mj-ea"/>
                          <a:ea typeface="+mn-ea"/>
                          <a:cs typeface="+mn-cs"/>
                        </a:rPr>
                        <a:t>21+</a:t>
                      </a:r>
                      <a:r>
                        <a:rPr kumimoji="1" lang="ja-JP" altLang="en-US" sz="1200" kern="1200" dirty="0">
                          <a:solidFill>
                            <a:schemeClr val="dk1"/>
                          </a:solidFill>
                          <a:latin typeface="+mj-ea"/>
                          <a:ea typeface="+mn-ea"/>
                          <a:cs typeface="+mn-cs"/>
                        </a:rPr>
                        <a:t>確認された</a:t>
                      </a:r>
                      <a:endParaRPr kumimoji="1" lang="ja-JP" altLang="en-US" sz="1200" b="0" i="0" u="none" strike="noStrike" kern="1200" dirty="0">
                        <a:solidFill>
                          <a:srgbClr val="000000"/>
                        </a:solidFill>
                        <a:effectLst/>
                        <a:latin typeface="+mj-ea"/>
                        <a:ea typeface="+mn-ea"/>
                        <a:cs typeface="+mn-cs"/>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lang="en-US" altLang="ja-JP" sz="1200" b="0" i="0" u="none" strike="noStrike" dirty="0">
                          <a:solidFill>
                            <a:srgbClr val="000000"/>
                          </a:solidFill>
                          <a:effectLst/>
                          <a:latin typeface="+mj-ea"/>
                          <a:ea typeface="+mj-ea"/>
                        </a:rPr>
                        <a:t>A</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ctr" fontAlgn="ctr"/>
                      <a:r>
                        <a:rPr lang="en-US" altLang="ja-JP" sz="1200" b="0" i="0" u="none" strike="noStrike" dirty="0">
                          <a:solidFill>
                            <a:srgbClr val="000000"/>
                          </a:solidFill>
                          <a:effectLst/>
                          <a:latin typeface="+mj-ea"/>
                          <a:ea typeface="+mj-ea"/>
                        </a:rPr>
                        <a:t>-</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ctr" fontAlgn="ctr"/>
                      <a:r>
                        <a:rPr lang="en-US" altLang="ja-JP" sz="1200" b="0" i="0" u="none" strike="noStrike" dirty="0">
                          <a:solidFill>
                            <a:srgbClr val="000000"/>
                          </a:solidFill>
                          <a:effectLst/>
                          <a:latin typeface="+mj-ea"/>
                          <a:ea typeface="+mj-ea"/>
                        </a:rPr>
                        <a:t>-</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ctr" fontAlgn="ctr"/>
                      <a:r>
                        <a:rPr lang="en-US" altLang="ja-JP" sz="1200" b="0" i="0" u="none" strike="noStrike" dirty="0">
                          <a:solidFill>
                            <a:srgbClr val="000000"/>
                          </a:solidFill>
                          <a:effectLst/>
                          <a:latin typeface="+mj-ea"/>
                          <a:ea typeface="+mj-ea"/>
                        </a:rPr>
                        <a:t>1</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ctr" fontAlgn="ctr"/>
                      <a:r>
                        <a:rPr lang="en-US" altLang="ja-JP" sz="1200" b="0" i="0" u="none" strike="noStrike" dirty="0">
                          <a:solidFill>
                            <a:srgbClr val="000000"/>
                          </a:solidFill>
                          <a:effectLst/>
                          <a:latin typeface="+mj-ea"/>
                          <a:ea typeface="+mj-ea"/>
                        </a:rPr>
                        <a:t>1</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kumimoji="1" lang="en-US" altLang="ja-JP" sz="1200" b="0" i="0" u="none" strike="noStrike" kern="1200" dirty="0">
                          <a:solidFill>
                            <a:srgbClr val="000000"/>
                          </a:solidFill>
                          <a:effectLst/>
                          <a:latin typeface="+mj-ea"/>
                          <a:ea typeface="+mn-ea"/>
                          <a:cs typeface="+mn-cs"/>
                        </a:rPr>
                        <a:t>2023/11/10</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lang="en-US" altLang="ja-JP" sz="1200" b="0" i="0" u="none" strike="noStrike" dirty="0">
                          <a:solidFill>
                            <a:srgbClr val="000000"/>
                          </a:solidFill>
                          <a:effectLst/>
                          <a:latin typeface="+mj-ea"/>
                          <a:ea typeface="+mj-ea"/>
                        </a:rPr>
                        <a:t>B</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lang="en-US" altLang="ja-JP" sz="1200" b="0" i="0" u="none" strike="noStrike" dirty="0">
                          <a:solidFill>
                            <a:srgbClr val="000000"/>
                          </a:solidFill>
                          <a:effectLst/>
                          <a:latin typeface="+mj-ea"/>
                          <a:ea typeface="+mj-ea"/>
                        </a:rPr>
                        <a:t>NG</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kumimoji="1" lang="en-US" altLang="ja-JP" sz="1200" b="0" i="0" u="none" strike="noStrike" kern="1200" dirty="0">
                          <a:solidFill>
                            <a:srgbClr val="000000"/>
                          </a:solidFill>
                          <a:effectLst/>
                          <a:latin typeface="+mj-ea"/>
                          <a:ea typeface="+mn-ea"/>
                          <a:cs typeface="+mn-cs"/>
                        </a:rPr>
                        <a:t>2023/11/11</a:t>
                      </a:r>
                      <a:endParaRPr lang="ja-JP" altLang="en-US" sz="1200" b="0" i="0" u="none" strike="noStrike"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extLst>
                  <a:ext uri="{0D108BD9-81ED-4DB2-BD59-A6C34878D82A}">
                    <a16:rowId xmlns:a16="http://schemas.microsoft.com/office/drawing/2014/main" val="4092220227"/>
                  </a:ext>
                </a:extLst>
              </a:tr>
            </a:tbl>
          </a:graphicData>
        </a:graphic>
      </p:graphicFrame>
      <p:sp>
        <p:nvSpPr>
          <p:cNvPr id="26" name="正方形/長方形 25">
            <a:extLst>
              <a:ext uri="{FF2B5EF4-FFF2-40B4-BE49-F238E27FC236}">
                <a16:creationId xmlns:a16="http://schemas.microsoft.com/office/drawing/2014/main" id="{185B8ED0-E854-199D-22EF-AA0520DE0987}"/>
              </a:ext>
            </a:extLst>
          </p:cNvPr>
          <p:cNvSpPr/>
          <p:nvPr/>
        </p:nvSpPr>
        <p:spPr>
          <a:xfrm>
            <a:off x="293209" y="1569142"/>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抽出項目</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検索キーワード</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抽出ルール</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の設定</a:t>
            </a:r>
          </a:p>
        </p:txBody>
      </p:sp>
      <p:sp>
        <p:nvSpPr>
          <p:cNvPr id="27" name="正方形/長方形 26">
            <a:extLst>
              <a:ext uri="{FF2B5EF4-FFF2-40B4-BE49-F238E27FC236}">
                <a16:creationId xmlns:a16="http://schemas.microsoft.com/office/drawing/2014/main" id="{B9E532FB-F3F8-71E5-BC4C-E85BDB11F0A4}"/>
              </a:ext>
            </a:extLst>
          </p:cNvPr>
          <p:cNvSpPr/>
          <p:nvPr/>
        </p:nvSpPr>
        <p:spPr>
          <a:xfrm>
            <a:off x="293209" y="2868645"/>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テキスト抽出</a:t>
            </a:r>
          </a:p>
        </p:txBody>
      </p:sp>
      <p:sp>
        <p:nvSpPr>
          <p:cNvPr id="28" name="正方形/長方形 27">
            <a:extLst>
              <a:ext uri="{FF2B5EF4-FFF2-40B4-BE49-F238E27FC236}">
                <a16:creationId xmlns:a16="http://schemas.microsoft.com/office/drawing/2014/main" id="{0782307D-07F3-D40B-A90F-748259066D59}"/>
              </a:ext>
            </a:extLst>
          </p:cNvPr>
          <p:cNvSpPr/>
          <p:nvPr/>
        </p:nvSpPr>
        <p:spPr>
          <a:xfrm>
            <a:off x="293209" y="4168148"/>
            <a:ext cx="1719646" cy="780946"/>
          </a:xfrm>
          <a:prstGeom prst="rect">
            <a:avLst/>
          </a:prstGeom>
          <a:solidFill>
            <a:srgbClr val="0072BC"/>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各抽出項目に</a:t>
            </a:r>
            <a:endParaRPr kumimoji="0" lang="en-US" altLang="ja-JP" sz="1200" b="0" i="0" u="none" strike="noStrike" kern="0" cap="none" spc="0" normalizeH="0" baseline="0" noProof="0" dirty="0">
              <a:ln>
                <a:noFill/>
              </a:ln>
              <a:solidFill>
                <a:srgbClr val="FFFFFF"/>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該当文章を転記</a:t>
            </a:r>
          </a:p>
        </p:txBody>
      </p:sp>
      <p:sp>
        <p:nvSpPr>
          <p:cNvPr id="29" name="正方形/長方形 28">
            <a:extLst>
              <a:ext uri="{FF2B5EF4-FFF2-40B4-BE49-F238E27FC236}">
                <a16:creationId xmlns:a16="http://schemas.microsoft.com/office/drawing/2014/main" id="{63065234-0844-C794-EEA5-C183920DDBE6}"/>
              </a:ext>
            </a:extLst>
          </p:cNvPr>
          <p:cNvSpPr/>
          <p:nvPr/>
        </p:nvSpPr>
        <p:spPr>
          <a:xfrm>
            <a:off x="293209" y="5467652"/>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抽出結果の</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お客様確認</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p:txBody>
      </p:sp>
      <p:grpSp>
        <p:nvGrpSpPr>
          <p:cNvPr id="30" name="グループ化 29">
            <a:extLst>
              <a:ext uri="{FF2B5EF4-FFF2-40B4-BE49-F238E27FC236}">
                <a16:creationId xmlns:a16="http://schemas.microsoft.com/office/drawing/2014/main" id="{6F911E24-1668-C51C-BAEC-724DC25AFB7D}"/>
              </a:ext>
            </a:extLst>
          </p:cNvPr>
          <p:cNvGrpSpPr/>
          <p:nvPr/>
        </p:nvGrpSpPr>
        <p:grpSpPr>
          <a:xfrm rot="5400000">
            <a:off x="-209474" y="3797176"/>
            <a:ext cx="2725012" cy="177788"/>
            <a:chOff x="5333944" y="3158738"/>
            <a:chExt cx="2725012" cy="177788"/>
          </a:xfrm>
        </p:grpSpPr>
        <p:sp>
          <p:nvSpPr>
            <p:cNvPr id="31" name="二等辺三角形 30">
              <a:extLst>
                <a:ext uri="{FF2B5EF4-FFF2-40B4-BE49-F238E27FC236}">
                  <a16:creationId xmlns:a16="http://schemas.microsoft.com/office/drawing/2014/main" id="{AC0AA3D9-BEC0-86EC-034A-B58D8432103A}"/>
                </a:ext>
              </a:extLst>
            </p:cNvPr>
            <p:cNvSpPr/>
            <p:nvPr/>
          </p:nvSpPr>
          <p:spPr>
            <a:xfrm rot="5400000">
              <a:off x="5321683" y="3170999"/>
              <a:ext cx="177788" cy="153266"/>
            </a:xfrm>
            <a:prstGeom prst="triangle">
              <a:avLst/>
            </a:prstGeom>
            <a:solidFill>
              <a:srgbClr val="A9BCCB"/>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32" name="二等辺三角形 31">
              <a:extLst>
                <a:ext uri="{FF2B5EF4-FFF2-40B4-BE49-F238E27FC236}">
                  <a16:creationId xmlns:a16="http://schemas.microsoft.com/office/drawing/2014/main" id="{9A397242-D89B-FF30-BCB8-8FBC34E1F1C7}"/>
                </a:ext>
              </a:extLst>
            </p:cNvPr>
            <p:cNvSpPr/>
            <p:nvPr/>
          </p:nvSpPr>
          <p:spPr>
            <a:xfrm rot="5400000">
              <a:off x="6666785" y="3170999"/>
              <a:ext cx="177788" cy="153266"/>
            </a:xfrm>
            <a:prstGeom prst="triangle">
              <a:avLst/>
            </a:prstGeom>
            <a:solidFill>
              <a:srgbClr val="527188"/>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33" name="二等辺三角形 32">
              <a:extLst>
                <a:ext uri="{FF2B5EF4-FFF2-40B4-BE49-F238E27FC236}">
                  <a16:creationId xmlns:a16="http://schemas.microsoft.com/office/drawing/2014/main" id="{BD036176-25CB-7151-7F61-489D68799D7B}"/>
                </a:ext>
              </a:extLst>
            </p:cNvPr>
            <p:cNvSpPr/>
            <p:nvPr/>
          </p:nvSpPr>
          <p:spPr>
            <a:xfrm rot="5400000">
              <a:off x="7893429" y="3170999"/>
              <a:ext cx="177788" cy="153266"/>
            </a:xfrm>
            <a:prstGeom prst="triangle">
              <a:avLst/>
            </a:prstGeom>
            <a:solidFill>
              <a:srgbClr val="2E404D">
                <a:lumMod val="75000"/>
              </a:srgbClr>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grpSp>
    </p:spTree>
    <p:extLst>
      <p:ext uri="{BB962C8B-B14F-4D97-AF65-F5344CB8AC3E}">
        <p14:creationId xmlns:p14="http://schemas.microsoft.com/office/powerpoint/2010/main" val="1691358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D12F7823-A3E9-46BC-BD2F-2828E2740F57}"/>
              </a:ext>
            </a:extLst>
          </p:cNvPr>
          <p:cNvGraphicFramePr>
            <a:graphicFrameLocks noGrp="1"/>
          </p:cNvGraphicFramePr>
          <p:nvPr>
            <p:extLst>
              <p:ext uri="{D42A27DB-BD31-4B8C-83A1-F6EECF244321}">
                <p14:modId xmlns:p14="http://schemas.microsoft.com/office/powerpoint/2010/main" val="3427344946"/>
              </p:ext>
            </p:extLst>
          </p:nvPr>
        </p:nvGraphicFramePr>
        <p:xfrm>
          <a:off x="202891" y="1563816"/>
          <a:ext cx="11810150" cy="5233833"/>
        </p:xfrm>
        <a:graphic>
          <a:graphicData uri="http://schemas.openxmlformats.org/drawingml/2006/table">
            <a:tbl>
              <a:tblPr/>
              <a:tblGrid>
                <a:gridCol w="594063">
                  <a:extLst>
                    <a:ext uri="{9D8B030D-6E8A-4147-A177-3AD203B41FA5}">
                      <a16:colId xmlns:a16="http://schemas.microsoft.com/office/drawing/2014/main" val="689483565"/>
                    </a:ext>
                  </a:extLst>
                </a:gridCol>
                <a:gridCol w="432905">
                  <a:extLst>
                    <a:ext uri="{9D8B030D-6E8A-4147-A177-3AD203B41FA5}">
                      <a16:colId xmlns:a16="http://schemas.microsoft.com/office/drawing/2014/main" val="4268960354"/>
                    </a:ext>
                  </a:extLst>
                </a:gridCol>
                <a:gridCol w="513484">
                  <a:extLst>
                    <a:ext uri="{9D8B030D-6E8A-4147-A177-3AD203B41FA5}">
                      <a16:colId xmlns:a16="http://schemas.microsoft.com/office/drawing/2014/main" val="1725101963"/>
                    </a:ext>
                  </a:extLst>
                </a:gridCol>
                <a:gridCol w="886928">
                  <a:extLst>
                    <a:ext uri="{9D8B030D-6E8A-4147-A177-3AD203B41FA5}">
                      <a16:colId xmlns:a16="http://schemas.microsoft.com/office/drawing/2014/main" val="3038262987"/>
                    </a:ext>
                  </a:extLst>
                </a:gridCol>
                <a:gridCol w="4247915">
                  <a:extLst>
                    <a:ext uri="{9D8B030D-6E8A-4147-A177-3AD203B41FA5}">
                      <a16:colId xmlns:a16="http://schemas.microsoft.com/office/drawing/2014/main" val="884435134"/>
                    </a:ext>
                  </a:extLst>
                </a:gridCol>
                <a:gridCol w="466805">
                  <a:extLst>
                    <a:ext uri="{9D8B030D-6E8A-4147-A177-3AD203B41FA5}">
                      <a16:colId xmlns:a16="http://schemas.microsoft.com/office/drawing/2014/main" val="1657928722"/>
                    </a:ext>
                  </a:extLst>
                </a:gridCol>
                <a:gridCol w="442907">
                  <a:extLst>
                    <a:ext uri="{9D8B030D-6E8A-4147-A177-3AD203B41FA5}">
                      <a16:colId xmlns:a16="http://schemas.microsoft.com/office/drawing/2014/main" val="1047908028"/>
                    </a:ext>
                  </a:extLst>
                </a:gridCol>
                <a:gridCol w="490703">
                  <a:extLst>
                    <a:ext uri="{9D8B030D-6E8A-4147-A177-3AD203B41FA5}">
                      <a16:colId xmlns:a16="http://schemas.microsoft.com/office/drawing/2014/main" val="500110525"/>
                    </a:ext>
                  </a:extLst>
                </a:gridCol>
                <a:gridCol w="466805">
                  <a:extLst>
                    <a:ext uri="{9D8B030D-6E8A-4147-A177-3AD203B41FA5}">
                      <a16:colId xmlns:a16="http://schemas.microsoft.com/office/drawing/2014/main" val="1905158713"/>
                    </a:ext>
                  </a:extLst>
                </a:gridCol>
                <a:gridCol w="466805">
                  <a:extLst>
                    <a:ext uri="{9D8B030D-6E8A-4147-A177-3AD203B41FA5}">
                      <a16:colId xmlns:a16="http://schemas.microsoft.com/office/drawing/2014/main" val="3893569678"/>
                    </a:ext>
                  </a:extLst>
                </a:gridCol>
                <a:gridCol w="466805">
                  <a:extLst>
                    <a:ext uri="{9D8B030D-6E8A-4147-A177-3AD203B41FA5}">
                      <a16:colId xmlns:a16="http://schemas.microsoft.com/office/drawing/2014/main" val="2441639885"/>
                    </a:ext>
                  </a:extLst>
                </a:gridCol>
                <a:gridCol w="466805">
                  <a:extLst>
                    <a:ext uri="{9D8B030D-6E8A-4147-A177-3AD203B41FA5}">
                      <a16:colId xmlns:a16="http://schemas.microsoft.com/office/drawing/2014/main" val="2936859239"/>
                    </a:ext>
                  </a:extLst>
                </a:gridCol>
                <a:gridCol w="466805">
                  <a:extLst>
                    <a:ext uri="{9D8B030D-6E8A-4147-A177-3AD203B41FA5}">
                      <a16:colId xmlns:a16="http://schemas.microsoft.com/office/drawing/2014/main" val="1173776731"/>
                    </a:ext>
                  </a:extLst>
                </a:gridCol>
                <a:gridCol w="466805">
                  <a:extLst>
                    <a:ext uri="{9D8B030D-6E8A-4147-A177-3AD203B41FA5}">
                      <a16:colId xmlns:a16="http://schemas.microsoft.com/office/drawing/2014/main" val="3181414999"/>
                    </a:ext>
                  </a:extLst>
                </a:gridCol>
                <a:gridCol w="466805">
                  <a:extLst>
                    <a:ext uri="{9D8B030D-6E8A-4147-A177-3AD203B41FA5}">
                      <a16:colId xmlns:a16="http://schemas.microsoft.com/office/drawing/2014/main" val="1810798182"/>
                    </a:ext>
                  </a:extLst>
                </a:gridCol>
                <a:gridCol w="466805">
                  <a:extLst>
                    <a:ext uri="{9D8B030D-6E8A-4147-A177-3AD203B41FA5}">
                      <a16:colId xmlns:a16="http://schemas.microsoft.com/office/drawing/2014/main" val="2653053405"/>
                    </a:ext>
                  </a:extLst>
                </a:gridCol>
              </a:tblGrid>
              <a:tr h="700945">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患者</a:t>
                      </a:r>
                      <a:r>
                        <a:rPr lang="en-US" altLang="ja-JP" sz="1000" b="1" i="0" u="none" strike="noStrike" dirty="0">
                          <a:solidFill>
                            <a:srgbClr val="FFFFFF"/>
                          </a:solidFill>
                          <a:effectLst/>
                          <a:latin typeface="Meiryo UI" panose="020B0604030504040204" pitchFamily="50" charset="-128"/>
                          <a:ea typeface="Meiryo UI" panose="020B0604030504040204" pitchFamily="50" charset="-128"/>
                        </a:rPr>
                        <a:t>ID</a:t>
                      </a:r>
                      <a:endParaRPr lang="en-US" sz="1000" b="1" i="0" u="none" strike="noStrike" dirty="0">
                        <a:solidFill>
                          <a:srgbClr val="FFFFFF"/>
                        </a:solidFill>
                        <a:effectLst/>
                        <a:latin typeface="Meiryo UI" panose="020B0604030504040204" pitchFamily="50" charset="-128"/>
                        <a:ea typeface="Meiryo UI" panose="020B0604030504040204" pitchFamily="50" charset="-128"/>
                      </a:endParaRPr>
                    </a:p>
                    <a:p>
                      <a:pPr algn="l" fontAlgn="ctr"/>
                      <a:r>
                        <a:rPr lang="en-US" altLang="ja-JP" sz="900" b="1" i="0" u="none" strike="noStrike" dirty="0">
                          <a:solidFill>
                            <a:srgbClr val="FFFFFF"/>
                          </a:solidFill>
                          <a:effectLst/>
                          <a:latin typeface="Meiryo UI" panose="020B0604030504040204" pitchFamily="50" charset="-128"/>
                          <a:ea typeface="Meiryo UI" panose="020B0604030504040204" pitchFamily="50" charset="-128"/>
                        </a:rPr>
                        <a:t>※</a:t>
                      </a:r>
                      <a:r>
                        <a:rPr lang="ja-JP" altLang="en-US" sz="900" b="1" i="0" u="none" strike="noStrike" dirty="0">
                          <a:solidFill>
                            <a:srgbClr val="FFFFFF"/>
                          </a:solidFill>
                          <a:effectLst/>
                          <a:latin typeface="Meiryo UI" panose="020B0604030504040204" pitchFamily="50" charset="-128"/>
                          <a:ea typeface="Meiryo UI" panose="020B0604030504040204" pitchFamily="50" charset="-128"/>
                        </a:rPr>
                        <a:t>ダミー</a:t>
                      </a:r>
                      <a:endParaRPr lang="en-US" sz="1000" b="1" i="0" u="none" strike="noStrike" dirty="0">
                        <a:solidFill>
                          <a:srgbClr val="FFFFFF"/>
                        </a:solidFill>
                        <a:effectLst/>
                        <a:latin typeface="Meiryo UI" panose="020B0604030504040204" pitchFamily="50" charset="-128"/>
                        <a:ea typeface="Meiryo UI" panose="020B0604030504040204" pitchFamily="50" charset="-128"/>
                      </a:endParaRP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日付</a:t>
                      </a:r>
                      <a:endParaRPr lang="en-US" altLang="ja-JP" sz="1000" b="1" i="0" u="none" strike="noStrike" dirty="0">
                        <a:solidFill>
                          <a:srgbClr val="FFFFFF"/>
                        </a:solidFill>
                        <a:effectLst/>
                        <a:latin typeface="Meiryo UI" panose="020B0604030504040204" pitchFamily="50" charset="-128"/>
                        <a:ea typeface="Meiryo UI" panose="020B0604030504040204" pitchFamily="50" charset="-128"/>
                      </a:endParaRPr>
                    </a:p>
                    <a:p>
                      <a:pPr algn="l" fontAlgn="ctr"/>
                      <a:r>
                        <a:rPr lang="en-US" altLang="ja-JP" sz="900" b="1" i="0" u="none" strike="noStrike" dirty="0">
                          <a:solidFill>
                            <a:srgbClr val="FFFFFF"/>
                          </a:solidFill>
                          <a:effectLst/>
                          <a:latin typeface="Meiryo UI" panose="020B0604030504040204" pitchFamily="50" charset="-128"/>
                          <a:ea typeface="Meiryo UI" panose="020B0604030504040204" pitchFamily="50" charset="-128"/>
                        </a:rPr>
                        <a:t>※</a:t>
                      </a:r>
                      <a:r>
                        <a:rPr lang="ja-JP" altLang="en-US" sz="900" b="1" i="0" u="none" strike="noStrike" dirty="0">
                          <a:solidFill>
                            <a:srgbClr val="FFFFFF"/>
                          </a:solidFill>
                          <a:effectLst/>
                          <a:latin typeface="Meiryo UI" panose="020B0604030504040204" pitchFamily="50" charset="-128"/>
                          <a:ea typeface="Meiryo UI" panose="020B0604030504040204" pitchFamily="50" charset="-128"/>
                        </a:rPr>
                        <a:t>ダミー</a:t>
                      </a:r>
                      <a:endParaRPr lang="ja-JP" altLang="en-US" sz="1000" b="1" i="0" u="none" strike="noStrike" dirty="0">
                        <a:solidFill>
                          <a:srgbClr val="FFFFFF"/>
                        </a:solidFill>
                        <a:effectLst/>
                        <a:latin typeface="Meiryo UI" panose="020B0604030504040204" pitchFamily="50" charset="-128"/>
                        <a:ea typeface="Meiryo UI" panose="020B0604030504040204" pitchFamily="50" charset="-128"/>
                      </a:endParaRP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発見</a:t>
                      </a:r>
                      <a:endParaRPr lang="en-US" altLang="ja-JP" sz="1000" b="1" i="0" u="none" strike="noStrike" dirty="0">
                        <a:solidFill>
                          <a:srgbClr val="FFFFFF"/>
                        </a:solidFill>
                        <a:effectLst/>
                        <a:latin typeface="Meiryo UI" panose="020B0604030504040204" pitchFamily="50" charset="-128"/>
                        <a:ea typeface="Meiryo UI" panose="020B0604030504040204" pitchFamily="50" charset="-128"/>
                      </a:endParaRPr>
                    </a:p>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ステップ</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該当文章</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原文（こちらの記載はサンプルデータとなります）</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作業者</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ctr" fontAlgn="ctr"/>
                      <a:r>
                        <a:rPr lang="en-US" sz="800" b="1" i="0" u="none" strike="noStrike" dirty="0">
                          <a:solidFill>
                            <a:srgbClr val="FFFFFF"/>
                          </a:solidFill>
                          <a:effectLst/>
                          <a:latin typeface="Meiryo UI" panose="020B0604030504040204" pitchFamily="50" charset="-128"/>
                          <a:ea typeface="Meiryo UI" panose="020B0604030504040204" pitchFamily="50" charset="-128"/>
                        </a:rPr>
                        <a:t>del17p,</a:t>
                      </a:r>
                      <a:br>
                        <a:rPr lang="en-US" sz="800" b="1" i="0" u="none" strike="noStrike" dirty="0">
                          <a:solidFill>
                            <a:srgbClr val="FFFFFF"/>
                          </a:solidFill>
                          <a:effectLst/>
                          <a:latin typeface="Meiryo UI" panose="020B0604030504040204" pitchFamily="50" charset="-128"/>
                          <a:ea typeface="Meiryo UI" panose="020B0604030504040204" pitchFamily="50" charset="-128"/>
                        </a:rPr>
                      </a:br>
                      <a:r>
                        <a:rPr lang="en-US" sz="800" b="1" i="0" u="none" strike="noStrike" dirty="0">
                          <a:solidFill>
                            <a:srgbClr val="FFFFFF"/>
                          </a:solidFill>
                          <a:effectLst/>
                          <a:latin typeface="Meiryo UI" panose="020B0604030504040204" pitchFamily="50" charset="-128"/>
                          <a:ea typeface="Meiryo UI" panose="020B0604030504040204" pitchFamily="50" charset="-128"/>
                        </a:rPr>
                        <a:t>p53</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ctr" fontAlgn="ctr"/>
                      <a:r>
                        <a:rPr lang="en-US" sz="800" b="1" i="0" u="none" strike="noStrike" dirty="0">
                          <a:solidFill>
                            <a:srgbClr val="FFFFFF"/>
                          </a:solidFill>
                          <a:effectLst/>
                          <a:latin typeface="Meiryo UI" panose="020B0604030504040204" pitchFamily="50" charset="-128"/>
                          <a:ea typeface="Meiryo UI" panose="020B0604030504040204" pitchFamily="50" charset="-128"/>
                        </a:rPr>
                        <a:t>t(4;14)</a:t>
                      </a:r>
                      <a:br>
                        <a:rPr lang="en-US" sz="800" b="1" i="0" u="none" strike="noStrike" dirty="0">
                          <a:solidFill>
                            <a:srgbClr val="FFFFFF"/>
                          </a:solidFill>
                          <a:effectLst/>
                          <a:latin typeface="Meiryo UI" panose="020B0604030504040204" pitchFamily="50" charset="-128"/>
                          <a:ea typeface="Meiryo UI" panose="020B0604030504040204" pitchFamily="50" charset="-128"/>
                        </a:rPr>
                      </a:br>
                      <a:r>
                        <a:rPr lang="en-US" sz="800" b="1" i="0" u="none" strike="noStrike" dirty="0">
                          <a:solidFill>
                            <a:srgbClr val="FFFFFF"/>
                          </a:solidFill>
                          <a:effectLst/>
                          <a:latin typeface="Meiryo UI" panose="020B0604030504040204" pitchFamily="50" charset="-128"/>
                          <a:ea typeface="Meiryo UI" panose="020B0604030504040204" pitchFamily="50" charset="-128"/>
                        </a:rPr>
                        <a:t>FGFR, IGH</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ctr" fontAlgn="ctr"/>
                      <a:r>
                        <a:rPr lang="en-US" sz="800" b="1" i="0" u="none" strike="noStrike" dirty="0">
                          <a:solidFill>
                            <a:srgbClr val="FFFFFF"/>
                          </a:solidFill>
                          <a:effectLst/>
                          <a:latin typeface="Meiryo UI" panose="020B0604030504040204" pitchFamily="50" charset="-128"/>
                          <a:ea typeface="Meiryo UI" panose="020B0604030504040204" pitchFamily="50" charset="-128"/>
                        </a:rPr>
                        <a:t>t(14;16)</a:t>
                      </a:r>
                      <a:br>
                        <a:rPr lang="en-US" sz="800" b="1" i="0" u="none" strike="noStrike" dirty="0">
                          <a:solidFill>
                            <a:srgbClr val="FFFFFF"/>
                          </a:solidFill>
                          <a:effectLst/>
                          <a:latin typeface="Meiryo UI" panose="020B0604030504040204" pitchFamily="50" charset="-128"/>
                          <a:ea typeface="Meiryo UI" panose="020B0604030504040204" pitchFamily="50" charset="-128"/>
                        </a:rPr>
                      </a:br>
                      <a:r>
                        <a:rPr lang="en-US" sz="800" b="1" i="0" u="none" strike="noStrike" dirty="0">
                          <a:solidFill>
                            <a:srgbClr val="FFFFFF"/>
                          </a:solidFill>
                          <a:effectLst/>
                          <a:latin typeface="Meiryo UI" panose="020B0604030504040204" pitchFamily="50" charset="-128"/>
                          <a:ea typeface="Meiryo UI" panose="020B0604030504040204" pitchFamily="50" charset="-128"/>
                        </a:rPr>
                        <a:t>IGH, MAF</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ctr" fontAlgn="ctr"/>
                      <a:r>
                        <a:rPr lang="en-US" sz="800" b="1" i="0" u="none" strike="noStrike" dirty="0">
                          <a:solidFill>
                            <a:srgbClr val="FFFFFF"/>
                          </a:solidFill>
                          <a:effectLst/>
                          <a:latin typeface="Meiryo UI" panose="020B0604030504040204" pitchFamily="50" charset="-128"/>
                          <a:ea typeface="Meiryo UI" panose="020B0604030504040204" pitchFamily="50" charset="-128"/>
                        </a:rPr>
                        <a:t>1q21+</a:t>
                      </a:r>
                      <a:br>
                        <a:rPr lang="en-US" sz="800" b="1" i="0" u="none" strike="noStrike" dirty="0">
                          <a:solidFill>
                            <a:srgbClr val="FFFFFF"/>
                          </a:solidFill>
                          <a:effectLst/>
                          <a:latin typeface="Meiryo UI" panose="020B0604030504040204" pitchFamily="50" charset="-128"/>
                          <a:ea typeface="Meiryo UI" panose="020B0604030504040204" pitchFamily="50" charset="-128"/>
                        </a:rPr>
                      </a:br>
                      <a:r>
                        <a:rPr lang="en-US" sz="800" b="1" i="0" u="none" strike="noStrike" dirty="0">
                          <a:solidFill>
                            <a:srgbClr val="FFFFFF"/>
                          </a:solidFill>
                          <a:effectLst/>
                          <a:latin typeface="Meiryo UI" panose="020B0604030504040204" pitchFamily="50" charset="-128"/>
                          <a:ea typeface="Meiryo UI" panose="020B0604030504040204" pitchFamily="50" charset="-128"/>
                        </a:rPr>
                        <a:t>CKS1B</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作業者コメント</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作業日</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確認者</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確認結果</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確認者コメント</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ctr"/>
                      <a:r>
                        <a:rPr lang="ja-JP" altLang="en-US" sz="1000" b="1" i="0" u="none" strike="noStrike" dirty="0">
                          <a:solidFill>
                            <a:srgbClr val="FFFFFF"/>
                          </a:solidFill>
                          <a:effectLst/>
                          <a:latin typeface="Meiryo UI" panose="020B0604030504040204" pitchFamily="50" charset="-128"/>
                          <a:ea typeface="Meiryo UI" panose="020B0604030504040204" pitchFamily="50" charset="-128"/>
                        </a:rPr>
                        <a:t>確認日</a:t>
                      </a:r>
                    </a:p>
                  </a:txBody>
                  <a:tcPr marL="2676" marR="2676" marT="2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320878394"/>
                  </a:ext>
                </a:extLst>
              </a:tr>
              <a:tr h="4130216">
                <a:tc>
                  <a:txBody>
                    <a:bodyPr/>
                    <a:lstStyle/>
                    <a:p>
                      <a:pPr algn="l"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a1b2c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202Y-MM-DD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rgbClr val="FF0000"/>
                          </a:solidFill>
                          <a:effectLst/>
                          <a:latin typeface="Meiryo UI" panose="020B0604030504040204" pitchFamily="50" charset="-128"/>
                          <a:ea typeface="Meiryo UI" panose="020B0604030504040204" pitchFamily="50" charset="-128"/>
                        </a:rPr>
                        <a:t>FISH</a:t>
                      </a:r>
                      <a:r>
                        <a:rPr lang="en-US" sz="700" b="0" i="0" u="none" strike="noStrike" dirty="0">
                          <a:solidFill>
                            <a:srgbClr val="000000"/>
                          </a:solidFill>
                          <a:effectLst/>
                          <a:latin typeface="Meiryo UI" panose="020B0604030504040204" pitchFamily="50" charset="-128"/>
                          <a:ea typeface="Meiryo UI" panose="020B0604030504040204" pitchFamily="50" charset="-128"/>
                        </a:rPr>
                        <a:t>：</a:t>
                      </a:r>
                      <a:r>
                        <a:rPr lang="en-US" sz="700" b="0" i="0" u="none" strike="noStrike" dirty="0">
                          <a:solidFill>
                            <a:srgbClr val="FF0000"/>
                          </a:solidFill>
                          <a:effectLst/>
                          <a:latin typeface="Meiryo UI" panose="020B0604030504040204" pitchFamily="50" charset="-128"/>
                          <a:ea typeface="Meiryo UI" panose="020B0604030504040204" pitchFamily="50" charset="-128"/>
                        </a:rPr>
                        <a:t>CKS1B</a:t>
                      </a:r>
                      <a:r>
                        <a:rPr lang="en-US" sz="700" b="0" i="0" u="none" strike="noStrike" dirty="0">
                          <a:solidFill>
                            <a:srgbClr val="000000"/>
                          </a:solidFill>
                          <a:effectLst/>
                          <a:latin typeface="Meiryo UI" panose="020B0604030504040204" pitchFamily="50" charset="-128"/>
                          <a:ea typeface="Meiryo UI" panose="020B0604030504040204" pitchFamily="50" charset="-128"/>
                        </a:rPr>
                        <a:t>(</a:t>
                      </a:r>
                      <a:r>
                        <a:rPr lang="en-US" sz="700" b="0" i="0" u="none" strike="noStrike" dirty="0">
                          <a:solidFill>
                            <a:srgbClr val="FF0000"/>
                          </a:solidFill>
                          <a:effectLst/>
                          <a:latin typeface="Meiryo UI" panose="020B0604030504040204" pitchFamily="50" charset="-128"/>
                          <a:ea typeface="Meiryo UI" panose="020B0604030504040204" pitchFamily="50" charset="-128"/>
                        </a:rPr>
                        <a:t>1q</a:t>
                      </a:r>
                      <a:r>
                        <a:rPr lang="en-US" sz="700" b="0" i="0" u="none" strike="noStrike" dirty="0">
                          <a:solidFill>
                            <a:srgbClr val="000000"/>
                          </a:solidFill>
                          <a:effectLst/>
                          <a:latin typeface="Meiryo UI" panose="020B0604030504040204" pitchFamily="50" charset="-128"/>
                          <a:ea typeface="Meiryo UI" panose="020B0604030504040204" pitchFamily="50" charset="-128"/>
                        </a:rPr>
                        <a:t>21)</a:t>
                      </a:r>
                      <a:r>
                        <a:rPr lang="ja-JP" altLang="en-US" sz="700" b="0" i="0" u="none" strike="noStrike" dirty="0">
                          <a:solidFill>
                            <a:srgbClr val="000000"/>
                          </a:solidFill>
                          <a:effectLst/>
                          <a:latin typeface="Meiryo UI" panose="020B0604030504040204" pitchFamily="50" charset="-128"/>
                          <a:ea typeface="Meiryo UI" panose="020B0604030504040204" pitchFamily="50" charset="-128"/>
                        </a:rPr>
                        <a:t>の</a:t>
                      </a:r>
                      <a:r>
                        <a:rPr lang="ja-JP" altLang="en-US" sz="700" b="0" i="0" u="none" strike="noStrike" dirty="0">
                          <a:solidFill>
                            <a:srgbClr val="FF0000"/>
                          </a:solidFill>
                          <a:effectLst/>
                          <a:latin typeface="Meiryo UI" panose="020B0604030504040204" pitchFamily="50" charset="-128"/>
                          <a:ea typeface="Meiryo UI" panose="020B0604030504040204" pitchFamily="50" charset="-128"/>
                        </a:rPr>
                        <a:t>増幅</a:t>
                      </a:r>
                      <a:r>
                        <a:rPr lang="ja-JP" altLang="en-US" sz="700" b="0" i="0" u="none" strike="noStrike" dirty="0">
                          <a:solidFill>
                            <a:srgbClr val="000000"/>
                          </a:solidFill>
                          <a:effectLst/>
                          <a:latin typeface="Meiryo UI" panose="020B0604030504040204" pitchFamily="50" charset="-128"/>
                          <a:ea typeface="Meiryo UI" panose="020B0604030504040204" pitchFamily="50" charset="-128"/>
                        </a:rPr>
                        <a:t>あり、</a:t>
                      </a:r>
                      <a:r>
                        <a:rPr lang="en-US" sz="700" b="0" i="0" u="none" strike="noStrike" dirty="0">
                          <a:solidFill>
                            <a:srgbClr val="FF0000"/>
                          </a:solidFill>
                          <a:effectLst/>
                          <a:latin typeface="Meiryo UI" panose="020B0604030504040204" pitchFamily="50" charset="-128"/>
                          <a:ea typeface="Meiryo UI" panose="020B0604030504040204" pitchFamily="50" charset="-128"/>
                        </a:rPr>
                        <a:t>MAF</a:t>
                      </a:r>
                      <a:r>
                        <a:rPr lang="en-US" sz="700" b="0" i="0" u="none" strike="noStrike" dirty="0">
                          <a:solidFill>
                            <a:srgbClr val="000000"/>
                          </a:solidFill>
                          <a:effectLst/>
                          <a:latin typeface="Meiryo UI" panose="020B0604030504040204" pitchFamily="50" charset="-128"/>
                          <a:ea typeface="Meiryo UI" panose="020B0604030504040204" pitchFamily="50" charset="-128"/>
                        </a:rPr>
                        <a:t>-</a:t>
                      </a:r>
                      <a:r>
                        <a:rPr lang="en-US" sz="700" b="0" i="0" u="none" strike="noStrike" dirty="0">
                          <a:solidFill>
                            <a:srgbClr val="FF0000"/>
                          </a:solidFill>
                          <a:effectLst/>
                          <a:latin typeface="Meiryo UI" panose="020B0604030504040204" pitchFamily="50" charset="-128"/>
                          <a:ea typeface="Meiryo UI" panose="020B0604030504040204" pitchFamily="50" charset="-128"/>
                        </a:rPr>
                        <a:t>IGH</a:t>
                      </a:r>
                      <a:r>
                        <a:rPr lang="en-US" sz="700" b="0" i="0" u="none" strike="noStrike" dirty="0">
                          <a:solidFill>
                            <a:srgbClr val="000000"/>
                          </a:solidFill>
                          <a:effectLst/>
                          <a:latin typeface="Meiryo UI" panose="020B0604030504040204" pitchFamily="50" charset="-128"/>
                          <a:ea typeface="Meiryo UI" panose="020B0604030504040204" pitchFamily="50" charset="-128"/>
                        </a:rPr>
                        <a:t>(-), </a:t>
                      </a:r>
                      <a:r>
                        <a:rPr lang="en-US" sz="700" b="0" i="0" u="none" strike="noStrike" dirty="0">
                          <a:solidFill>
                            <a:srgbClr val="FF0000"/>
                          </a:solidFill>
                          <a:effectLst/>
                          <a:latin typeface="Meiryo UI" panose="020B0604030504040204" pitchFamily="50" charset="-128"/>
                          <a:ea typeface="Meiryo UI" panose="020B0604030504040204" pitchFamily="50" charset="-128"/>
                        </a:rPr>
                        <a:t>FGFR3</a:t>
                      </a:r>
                      <a:r>
                        <a:rPr lang="en-US" sz="700" b="0" i="0" u="none" strike="noStrike" dirty="0">
                          <a:solidFill>
                            <a:srgbClr val="000000"/>
                          </a:solidFill>
                          <a:effectLst/>
                          <a:latin typeface="Meiryo UI" panose="020B0604030504040204" pitchFamily="50" charset="-128"/>
                          <a:ea typeface="Meiryo UI" panose="020B0604030504040204" pitchFamily="50" charset="-128"/>
                        </a:rPr>
                        <a:t>-</a:t>
                      </a:r>
                      <a:r>
                        <a:rPr lang="en-US" sz="700" b="0" i="0" u="none" strike="noStrike" dirty="0">
                          <a:solidFill>
                            <a:srgbClr val="FF0000"/>
                          </a:solidFill>
                          <a:effectLst/>
                          <a:latin typeface="Meiryo UI" panose="020B0604030504040204" pitchFamily="50" charset="-128"/>
                          <a:ea typeface="Meiryo UI" panose="020B0604030504040204" pitchFamily="50" charset="-128"/>
                        </a:rPr>
                        <a:t>IGH</a:t>
                      </a:r>
                      <a:r>
                        <a:rPr lang="en-US" sz="700" b="0" i="0" u="none" strike="noStrike" dirty="0">
                          <a:solidFill>
                            <a:srgbClr val="000000"/>
                          </a:solidFill>
                          <a:effectLst/>
                          <a:latin typeface="Meiryo UI" panose="020B0604030504040204" pitchFamily="50" charset="-128"/>
                          <a:ea typeface="Meiryo UI" panose="020B0604030504040204" pitchFamily="50" charset="-128"/>
                        </a:rPr>
                        <a:t>(-), T</a:t>
                      </a:r>
                      <a:r>
                        <a:rPr lang="en-US" sz="700" b="0" i="0" u="none" strike="noStrike" dirty="0">
                          <a:solidFill>
                            <a:srgbClr val="FF0000"/>
                          </a:solidFill>
                          <a:effectLst/>
                          <a:latin typeface="Meiryo UI" panose="020B0604030504040204" pitchFamily="50" charset="-128"/>
                          <a:ea typeface="Meiryo UI" panose="020B0604030504040204" pitchFamily="50" charset="-128"/>
                        </a:rPr>
                        <a:t>p53</a:t>
                      </a:r>
                      <a:r>
                        <a:rPr lang="ja-JP" altLang="en-US" sz="700" b="0" i="0" u="none" strike="noStrike" dirty="0">
                          <a:solidFill>
                            <a:srgbClr val="000000"/>
                          </a:solidFill>
                          <a:effectLst/>
                          <a:latin typeface="Meiryo UI" panose="020B0604030504040204" pitchFamily="50" charset="-128"/>
                          <a:ea typeface="Meiryo UI" panose="020B0604030504040204" pitchFamily="50" charset="-128"/>
                        </a:rPr>
                        <a:t>欠損</a:t>
                      </a:r>
                      <a:r>
                        <a:rPr lang="en-US" altLang="ja-JP" sz="700" b="0" i="0" u="none" strike="noStrike" dirty="0">
                          <a:solidFill>
                            <a:srgbClr val="000000"/>
                          </a:solidFill>
                          <a:effectLst/>
                          <a:latin typeface="Meiryo UI" panose="020B0604030504040204" pitchFamily="50" charset="-128"/>
                          <a:ea typeface="Meiryo UI" panose="020B0604030504040204" pitchFamily="50" charset="-128"/>
                        </a:rPr>
                        <a:t>(-) </a:t>
                      </a:r>
                      <a:r>
                        <a:rPr lang="ja-JP" altLang="en-US" sz="700" b="0" i="0" u="none" strike="noStrike" dirty="0">
                          <a:solidFill>
                            <a:srgbClr val="000000"/>
                          </a:solidFill>
                          <a:effectLst/>
                          <a:latin typeface="Meiryo UI" panose="020B0604030504040204" pitchFamily="50" charset="-128"/>
                          <a:ea typeface="Meiryo UI" panose="020B0604030504040204" pitchFamily="50" charset="-128"/>
                        </a:rPr>
                        <a:t>骨髄組織：形質細胞含まれる</a:t>
                      </a:r>
                      <a:endParaRPr lang="ja-JP" altLang="en-US" sz="700" b="0" i="0" u="none" strike="noStrike" dirty="0">
                        <a:solidFill>
                          <a:srgbClr val="FF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病理診断</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多発性骨髄腫（</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IgXX</a:t>
                      </a:r>
                      <a:r>
                        <a:rPr lang="ja-JP" altLang="el-GR" sz="900" b="0" i="0" u="none" strike="noStrike" dirty="0">
                          <a:solidFill>
                            <a:srgbClr val="000000"/>
                          </a:solidFill>
                          <a:effectLst/>
                          <a:latin typeface="Meiryo UI" panose="020B0604030504040204" pitchFamily="50" charset="-128"/>
                          <a:ea typeface="Meiryo UI" panose="020B0604030504040204" pitchFamily="50" charset="-128"/>
                        </a:rPr>
                        <a:t>） </a:t>
                      </a:r>
                      <a:r>
                        <a:rPr lang="el-GR"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予後因子</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ISS】Ⅱ</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el-GR" altLang="ja-JP" sz="900" b="0" i="0" u="none" strike="noStrike" dirty="0">
                          <a:solidFill>
                            <a:srgbClr val="000000"/>
                          </a:solidFill>
                          <a:effectLst/>
                          <a:latin typeface="Meiryo UI" panose="020B0604030504040204" pitchFamily="50" charset="-128"/>
                          <a:ea typeface="Meiryo UI" panose="020B0604030504040204" pitchFamily="50" charset="-128"/>
                        </a:rPr>
                        <a:t>β2</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MG</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xxmg</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Alb</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g/dl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R-ISS】Ⅱ</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(LDH</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xxx IU/l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、核型：</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【D&amp;S】XX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【marker】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IFx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血液：</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IgA</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、尿：、</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【serum M-protein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burden】SPEP</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法：</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xxx mg/dl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IgA</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で過小評価）、直接法：</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xxx mg/dl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【urine M-protein burden】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xxmg</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/day</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【FLC】</a:t>
                      </a:r>
                      <a:r>
                        <a:rPr lang="el-GR" altLang="ja-JP" sz="900" b="0" i="0" u="none" strike="noStrike" dirty="0">
                          <a:solidFill>
                            <a:srgbClr val="000000"/>
                          </a:solidFill>
                          <a:effectLst/>
                          <a:latin typeface="Meiryo UI" panose="020B0604030504040204" pitchFamily="50" charset="-128"/>
                          <a:ea typeface="Meiryo UI" panose="020B0604030504040204" pitchFamily="50" charset="-128"/>
                        </a:rPr>
                        <a:t>κ:</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xx mg/L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l-GR" altLang="ja-JP" sz="900" b="0" i="0" u="none" strike="noStrike" dirty="0">
                          <a:solidFill>
                            <a:srgbClr val="000000"/>
                          </a:solidFill>
                          <a:effectLst/>
                          <a:latin typeface="Meiryo UI" panose="020B0604030504040204" pitchFamily="50" charset="-128"/>
                          <a:ea typeface="Meiryo UI" panose="020B0604030504040204" pitchFamily="50" charset="-128"/>
                        </a:rPr>
                        <a:t>λ:</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mg/L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l-GR" altLang="ja-JP" sz="900" b="0" i="0" u="none" strike="noStrike" dirty="0">
                          <a:solidFill>
                            <a:srgbClr val="000000"/>
                          </a:solidFill>
                          <a:effectLst/>
                          <a:latin typeface="Meiryo UI" panose="020B0604030504040204" pitchFamily="50" charset="-128"/>
                          <a:ea typeface="Meiryo UI" panose="020B0604030504040204" pitchFamily="50" charset="-128"/>
                        </a:rPr>
                        <a:t>κ/λ:</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el-GR"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MDE】Hb</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g/dl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Cr</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mg/dl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eGFR=</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xx.xx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Ca</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x.xmg</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/dl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bone</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骨髄</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CT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pattern】focal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PET-CT】Th</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xx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椎体部とマルク後の左腸骨にわずかな集積を認めます。 病的骨折はなく、</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上の骨濃度は正常範囲内です。 脾腫はなく、脾臓の集積は正常範囲内です。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Target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MaxSUVmax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g/ml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Target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SULpeak</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g/ml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Total MTV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ml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Total TLG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g 【WBDWI】</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【Amyloidosis】</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▲▲待ち、▲▲陰性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目視</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核小体や</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核もつ形質細胞が</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割。</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XVZ</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科コンサルトで経過観察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軽労作で</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xxxxxx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を繰り返される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ABC</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の方針となり、ケモは一旦すべて中止に。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療法② ■初診時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LD</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Ca</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eGFR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HgB</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g/</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ｄ</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L</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ALB</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β2</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MG</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FCM</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BM)</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CD20/38/cy-kappa</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CD19/56</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骨髄像：形質芽球細胞の増殖を認める。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xx.x</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 </a:t>
                      </a:r>
                      <a:r>
                        <a:rPr lang="en-US" altLang="ja-JP" sz="900" b="0" i="0" u="none" strike="noStrike" dirty="0">
                          <a:solidFill>
                            <a:srgbClr val="000000"/>
                          </a:solidFill>
                          <a:effectLst/>
                          <a:highlight>
                            <a:srgbClr val="FFFF00"/>
                          </a:highlight>
                          <a:latin typeface="Meiryo UI" panose="020B0604030504040204" pitchFamily="50" charset="-128"/>
                          <a:ea typeface="Meiryo UI" panose="020B0604030504040204" pitchFamily="50" charset="-128"/>
                        </a:rPr>
                        <a:t>FISH</a:t>
                      </a:r>
                      <a:r>
                        <a:rPr lang="ja-JP" altLang="en-US" sz="900" b="0" i="0" u="none" strike="noStrike" dirty="0">
                          <a:solidFill>
                            <a:srgbClr val="000000"/>
                          </a:solidFill>
                          <a:effectLst/>
                          <a:highlight>
                            <a:srgbClr val="FFFF00"/>
                          </a:highligh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highlight>
                            <a:srgbClr val="FFFF00"/>
                          </a:highlight>
                          <a:latin typeface="Meiryo UI" panose="020B0604030504040204" pitchFamily="50" charset="-128"/>
                          <a:ea typeface="Meiryo UI" panose="020B0604030504040204" pitchFamily="50" charset="-128"/>
                        </a:rPr>
                        <a:t>CKS1B(1q21)</a:t>
                      </a:r>
                      <a:r>
                        <a:rPr lang="ja-JP" altLang="en-US" sz="900" b="0" i="0" u="none" strike="noStrike" dirty="0">
                          <a:solidFill>
                            <a:srgbClr val="000000"/>
                          </a:solidFill>
                          <a:effectLst/>
                          <a:highlight>
                            <a:srgbClr val="FFFF00"/>
                          </a:highlight>
                          <a:latin typeface="Meiryo UI" panose="020B0604030504040204" pitchFamily="50" charset="-128"/>
                          <a:ea typeface="Meiryo UI" panose="020B0604030504040204" pitchFamily="50" charset="-128"/>
                        </a:rPr>
                        <a:t>の増幅あり、</a:t>
                      </a:r>
                      <a:r>
                        <a:rPr lang="en-US" altLang="ja-JP" sz="900" b="0" i="0" u="none" strike="noStrike" dirty="0">
                          <a:solidFill>
                            <a:srgbClr val="000000"/>
                          </a:solidFill>
                          <a:effectLst/>
                          <a:highlight>
                            <a:srgbClr val="FFFF00"/>
                          </a:highlight>
                          <a:latin typeface="Meiryo UI" panose="020B0604030504040204" pitchFamily="50" charset="-128"/>
                          <a:ea typeface="Meiryo UI" panose="020B0604030504040204" pitchFamily="50" charset="-128"/>
                        </a:rPr>
                        <a:t>MAF-IGH(-), FGFR3-IGH(-), Tp53</a:t>
                      </a:r>
                      <a:r>
                        <a:rPr lang="ja-JP" altLang="en-US" sz="900" b="0" i="0" u="none" strike="noStrike" dirty="0">
                          <a:solidFill>
                            <a:srgbClr val="000000"/>
                          </a:solidFill>
                          <a:effectLst/>
                          <a:highlight>
                            <a:srgbClr val="FFFF00"/>
                          </a:highlight>
                          <a:latin typeface="Meiryo UI" panose="020B0604030504040204" pitchFamily="50" charset="-128"/>
                          <a:ea typeface="Meiryo UI" panose="020B0604030504040204" pitchFamily="50" charset="-128"/>
                        </a:rPr>
                        <a:t>欠損</a:t>
                      </a:r>
                      <a:r>
                        <a:rPr lang="en-US" altLang="ja-JP" sz="900" b="0" i="0" u="none" strike="noStrike" dirty="0">
                          <a:solidFill>
                            <a:srgbClr val="000000"/>
                          </a:solidFill>
                          <a:effectLst/>
                          <a:highlight>
                            <a:srgbClr val="FFFF00"/>
                          </a:highlight>
                          <a:latin typeface="Meiryo UI" panose="020B0604030504040204" pitchFamily="50" charset="-128"/>
                          <a:ea typeface="Meiryo UI" panose="020B0604030504040204" pitchFamily="50" charset="-128"/>
                        </a:rPr>
                        <a:t>(-)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骨髄組織：形質細胞含まれる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c/w MM</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。免疫組織化学で</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CD20</a:t>
                      </a:r>
                      <a:r>
                        <a:rPr lang="ja-JP" altLang="en-US" sz="900" b="0" i="0" u="none" strike="noStrike">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err="1">
                          <a:solidFill>
                            <a:srgbClr val="000000"/>
                          </a:solidFill>
                          <a:effectLst/>
                          <a:latin typeface="Meiryo UI" panose="020B0604030504040204" pitchFamily="50" charset="-128"/>
                          <a:ea typeface="Meiryo UI" panose="020B0604030504040204" pitchFamily="50" charset="-128"/>
                        </a:rPr>
                        <a:t>congo</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-red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陰性 →形態学的には</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XXX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が示唆されるが</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FCM</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で</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CD38</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/CD19</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●●のため</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MM</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と診断。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CD20</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●であり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drug</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なども考慮される。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ステロイド投与中 ＃左上</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67</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残根 抜歯適応あり。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抜歯①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XXX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ありキャンセル ＃▲▲▲▲であり抗凝固薬の使用は出血リスク上げるため推奨されていない。 経過観察していたが、●●</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▲▲透析後から▲▲▲▲が軽労作で出現するようになった。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XXX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（前医</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MRI</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にて▲▲▲▲病変の疑い。●●</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 </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心筋シンチ：▲▲▲▲疑い） ＃不安定狭心症 薬剤</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X</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■ｍｇ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BA</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mg</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▲▲から抜歯、</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UK</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抜去にともない一旦休～～～～～～～～～～～～～～～～～～～～～～～～～～～～～～～～～～～～～～～～～～～～～～～～～～～～～～～～～～～～～～～～～～～～～～～～～～～～～～～～＾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TI</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　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2023/</a:t>
                      </a:r>
                    </a:p>
                    <a:p>
                      <a:pPr algn="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SY</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ー</a:t>
                      </a: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2023/</a:t>
                      </a:r>
                    </a:p>
                    <a:p>
                      <a:pPr algn="ctr"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11/17</a:t>
                      </a:r>
                      <a:endParaRPr lang="en-US" altLang="ja-JP" sz="8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353805"/>
                  </a:ext>
                </a:extLst>
              </a:tr>
              <a:tr h="402672">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FF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12890184"/>
                  </a:ext>
                </a:extLst>
              </a:tr>
            </a:tbl>
          </a:graphicData>
        </a:graphic>
      </p:graphicFrame>
      <p:sp>
        <p:nvSpPr>
          <p:cNvPr id="6" name="正方形/長方形 5">
            <a:extLst>
              <a:ext uri="{FF2B5EF4-FFF2-40B4-BE49-F238E27FC236}">
                <a16:creationId xmlns:a16="http://schemas.microsoft.com/office/drawing/2014/main" id="{3A4E454C-233D-C5B3-ACB0-93237CC18697}"/>
              </a:ext>
            </a:extLst>
          </p:cNvPr>
          <p:cNvSpPr/>
          <p:nvPr/>
        </p:nvSpPr>
        <p:spPr>
          <a:xfrm>
            <a:off x="486026" y="470724"/>
            <a:ext cx="11447999" cy="780946"/>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内容担保のため、染色体変異の記述を抽出後、原文との比較を行い、記載内容を</a:t>
            </a:r>
          </a:p>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ダブルチェックで詳細に確認しております</a:t>
            </a:r>
          </a:p>
        </p:txBody>
      </p:sp>
      <p:sp>
        <p:nvSpPr>
          <p:cNvPr id="7" name="タイトル 1">
            <a:extLst>
              <a:ext uri="{FF2B5EF4-FFF2-40B4-BE49-F238E27FC236}">
                <a16:creationId xmlns:a16="http://schemas.microsoft.com/office/drawing/2014/main" id="{147A369A-5CFB-0EB4-6E1D-313D41BF000D}"/>
              </a:ext>
            </a:extLst>
          </p:cNvPr>
          <p:cNvSpPr txBox="1">
            <a:spLocks/>
          </p:cNvSpPr>
          <p:nvPr/>
        </p:nvSpPr>
        <p:spPr>
          <a:xfrm>
            <a:off x="370800" y="134745"/>
            <a:ext cx="11448000" cy="400110"/>
          </a:xfrm>
        </p:spPr>
        <p:txBody>
          <a:bodyPr tIns="0" bIns="0">
            <a:normAutofit/>
          </a:bodyPr>
          <a:lstStyle>
            <a:lvl1pPr algn="l" defTabSz="609555" rtl="0" eaLnBrk="1" fontAlgn="base" hangingPunct="1">
              <a:spcBef>
                <a:spcPct val="0"/>
              </a:spcBef>
              <a:spcAft>
                <a:spcPct val="0"/>
              </a:spcAft>
              <a:defRPr kumimoji="1" sz="2600" b="1" i="0" kern="1200" spc="20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marL="0" marR="0" lvl="0" indent="0" algn="l" defTabSz="609555" rtl="0" eaLnBrk="1" fontAlgn="base" latinLnBrk="0" hangingPunct="1">
              <a:lnSpc>
                <a:spcPct val="100000"/>
              </a:lnSpc>
              <a:spcBef>
                <a:spcPct val="0"/>
              </a:spcBef>
              <a:spcAft>
                <a:spcPct val="0"/>
              </a:spcAft>
              <a:buClrTx/>
              <a:buSzTx/>
              <a:buFontTx/>
              <a:buNone/>
              <a:tabLst/>
              <a:defRPr/>
            </a:pPr>
            <a:r>
              <a:rPr kumimoji="1" lang="ja-JP" altLang="en-US" sz="2600" b="1" i="0" u="none" strike="noStrike" kern="1200" cap="none" spc="0" normalizeH="0" baseline="0" noProof="0" dirty="0">
                <a:ln>
                  <a:noFill/>
                </a:ln>
                <a:solidFill>
                  <a:srgbClr val="000000">
                    <a:lumMod val="75000"/>
                    <a:lumOff val="25000"/>
                  </a:srgbClr>
                </a:solidFill>
                <a:effectLst/>
                <a:uLnTx/>
                <a:uFillTx/>
                <a:latin typeface="Meiryo UI"/>
                <a:ea typeface="Meiryo UI"/>
              </a:rPr>
              <a:t>テキスト確認：サンプル</a:t>
            </a:r>
          </a:p>
        </p:txBody>
      </p:sp>
    </p:spTree>
    <p:extLst>
      <p:ext uri="{BB962C8B-B14F-4D97-AF65-F5344CB8AC3E}">
        <p14:creationId xmlns:p14="http://schemas.microsoft.com/office/powerpoint/2010/main" val="3157642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12682-7ED6-4447-85EA-3C823E116050}"/>
              </a:ext>
            </a:extLst>
          </p:cNvPr>
          <p:cNvSpPr>
            <a:spLocks noGrp="1"/>
          </p:cNvSpPr>
          <p:nvPr>
            <p:ph type="title"/>
          </p:nvPr>
        </p:nvSpPr>
        <p:spPr>
          <a:xfrm>
            <a:off x="370800" y="134745"/>
            <a:ext cx="11448000" cy="400110"/>
          </a:xfrm>
        </p:spPr>
        <p:txBody>
          <a:bodyPr>
            <a:normAutofit/>
          </a:bodyPr>
          <a:lstStyle/>
          <a:p>
            <a:pPr marL="0" marR="0" lvl="0" indent="0" algn="l" defTabSz="609555" rtl="0" eaLnBrk="1" fontAlgn="base" latinLnBrk="0" hangingPunct="1">
              <a:lnSpc>
                <a:spcPct val="100000"/>
              </a:lnSpc>
              <a:spcBef>
                <a:spcPct val="0"/>
              </a:spcBef>
              <a:spcAft>
                <a:spcPct val="0"/>
              </a:spcAft>
              <a:buClrTx/>
              <a:buSzTx/>
              <a:buFontTx/>
              <a:buNone/>
              <a:tabLst/>
              <a:defRPr/>
            </a:pPr>
            <a:r>
              <a:rPr lang="ja-JP" altLang="en-US" spc="0" dirty="0">
                <a:solidFill>
                  <a:schemeClr val="tx1">
                    <a:lumMod val="75000"/>
                    <a:lumOff val="25000"/>
                  </a:schemeClr>
                </a:solidFill>
                <a:latin typeface="Meiryo UI"/>
                <a:ea typeface="Meiryo UI"/>
              </a:rPr>
              <a:t>作業イメージ（抽出結果のお客様確認）</a:t>
            </a:r>
            <a:endParaRPr kumimoji="1" lang="ja-JP" altLang="en-US" sz="2600" b="1" i="0" u="none" strike="noStrike" kern="1200" cap="none" spc="0" normalizeH="0" baseline="0" noProof="0" dirty="0">
              <a:ln>
                <a:noFill/>
              </a:ln>
              <a:solidFill>
                <a:schemeClr val="tx1">
                  <a:lumMod val="75000"/>
                  <a:lumOff val="25000"/>
                </a:schemeClr>
              </a:solidFill>
              <a:effectLst/>
              <a:uLnTx/>
              <a:uFillTx/>
              <a:latin typeface="Meiryo UI"/>
              <a:ea typeface="Meiryo UI"/>
            </a:endParaRPr>
          </a:p>
        </p:txBody>
      </p:sp>
      <p:sp>
        <p:nvSpPr>
          <p:cNvPr id="17" name="正方形/長方形 16">
            <a:extLst>
              <a:ext uri="{FF2B5EF4-FFF2-40B4-BE49-F238E27FC236}">
                <a16:creationId xmlns:a16="http://schemas.microsoft.com/office/drawing/2014/main" id="{48E56082-BCC9-4A1D-A314-204D569D61CA}"/>
              </a:ext>
            </a:extLst>
          </p:cNvPr>
          <p:cNvSpPr/>
          <p:nvPr/>
        </p:nvSpPr>
        <p:spPr>
          <a:xfrm>
            <a:off x="486026" y="470724"/>
            <a:ext cx="11447999" cy="780946"/>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判断に迷った場合、サンプルテキストを作成し、お客様に判断頂きながら抽出を実施</a:t>
            </a:r>
          </a:p>
        </p:txBody>
      </p:sp>
      <p:sp>
        <p:nvSpPr>
          <p:cNvPr id="3" name="四角形吹き出し 8">
            <a:extLst>
              <a:ext uri="{FF2B5EF4-FFF2-40B4-BE49-F238E27FC236}">
                <a16:creationId xmlns:a16="http://schemas.microsoft.com/office/drawing/2014/main" id="{121E6339-F1E5-FFC0-D04A-E41464F1AA9A}"/>
              </a:ext>
            </a:extLst>
          </p:cNvPr>
          <p:cNvSpPr/>
          <p:nvPr/>
        </p:nvSpPr>
        <p:spPr>
          <a:xfrm>
            <a:off x="2628900" y="1608741"/>
            <a:ext cx="9098280" cy="4679456"/>
          </a:xfrm>
          <a:prstGeom prst="wedgeRectCallout">
            <a:avLst>
              <a:gd name="adj1" fmla="val -48481"/>
              <a:gd name="adj2" fmla="val 21903"/>
            </a:avLst>
          </a:prstGeom>
          <a:solidFill>
            <a:srgbClr val="FFFFFF"/>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err="1">
              <a:ln>
                <a:noFill/>
              </a:ln>
              <a:solidFill>
                <a:srgbClr val="000000"/>
              </a:solidFill>
              <a:effectLst/>
              <a:uLnTx/>
              <a:uFillTx/>
              <a:latin typeface="Arial"/>
              <a:ea typeface="Meiryo UI"/>
              <a:cs typeface="+mn-cs"/>
            </a:endParaRPr>
          </a:p>
        </p:txBody>
      </p:sp>
      <p:sp>
        <p:nvSpPr>
          <p:cNvPr id="4" name="正方形/長方形 3">
            <a:extLst>
              <a:ext uri="{FF2B5EF4-FFF2-40B4-BE49-F238E27FC236}">
                <a16:creationId xmlns:a16="http://schemas.microsoft.com/office/drawing/2014/main" id="{52DB35FE-0027-AF0B-7C06-9B7B3FC1FC77}"/>
              </a:ext>
            </a:extLst>
          </p:cNvPr>
          <p:cNvSpPr/>
          <p:nvPr/>
        </p:nvSpPr>
        <p:spPr>
          <a:xfrm>
            <a:off x="293209" y="1608741"/>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抽出項目</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検索キーワード</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抽出ルール</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の設定</a:t>
            </a:r>
          </a:p>
        </p:txBody>
      </p:sp>
      <p:sp>
        <p:nvSpPr>
          <p:cNvPr id="5" name="正方形/長方形 4">
            <a:extLst>
              <a:ext uri="{FF2B5EF4-FFF2-40B4-BE49-F238E27FC236}">
                <a16:creationId xmlns:a16="http://schemas.microsoft.com/office/drawing/2014/main" id="{D3FE2430-1424-CF29-56E0-CD2B90953A15}"/>
              </a:ext>
            </a:extLst>
          </p:cNvPr>
          <p:cNvSpPr/>
          <p:nvPr/>
        </p:nvSpPr>
        <p:spPr>
          <a:xfrm>
            <a:off x="293209" y="2908244"/>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テキスト抽出</a:t>
            </a:r>
          </a:p>
        </p:txBody>
      </p:sp>
      <p:sp>
        <p:nvSpPr>
          <p:cNvPr id="6" name="正方形/長方形 5">
            <a:extLst>
              <a:ext uri="{FF2B5EF4-FFF2-40B4-BE49-F238E27FC236}">
                <a16:creationId xmlns:a16="http://schemas.microsoft.com/office/drawing/2014/main" id="{A401056B-488A-D123-C96F-F7229FD1DAE1}"/>
              </a:ext>
            </a:extLst>
          </p:cNvPr>
          <p:cNvSpPr/>
          <p:nvPr/>
        </p:nvSpPr>
        <p:spPr>
          <a:xfrm>
            <a:off x="293209" y="4207747"/>
            <a:ext cx="1719646" cy="780946"/>
          </a:xfrm>
          <a:prstGeom prst="rect">
            <a:avLst/>
          </a:prstGeom>
          <a:solidFill>
            <a:srgbClr val="FFFFFF">
              <a:lumMod val="95000"/>
            </a:srgbClr>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各抽出項目に</a:t>
            </a:r>
            <a:endParaRPr kumimoji="0" lang="en-US" altLang="ja-JP" sz="12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Arial"/>
                <a:ea typeface="Meiryo UI"/>
                <a:cs typeface="+mn-cs"/>
              </a:rPr>
              <a:t>該当文章を転記</a:t>
            </a:r>
          </a:p>
        </p:txBody>
      </p:sp>
      <p:sp>
        <p:nvSpPr>
          <p:cNvPr id="7" name="正方形/長方形 6">
            <a:extLst>
              <a:ext uri="{FF2B5EF4-FFF2-40B4-BE49-F238E27FC236}">
                <a16:creationId xmlns:a16="http://schemas.microsoft.com/office/drawing/2014/main" id="{E0904C8D-CBA2-FE52-27DD-7F2EE3816431}"/>
              </a:ext>
            </a:extLst>
          </p:cNvPr>
          <p:cNvSpPr/>
          <p:nvPr/>
        </p:nvSpPr>
        <p:spPr>
          <a:xfrm>
            <a:off x="293209" y="5507251"/>
            <a:ext cx="1719646" cy="780946"/>
          </a:xfrm>
          <a:prstGeom prst="rect">
            <a:avLst/>
          </a:prstGeom>
          <a:solidFill>
            <a:srgbClr val="0072BC"/>
          </a:solid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抽出結果の</a:t>
            </a:r>
            <a:endParaRPr kumimoji="0" lang="en-US" altLang="ja-JP" sz="1200" b="0" i="0" u="none" strike="noStrike" kern="0" cap="none" spc="0" normalizeH="0" baseline="0" noProof="0" dirty="0">
              <a:ln>
                <a:noFill/>
              </a:ln>
              <a:solidFill>
                <a:srgbClr val="FFFFFF"/>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FFFFFF"/>
                </a:solidFill>
                <a:effectLst/>
                <a:uLnTx/>
                <a:uFillTx/>
                <a:latin typeface="Arial"/>
                <a:ea typeface="Meiryo UI"/>
                <a:cs typeface="+mn-cs"/>
              </a:rPr>
              <a:t>お客様確認</a:t>
            </a:r>
            <a:endParaRPr kumimoji="0" lang="en-US" altLang="ja-JP" sz="1200" b="0" i="0" u="none" strike="noStrike" kern="0" cap="none" spc="0" normalizeH="0" baseline="0" noProof="0" dirty="0">
              <a:ln>
                <a:noFill/>
              </a:ln>
              <a:solidFill>
                <a:srgbClr val="FFFFFF"/>
              </a:solidFill>
              <a:effectLst/>
              <a:uLnTx/>
              <a:uFillTx/>
              <a:latin typeface="Arial"/>
              <a:ea typeface="Meiryo UI"/>
              <a:cs typeface="+mn-cs"/>
            </a:endParaRPr>
          </a:p>
        </p:txBody>
      </p:sp>
      <p:sp>
        <p:nvSpPr>
          <p:cNvPr id="8" name="テキスト ボックス 7">
            <a:extLst>
              <a:ext uri="{FF2B5EF4-FFF2-40B4-BE49-F238E27FC236}">
                <a16:creationId xmlns:a16="http://schemas.microsoft.com/office/drawing/2014/main" id="{3D6D6854-17AB-A595-F008-FC0739260F61}"/>
              </a:ext>
            </a:extLst>
          </p:cNvPr>
          <p:cNvSpPr txBox="1"/>
          <p:nvPr/>
        </p:nvSpPr>
        <p:spPr>
          <a:xfrm>
            <a:off x="3109088" y="4707700"/>
            <a:ext cx="8150860" cy="1139313"/>
          </a:xfrm>
          <a:prstGeom prst="rect">
            <a:avLst/>
          </a:prstGeom>
          <a:noFill/>
        </p:spPr>
        <p:txBody>
          <a:bodyPr wrap="none" lIns="0" rIns="0" rtlCol="0">
            <a:noAutofit/>
          </a:bodyPr>
          <a:lstStyle/>
          <a:p>
            <a:pPr defTabSz="288000">
              <a:lnSpc>
                <a:spcPct val="130000"/>
              </a:lnSpc>
              <a:defRPr/>
            </a:pPr>
            <a:endParaRPr lang="en-US" altLang="ja-JP" spc="100" dirty="0">
              <a:solidFill>
                <a:srgbClr val="000000"/>
              </a:solidFill>
              <a:latin typeface="Meiryo UI"/>
            </a:endParaRPr>
          </a:p>
        </p:txBody>
      </p:sp>
      <p:graphicFrame>
        <p:nvGraphicFramePr>
          <p:cNvPr id="9" name="表 8">
            <a:extLst>
              <a:ext uri="{FF2B5EF4-FFF2-40B4-BE49-F238E27FC236}">
                <a16:creationId xmlns:a16="http://schemas.microsoft.com/office/drawing/2014/main" id="{AEEB3424-9D03-0F18-D16E-C8D93206AAC9}"/>
              </a:ext>
            </a:extLst>
          </p:cNvPr>
          <p:cNvGraphicFramePr>
            <a:graphicFrameLocks noGrp="1"/>
          </p:cNvGraphicFramePr>
          <p:nvPr/>
        </p:nvGraphicFramePr>
        <p:xfrm>
          <a:off x="3610836" y="3113662"/>
          <a:ext cx="7134407" cy="1430858"/>
        </p:xfrm>
        <a:graphic>
          <a:graphicData uri="http://schemas.openxmlformats.org/drawingml/2006/table">
            <a:tbl>
              <a:tblPr firstRow="1" bandRow="1"/>
              <a:tblGrid>
                <a:gridCol w="4728164">
                  <a:extLst>
                    <a:ext uri="{9D8B030D-6E8A-4147-A177-3AD203B41FA5}">
                      <a16:colId xmlns:a16="http://schemas.microsoft.com/office/drawing/2014/main" val="2763306296"/>
                    </a:ext>
                  </a:extLst>
                </a:gridCol>
                <a:gridCol w="2406243">
                  <a:extLst>
                    <a:ext uri="{9D8B030D-6E8A-4147-A177-3AD203B41FA5}">
                      <a16:colId xmlns:a16="http://schemas.microsoft.com/office/drawing/2014/main" val="1333386732"/>
                    </a:ext>
                  </a:extLst>
                </a:gridCol>
              </a:tblGrid>
              <a:tr h="471789">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600" spc="100" baseline="0" dirty="0"/>
                        <a:t>サンプルテキスト</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tc>
                  <a:txBody>
                    <a:bodyPr/>
                    <a:lstStyle>
                      <a:lvl1pPr marL="0" algn="l" defTabSz="609555" rtl="0" eaLnBrk="1" latinLnBrk="0" hangingPunct="1">
                        <a:defRPr kumimoji="1" sz="2400" b="1" kern="1200">
                          <a:solidFill>
                            <a:schemeClr val="lt1"/>
                          </a:solidFill>
                          <a:latin typeface="Arial"/>
                          <a:ea typeface="Meiryo UI"/>
                        </a:defRPr>
                      </a:lvl1pPr>
                      <a:lvl2pPr marL="609555" algn="l" defTabSz="609555" rtl="0" eaLnBrk="1" latinLnBrk="0" hangingPunct="1">
                        <a:defRPr kumimoji="1" sz="2400" b="1" kern="1200">
                          <a:solidFill>
                            <a:schemeClr val="lt1"/>
                          </a:solidFill>
                          <a:latin typeface="Arial"/>
                          <a:ea typeface="Meiryo UI"/>
                        </a:defRPr>
                      </a:lvl2pPr>
                      <a:lvl3pPr marL="1219110" algn="l" defTabSz="609555" rtl="0" eaLnBrk="1" latinLnBrk="0" hangingPunct="1">
                        <a:defRPr kumimoji="1" sz="2400" b="1" kern="1200">
                          <a:solidFill>
                            <a:schemeClr val="lt1"/>
                          </a:solidFill>
                          <a:latin typeface="Arial"/>
                          <a:ea typeface="Meiryo UI"/>
                        </a:defRPr>
                      </a:lvl3pPr>
                      <a:lvl4pPr marL="1828664" algn="l" defTabSz="609555" rtl="0" eaLnBrk="1" latinLnBrk="0" hangingPunct="1">
                        <a:defRPr kumimoji="1" sz="2400" b="1" kern="1200">
                          <a:solidFill>
                            <a:schemeClr val="lt1"/>
                          </a:solidFill>
                          <a:latin typeface="Arial"/>
                          <a:ea typeface="Meiryo UI"/>
                        </a:defRPr>
                      </a:lvl4pPr>
                      <a:lvl5pPr marL="2438218" algn="l" defTabSz="609555" rtl="0" eaLnBrk="1" latinLnBrk="0" hangingPunct="1">
                        <a:defRPr kumimoji="1" sz="2400" b="1" kern="1200">
                          <a:solidFill>
                            <a:schemeClr val="lt1"/>
                          </a:solidFill>
                          <a:latin typeface="Arial"/>
                          <a:ea typeface="Meiryo UI"/>
                        </a:defRPr>
                      </a:lvl5pPr>
                      <a:lvl6pPr marL="3047772" algn="l" defTabSz="609555" rtl="0" eaLnBrk="1" latinLnBrk="0" hangingPunct="1">
                        <a:defRPr kumimoji="1" sz="2400" b="1" kern="1200">
                          <a:solidFill>
                            <a:schemeClr val="lt1"/>
                          </a:solidFill>
                          <a:latin typeface="Arial"/>
                          <a:ea typeface="Meiryo UI"/>
                        </a:defRPr>
                      </a:lvl6pPr>
                      <a:lvl7pPr marL="3657327" algn="l" defTabSz="609555" rtl="0" eaLnBrk="1" latinLnBrk="0" hangingPunct="1">
                        <a:defRPr kumimoji="1" sz="2400" b="1" kern="1200">
                          <a:solidFill>
                            <a:schemeClr val="lt1"/>
                          </a:solidFill>
                          <a:latin typeface="Arial"/>
                          <a:ea typeface="Meiryo UI"/>
                        </a:defRPr>
                      </a:lvl7pPr>
                      <a:lvl8pPr marL="4266880" algn="l" defTabSz="609555" rtl="0" eaLnBrk="1" latinLnBrk="0" hangingPunct="1">
                        <a:defRPr kumimoji="1" sz="2400" b="1" kern="1200">
                          <a:solidFill>
                            <a:schemeClr val="lt1"/>
                          </a:solidFill>
                          <a:latin typeface="Arial"/>
                          <a:ea typeface="Meiryo UI"/>
                        </a:defRPr>
                      </a:lvl8pPr>
                      <a:lvl9pPr marL="4876435" algn="l" defTabSz="609555" rtl="0" eaLnBrk="1" latinLnBrk="0" hangingPunct="1">
                        <a:defRPr kumimoji="1" sz="2400" b="1" kern="1200">
                          <a:solidFill>
                            <a:schemeClr val="lt1"/>
                          </a:solidFill>
                          <a:latin typeface="Arial"/>
                          <a:ea typeface="Meiryo UI"/>
                        </a:defRPr>
                      </a:lvl9pPr>
                    </a:lstStyle>
                    <a:p>
                      <a:r>
                        <a:rPr kumimoji="1" lang="ja-JP" altLang="en-US" sz="1600" spc="100" baseline="0" dirty="0"/>
                        <a:t>ご確認内容（例）</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4546A"/>
                    </a:solidFill>
                  </a:tcPr>
                </a:tc>
                <a:extLst>
                  <a:ext uri="{0D108BD9-81ED-4DB2-BD59-A6C34878D82A}">
                    <a16:rowId xmlns:a16="http://schemas.microsoft.com/office/drawing/2014/main" val="2372030168"/>
                  </a:ext>
                </a:extLst>
              </a:tr>
              <a:tr h="464880">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r>
                        <a:rPr kumimoji="1" lang="en-US" altLang="ja-JP" sz="1600" kern="1200" spc="100" baseline="0" dirty="0">
                          <a:solidFill>
                            <a:schemeClr val="tx1"/>
                          </a:solidFill>
                          <a:latin typeface="+mj-ea"/>
                          <a:ea typeface="+mn-ea"/>
                          <a:cs typeface="+mn-cs"/>
                        </a:rPr>
                        <a:t>t(4;14)</a:t>
                      </a:r>
                      <a:r>
                        <a:rPr kumimoji="1" lang="ja-JP" altLang="en-US" sz="1600" kern="1200" spc="100" baseline="0" dirty="0">
                          <a:solidFill>
                            <a:schemeClr val="tx1"/>
                          </a:solidFill>
                          <a:latin typeface="+mj-ea"/>
                          <a:ea typeface="+mn-ea"/>
                          <a:cs typeface="+mn-cs"/>
                        </a:rPr>
                        <a:t>陽性</a:t>
                      </a:r>
                      <a:r>
                        <a:rPr kumimoji="1" lang="en-US" altLang="ja-JP" sz="1600" kern="1200" spc="100" baseline="0" dirty="0">
                          <a:solidFill>
                            <a:schemeClr val="tx1"/>
                          </a:solidFill>
                          <a:latin typeface="+mj-ea"/>
                          <a:ea typeface="+mn-ea"/>
                          <a:cs typeface="+mn-cs"/>
                        </a:rPr>
                        <a:t>, del(17p)</a:t>
                      </a:r>
                      <a:r>
                        <a:rPr kumimoji="1" lang="ja-JP" altLang="en-US" sz="1600" kern="1200" spc="100" baseline="0" dirty="0">
                          <a:solidFill>
                            <a:schemeClr val="tx1"/>
                          </a:solidFill>
                          <a:latin typeface="+mj-ea"/>
                          <a:ea typeface="+mn-ea"/>
                          <a:cs typeface="+mn-cs"/>
                        </a:rPr>
                        <a:t>陰性</a:t>
                      </a:r>
                      <a:r>
                        <a:rPr kumimoji="1" lang="en-US" altLang="ja-JP" sz="1600" kern="1200" spc="100" baseline="0" dirty="0">
                          <a:solidFill>
                            <a:schemeClr val="tx1"/>
                          </a:solidFill>
                          <a:latin typeface="+mj-ea"/>
                          <a:ea typeface="+mn-ea"/>
                          <a:cs typeface="+mn-cs"/>
                        </a:rPr>
                        <a:t>,</a:t>
                      </a:r>
                      <a:endParaRPr kumimoji="1" lang="en-US" altLang="ja-JP" sz="1600" spc="100" baseline="0" dirty="0">
                        <a:solidFill>
                          <a:schemeClr val="tx1"/>
                        </a:solidFill>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a:endParaRPr kumimoji="1" lang="en-US" altLang="ja-JP" sz="1600" spc="100" baseline="0" dirty="0">
                        <a:solidFill>
                          <a:schemeClr val="tx1"/>
                        </a:solidFill>
                        <a:latin typeface="+mj-ea"/>
                        <a:ea typeface="+mj-ea"/>
                      </a:endParaRPr>
                    </a:p>
                  </a:txBody>
                  <a:tcPr marL="6509" marR="6509" marT="6509"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extLst>
                  <a:ext uri="{0D108BD9-81ED-4DB2-BD59-A6C34878D82A}">
                    <a16:rowId xmlns:a16="http://schemas.microsoft.com/office/drawing/2014/main" val="1832231698"/>
                  </a:ext>
                </a:extLst>
              </a:tr>
              <a:tr h="464880">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kumimoji="1" lang="en-US" altLang="ja-JP" sz="1600" spc="100" baseline="0" dirty="0">
                          <a:solidFill>
                            <a:srgbClr val="FF0000"/>
                          </a:solidFill>
                          <a:latin typeface="+mj-ea"/>
                          <a:ea typeface="+mj-ea"/>
                        </a:rPr>
                        <a:t>1q gain (5.3%)</a:t>
                      </a:r>
                      <a:endParaRPr lang="ja-JP" altLang="en-US" sz="1600" b="0" i="0" u="none" strike="noStrike" spc="100" baseline="0" dirty="0">
                        <a:solidFill>
                          <a:srgbClr val="000000"/>
                        </a:solidFill>
                        <a:effectLst/>
                        <a:latin typeface="+mj-ea"/>
                        <a:ea typeface="+mj-ea"/>
                      </a:endParaRP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609555" rtl="0" eaLnBrk="1" latinLnBrk="0" hangingPunct="1">
                        <a:defRPr kumimoji="1" sz="2400" kern="1200">
                          <a:solidFill>
                            <a:schemeClr val="dk1"/>
                          </a:solidFill>
                          <a:latin typeface="Arial"/>
                          <a:ea typeface="Meiryo UI"/>
                        </a:defRPr>
                      </a:lvl1pPr>
                      <a:lvl2pPr marL="609555" algn="l" defTabSz="609555" rtl="0" eaLnBrk="1" latinLnBrk="0" hangingPunct="1">
                        <a:defRPr kumimoji="1" sz="2400" kern="1200">
                          <a:solidFill>
                            <a:schemeClr val="dk1"/>
                          </a:solidFill>
                          <a:latin typeface="Arial"/>
                          <a:ea typeface="Meiryo UI"/>
                        </a:defRPr>
                      </a:lvl2pPr>
                      <a:lvl3pPr marL="1219110" algn="l" defTabSz="609555" rtl="0" eaLnBrk="1" latinLnBrk="0" hangingPunct="1">
                        <a:defRPr kumimoji="1" sz="2400" kern="1200">
                          <a:solidFill>
                            <a:schemeClr val="dk1"/>
                          </a:solidFill>
                          <a:latin typeface="Arial"/>
                          <a:ea typeface="Meiryo UI"/>
                        </a:defRPr>
                      </a:lvl3pPr>
                      <a:lvl4pPr marL="1828664" algn="l" defTabSz="609555" rtl="0" eaLnBrk="1" latinLnBrk="0" hangingPunct="1">
                        <a:defRPr kumimoji="1" sz="2400" kern="1200">
                          <a:solidFill>
                            <a:schemeClr val="dk1"/>
                          </a:solidFill>
                          <a:latin typeface="Arial"/>
                          <a:ea typeface="Meiryo UI"/>
                        </a:defRPr>
                      </a:lvl4pPr>
                      <a:lvl5pPr marL="2438218" algn="l" defTabSz="609555" rtl="0" eaLnBrk="1" latinLnBrk="0" hangingPunct="1">
                        <a:defRPr kumimoji="1" sz="2400" kern="1200">
                          <a:solidFill>
                            <a:schemeClr val="dk1"/>
                          </a:solidFill>
                          <a:latin typeface="Arial"/>
                          <a:ea typeface="Meiryo UI"/>
                        </a:defRPr>
                      </a:lvl5pPr>
                      <a:lvl6pPr marL="3047772" algn="l" defTabSz="609555" rtl="0" eaLnBrk="1" latinLnBrk="0" hangingPunct="1">
                        <a:defRPr kumimoji="1" sz="2400" kern="1200">
                          <a:solidFill>
                            <a:schemeClr val="dk1"/>
                          </a:solidFill>
                          <a:latin typeface="Arial"/>
                          <a:ea typeface="Meiryo UI"/>
                        </a:defRPr>
                      </a:lvl6pPr>
                      <a:lvl7pPr marL="3657327" algn="l" defTabSz="609555" rtl="0" eaLnBrk="1" latinLnBrk="0" hangingPunct="1">
                        <a:defRPr kumimoji="1" sz="2400" kern="1200">
                          <a:solidFill>
                            <a:schemeClr val="dk1"/>
                          </a:solidFill>
                          <a:latin typeface="Arial"/>
                          <a:ea typeface="Meiryo UI"/>
                        </a:defRPr>
                      </a:lvl7pPr>
                      <a:lvl8pPr marL="4266880" algn="l" defTabSz="609555" rtl="0" eaLnBrk="1" latinLnBrk="0" hangingPunct="1">
                        <a:defRPr kumimoji="1" sz="2400" kern="1200">
                          <a:solidFill>
                            <a:schemeClr val="dk1"/>
                          </a:solidFill>
                          <a:latin typeface="Arial"/>
                          <a:ea typeface="Meiryo UI"/>
                        </a:defRPr>
                      </a:lvl8pPr>
                      <a:lvl9pPr marL="4876435" algn="l" defTabSz="609555" rtl="0" eaLnBrk="1" latinLnBrk="0" hangingPunct="1">
                        <a:defRPr kumimoji="1" sz="2400" kern="1200">
                          <a:solidFill>
                            <a:schemeClr val="dk1"/>
                          </a:solidFill>
                          <a:latin typeface="Arial"/>
                          <a:ea typeface="Meiryo UI"/>
                        </a:defRPr>
                      </a:lvl9pPr>
                    </a:lstStyle>
                    <a:p>
                      <a:pPr algn="l" fontAlgn="ctr"/>
                      <a:r>
                        <a:rPr lang="ja-JP" altLang="en-US" sz="1600" b="0" i="0" u="none" strike="noStrike" spc="100" baseline="0" dirty="0">
                          <a:solidFill>
                            <a:srgbClr val="000000"/>
                          </a:solidFill>
                          <a:effectLst/>
                          <a:latin typeface="+mj-ea"/>
                          <a:ea typeface="+mj-ea"/>
                        </a:rPr>
                        <a:t>陽性と陰性を分ける基準点をご教示頂けますでしょうか</a:t>
                      </a:r>
                    </a:p>
                  </a:txBody>
                  <a:tcPr marL="6509" marR="6509" marT="6509"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extLst>
                  <a:ext uri="{0D108BD9-81ED-4DB2-BD59-A6C34878D82A}">
                    <a16:rowId xmlns:a16="http://schemas.microsoft.com/office/drawing/2014/main" val="4092220227"/>
                  </a:ext>
                </a:extLst>
              </a:tr>
            </a:tbl>
          </a:graphicData>
        </a:graphic>
      </p:graphicFrame>
      <p:grpSp>
        <p:nvGrpSpPr>
          <p:cNvPr id="10" name="グループ化 9">
            <a:extLst>
              <a:ext uri="{FF2B5EF4-FFF2-40B4-BE49-F238E27FC236}">
                <a16:creationId xmlns:a16="http://schemas.microsoft.com/office/drawing/2014/main" id="{5B9AE03A-132F-D282-3B99-7ADE58E16FB3}"/>
              </a:ext>
            </a:extLst>
          </p:cNvPr>
          <p:cNvGrpSpPr/>
          <p:nvPr/>
        </p:nvGrpSpPr>
        <p:grpSpPr>
          <a:xfrm rot="5400000">
            <a:off x="-209474" y="3836775"/>
            <a:ext cx="2725012" cy="177788"/>
            <a:chOff x="5333944" y="3158738"/>
            <a:chExt cx="2725012" cy="177788"/>
          </a:xfrm>
        </p:grpSpPr>
        <p:sp>
          <p:nvSpPr>
            <p:cNvPr id="11" name="二等辺三角形 10">
              <a:extLst>
                <a:ext uri="{FF2B5EF4-FFF2-40B4-BE49-F238E27FC236}">
                  <a16:creationId xmlns:a16="http://schemas.microsoft.com/office/drawing/2014/main" id="{6F108DBC-2BBE-7AD2-FA89-AD76A15506D8}"/>
                </a:ext>
              </a:extLst>
            </p:cNvPr>
            <p:cNvSpPr/>
            <p:nvPr/>
          </p:nvSpPr>
          <p:spPr>
            <a:xfrm rot="5400000">
              <a:off x="5321683" y="3170999"/>
              <a:ext cx="177788" cy="153266"/>
            </a:xfrm>
            <a:prstGeom prst="triangle">
              <a:avLst/>
            </a:prstGeom>
            <a:solidFill>
              <a:srgbClr val="A9BCCB"/>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12" name="二等辺三角形 11">
              <a:extLst>
                <a:ext uri="{FF2B5EF4-FFF2-40B4-BE49-F238E27FC236}">
                  <a16:creationId xmlns:a16="http://schemas.microsoft.com/office/drawing/2014/main" id="{E516157D-CEB8-67DB-12DC-37A11F7F0770}"/>
                </a:ext>
              </a:extLst>
            </p:cNvPr>
            <p:cNvSpPr/>
            <p:nvPr/>
          </p:nvSpPr>
          <p:spPr>
            <a:xfrm rot="5400000">
              <a:off x="6666785" y="3170999"/>
              <a:ext cx="177788" cy="153266"/>
            </a:xfrm>
            <a:prstGeom prst="triangle">
              <a:avLst/>
            </a:prstGeom>
            <a:solidFill>
              <a:srgbClr val="527188"/>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sp>
          <p:nvSpPr>
            <p:cNvPr id="13" name="二等辺三角形 12">
              <a:extLst>
                <a:ext uri="{FF2B5EF4-FFF2-40B4-BE49-F238E27FC236}">
                  <a16:creationId xmlns:a16="http://schemas.microsoft.com/office/drawing/2014/main" id="{4385D4B2-5E79-C95E-C2CA-1FE72E96FBA2}"/>
                </a:ext>
              </a:extLst>
            </p:cNvPr>
            <p:cNvSpPr/>
            <p:nvPr/>
          </p:nvSpPr>
          <p:spPr>
            <a:xfrm rot="5400000">
              <a:off x="7893429" y="3170999"/>
              <a:ext cx="177788" cy="153266"/>
            </a:xfrm>
            <a:prstGeom prst="triangle">
              <a:avLst/>
            </a:prstGeom>
            <a:solidFill>
              <a:srgbClr val="2E404D">
                <a:lumMod val="75000"/>
              </a:srgbClr>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a:ln>
                  <a:noFill/>
                </a:ln>
                <a:solidFill>
                  <a:srgbClr val="FFFFFF"/>
                </a:solidFill>
                <a:effectLst/>
                <a:uLnTx/>
                <a:uFillTx/>
                <a:latin typeface="Arial"/>
                <a:ea typeface="Meiryo UI"/>
                <a:cs typeface="+mn-cs"/>
              </a:endParaRPr>
            </a:p>
          </p:txBody>
        </p:sp>
      </p:grpSp>
      <p:sp>
        <p:nvSpPr>
          <p:cNvPr id="15" name="テキスト ボックス 14">
            <a:extLst>
              <a:ext uri="{FF2B5EF4-FFF2-40B4-BE49-F238E27FC236}">
                <a16:creationId xmlns:a16="http://schemas.microsoft.com/office/drawing/2014/main" id="{76E4F5F2-19EC-CAC8-1A1B-8119B359EF18}"/>
              </a:ext>
            </a:extLst>
          </p:cNvPr>
          <p:cNvSpPr txBox="1"/>
          <p:nvPr/>
        </p:nvSpPr>
        <p:spPr>
          <a:xfrm>
            <a:off x="7672252" y="4678426"/>
            <a:ext cx="2933654" cy="427209"/>
          </a:xfrm>
          <a:prstGeom prst="rect">
            <a:avLst/>
          </a:prstGeom>
          <a:noFill/>
        </p:spPr>
        <p:txBody>
          <a:bodyPr wrap="none" lIns="0" rIns="0" rtlCol="0">
            <a:noAutofit/>
          </a:bodyPr>
          <a:lstStyle/>
          <a:p>
            <a:pPr marL="0" marR="0" lvl="0" indent="0" algn="r" defTabSz="288000" rtl="0" eaLnBrk="1" fontAlgn="auto" latinLnBrk="0" hangingPunct="1">
              <a:lnSpc>
                <a:spcPct val="130000"/>
              </a:lnSpc>
              <a:spcBef>
                <a:spcPts val="0"/>
              </a:spcBef>
              <a:spcAft>
                <a:spcPts val="0"/>
              </a:spcAft>
              <a:buClrTx/>
              <a:buSzTx/>
              <a:buFontTx/>
              <a:buNone/>
              <a:tabLst/>
              <a:defRPr/>
            </a:pPr>
            <a:r>
              <a:rPr kumimoji="1" lang="ja-JP" altLang="en-US" sz="1800" b="1" i="0" u="none" strike="noStrike" kern="1200" cap="none" spc="100" normalizeH="0" baseline="0" noProof="0" dirty="0">
                <a:ln>
                  <a:noFill/>
                </a:ln>
                <a:solidFill>
                  <a:srgbClr val="0070C0"/>
                </a:solidFill>
                <a:effectLst/>
                <a:uLnTx/>
                <a:uFillTx/>
                <a:latin typeface="Meiryo UI"/>
                <a:ea typeface="Meiryo UI"/>
                <a:cs typeface="+mn-cs"/>
              </a:rPr>
              <a:t>⇒ </a:t>
            </a:r>
            <a:r>
              <a:rPr kumimoji="1" lang="en-US" altLang="ja-JP" sz="1800" b="1" i="0" u="none" strike="noStrike" kern="1200" cap="none" spc="100" normalizeH="0" baseline="0" noProof="0" dirty="0">
                <a:ln>
                  <a:noFill/>
                </a:ln>
                <a:solidFill>
                  <a:srgbClr val="0070C0"/>
                </a:solidFill>
                <a:effectLst/>
                <a:uLnTx/>
                <a:uFillTx/>
                <a:latin typeface="Meiryo UI"/>
                <a:ea typeface="Meiryo UI"/>
                <a:cs typeface="+mn-cs"/>
              </a:rPr>
              <a:t>2.0%</a:t>
            </a:r>
            <a:r>
              <a:rPr kumimoji="1" lang="ja-JP" altLang="en-US" sz="1800" b="1" i="0" u="none" strike="noStrike" kern="1200" cap="none" spc="100" normalizeH="0" baseline="0" noProof="0" dirty="0">
                <a:ln>
                  <a:noFill/>
                </a:ln>
                <a:solidFill>
                  <a:srgbClr val="0070C0"/>
                </a:solidFill>
                <a:effectLst/>
                <a:uLnTx/>
                <a:uFillTx/>
                <a:latin typeface="Meiryo UI"/>
                <a:ea typeface="Meiryo UI"/>
                <a:cs typeface="+mn-cs"/>
              </a:rPr>
              <a:t>以上を陽性と判断</a:t>
            </a:r>
            <a:endParaRPr kumimoji="1" lang="en-US" altLang="ja-JP" sz="1800" b="1" i="0" u="none" strike="noStrike" kern="1200" cap="none" spc="100" normalizeH="0" baseline="0" noProof="0" dirty="0">
              <a:ln>
                <a:noFill/>
              </a:ln>
              <a:solidFill>
                <a:srgbClr val="0070C0"/>
              </a:solidFill>
              <a:effectLst/>
              <a:uLnTx/>
              <a:uFillTx/>
              <a:latin typeface="Meiryo UI"/>
              <a:ea typeface="Meiryo UI"/>
              <a:cs typeface="+mn-cs"/>
            </a:endParaRPr>
          </a:p>
        </p:txBody>
      </p:sp>
    </p:spTree>
    <p:extLst>
      <p:ext uri="{BB962C8B-B14F-4D97-AF65-F5344CB8AC3E}">
        <p14:creationId xmlns:p14="http://schemas.microsoft.com/office/powerpoint/2010/main" val="2451537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59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EEC4AD22-C38D-BB8A-08D6-F7421EBCC765}"/>
              </a:ext>
            </a:extLst>
          </p:cNvPr>
          <p:cNvSpPr/>
          <p:nvPr/>
        </p:nvSpPr>
        <p:spPr>
          <a:xfrm>
            <a:off x="763399" y="1525844"/>
            <a:ext cx="4844816" cy="4897305"/>
          </a:xfrm>
          <a:prstGeom prst="rect">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err="1">
              <a:ln>
                <a:noFill/>
              </a:ln>
              <a:solidFill>
                <a:srgbClr val="000000"/>
              </a:solidFill>
              <a:effectLst/>
              <a:uLnTx/>
              <a:uFillTx/>
              <a:latin typeface="Arial"/>
              <a:ea typeface="Meiryo UI"/>
              <a:cs typeface="+mn-cs"/>
            </a:endParaRPr>
          </a:p>
        </p:txBody>
      </p:sp>
      <p:sp>
        <p:nvSpPr>
          <p:cNvPr id="10" name="楕円 9">
            <a:extLst>
              <a:ext uri="{FF2B5EF4-FFF2-40B4-BE49-F238E27FC236}">
                <a16:creationId xmlns:a16="http://schemas.microsoft.com/office/drawing/2014/main" id="{795A9C2E-DED9-4038-B35B-85B656773888}"/>
              </a:ext>
            </a:extLst>
          </p:cNvPr>
          <p:cNvSpPr/>
          <p:nvPr/>
        </p:nvSpPr>
        <p:spPr>
          <a:xfrm>
            <a:off x="2351987" y="1861660"/>
            <a:ext cx="1487775" cy="1487775"/>
          </a:xfrm>
          <a:prstGeom prst="ellipse">
            <a:avLst/>
          </a:prstGeom>
          <a:solidFill>
            <a:srgbClr val="0070C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err="1">
              <a:ln>
                <a:noFill/>
              </a:ln>
              <a:solidFill>
                <a:srgbClr val="000000"/>
              </a:solidFill>
              <a:effectLst/>
              <a:uLnTx/>
              <a:uFillTx/>
              <a:latin typeface="Arial"/>
              <a:ea typeface="Meiryo UI"/>
              <a:cs typeface="+mn-cs"/>
            </a:endParaRPr>
          </a:p>
        </p:txBody>
      </p:sp>
      <p:sp>
        <p:nvSpPr>
          <p:cNvPr id="11" name="テキスト プレースホルダー 9">
            <a:extLst>
              <a:ext uri="{FF2B5EF4-FFF2-40B4-BE49-F238E27FC236}">
                <a16:creationId xmlns:a16="http://schemas.microsoft.com/office/drawing/2014/main" id="{297FBB51-4B8E-2EED-0386-890DA37F29FA}"/>
              </a:ext>
            </a:extLst>
          </p:cNvPr>
          <p:cNvSpPr txBox="1">
            <a:spLocks/>
          </p:cNvSpPr>
          <p:nvPr/>
        </p:nvSpPr>
        <p:spPr>
          <a:xfrm>
            <a:off x="889234" y="3638614"/>
            <a:ext cx="4368774" cy="842734"/>
          </a:xfrm>
          <a:prstGeom prst="rect">
            <a:avLst/>
          </a:prstGeom>
        </p:spPr>
        <p:txBody>
          <a:bodyPr vert="horz" lIns="0" tIns="46800" rIns="0" bIns="45720" rtlCol="0" anchor="ctr" anchorCtr="0">
            <a:noAutofit/>
          </a:bodyPr>
          <a:lstStyle>
            <a:lvl1pPr marL="0" indent="0" algn="l" defTabSz="288000" rtl="0" eaLnBrk="1" fontAlgn="base" hangingPunct="1">
              <a:spcBef>
                <a:spcPct val="20000"/>
              </a:spcBef>
              <a:spcAft>
                <a:spcPct val="0"/>
              </a:spcAft>
              <a:buFont typeface="Arial" panose="020B0604020202020204" pitchFamily="34" charset="0"/>
              <a:buNone/>
              <a:tabLst/>
              <a:defRPr kumimoji="1" lang="en-US" sz="2000" b="1" kern="1200" spc="0" baseline="0" dirty="0">
                <a:solidFill>
                  <a:schemeClr val="tx1"/>
                </a:solidFill>
                <a:latin typeface="+mj-ea"/>
                <a:ea typeface="+mj-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marR="0" lvl="0" indent="0" algn="ctr" defTabSz="2880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1" lang="ja-JP" altLang="en-US" sz="2400" b="1" i="0" u="none" strike="noStrike" kern="1200" cap="none" spc="200" normalizeH="0" baseline="0" noProof="0" dirty="0">
                <a:ln>
                  <a:noFill/>
                </a:ln>
                <a:solidFill>
                  <a:srgbClr val="000000"/>
                </a:solidFill>
                <a:effectLst/>
                <a:uLnTx/>
                <a:uFillTx/>
                <a:latin typeface="Meiryo UI"/>
                <a:ea typeface="Meiryo UI"/>
                <a:cs typeface="Arial"/>
              </a:rPr>
              <a:t>患者背景毎の治療実態調査</a:t>
            </a:r>
            <a:endParaRPr kumimoji="1" lang="en-US" altLang="ja-JP" sz="2400" b="1" i="0" u="none" strike="noStrike" kern="1200" cap="none" spc="200" normalizeH="0" baseline="0" noProof="0" dirty="0">
              <a:ln>
                <a:noFill/>
              </a:ln>
              <a:solidFill>
                <a:srgbClr val="000000"/>
              </a:solidFill>
              <a:effectLst/>
              <a:uLnTx/>
              <a:uFillTx/>
              <a:latin typeface="Meiryo UI"/>
              <a:ea typeface="Meiryo UI"/>
              <a:cs typeface="Arial"/>
            </a:endParaRPr>
          </a:p>
        </p:txBody>
      </p:sp>
      <p:sp>
        <p:nvSpPr>
          <p:cNvPr id="12" name="テキスト プレースホルダー 9">
            <a:extLst>
              <a:ext uri="{FF2B5EF4-FFF2-40B4-BE49-F238E27FC236}">
                <a16:creationId xmlns:a16="http://schemas.microsoft.com/office/drawing/2014/main" id="{F5172247-BC27-15AC-7BC9-F2E55165F2D8}"/>
              </a:ext>
            </a:extLst>
          </p:cNvPr>
          <p:cNvSpPr txBox="1">
            <a:spLocks/>
          </p:cNvSpPr>
          <p:nvPr/>
        </p:nvSpPr>
        <p:spPr>
          <a:xfrm>
            <a:off x="1654081" y="4382740"/>
            <a:ext cx="2872740" cy="381863"/>
          </a:xfrm>
          <a:prstGeom prst="rect">
            <a:avLst/>
          </a:prstGeom>
        </p:spPr>
        <p:txBody>
          <a:bodyPr vert="horz" lIns="0" tIns="46800" rIns="0" bIns="45720" rtlCol="0" anchor="ctr" anchorCtr="0">
            <a:noAutofit/>
          </a:bodyPr>
          <a:lstStyle>
            <a:lvl1pPr marL="0" indent="0" algn="l" defTabSz="288000" rtl="0" eaLnBrk="1" fontAlgn="base" hangingPunct="1">
              <a:spcBef>
                <a:spcPct val="20000"/>
              </a:spcBef>
              <a:spcAft>
                <a:spcPct val="0"/>
              </a:spcAft>
              <a:buFont typeface="Arial" panose="020B0604020202020204" pitchFamily="34" charset="0"/>
              <a:buNone/>
              <a:tabLst/>
              <a:defRPr kumimoji="1" lang="en-US" sz="2000" b="1" kern="1200" spc="0" baseline="0" dirty="0">
                <a:solidFill>
                  <a:schemeClr val="tx1"/>
                </a:solidFill>
                <a:latin typeface="+mj-ea"/>
                <a:ea typeface="+mj-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marR="0" lvl="0" indent="0" algn="ctr" defTabSz="2880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1" lang="ja-JP" altLang="en-US" sz="1800" b="1" i="0" u="none" strike="noStrike" kern="1200" cap="none" spc="200" normalizeH="0" baseline="0" noProof="0" dirty="0">
                <a:ln>
                  <a:noFill/>
                </a:ln>
                <a:solidFill>
                  <a:srgbClr val="0070C0"/>
                </a:solidFill>
                <a:effectLst/>
                <a:uLnTx/>
                <a:uFillTx/>
                <a:latin typeface="Meiryo UI"/>
                <a:ea typeface="Meiryo UI"/>
                <a:cs typeface="Arial"/>
              </a:rPr>
              <a:t>染色体異常</a:t>
            </a:r>
            <a:r>
              <a:rPr kumimoji="1" lang="en-US" altLang="ja-JP" sz="1800" b="1" i="0" u="none" strike="noStrike" kern="1200" cap="none" spc="200" normalizeH="0" baseline="0" noProof="0" dirty="0">
                <a:ln>
                  <a:noFill/>
                </a:ln>
                <a:solidFill>
                  <a:srgbClr val="0070C0"/>
                </a:solidFill>
                <a:effectLst/>
                <a:uLnTx/>
                <a:uFillTx/>
                <a:latin typeface="Meiryo UI"/>
                <a:ea typeface="Meiryo UI"/>
                <a:cs typeface="Arial"/>
              </a:rPr>
              <a:t>, R2-ISS</a:t>
            </a:r>
            <a:endParaRPr kumimoji="1" lang="ja-JP" altLang="en-US" sz="1800" b="1" i="0" u="none" strike="noStrike" kern="1200" cap="none" spc="200" normalizeH="0" baseline="0" noProof="0" dirty="0">
              <a:ln>
                <a:noFill/>
              </a:ln>
              <a:solidFill>
                <a:srgbClr val="0070C0"/>
              </a:solidFill>
              <a:effectLst/>
              <a:uLnTx/>
              <a:uFillTx/>
              <a:latin typeface="Meiryo UI"/>
              <a:ea typeface="Meiryo UI"/>
              <a:cs typeface="Arial"/>
            </a:endParaRPr>
          </a:p>
        </p:txBody>
      </p:sp>
      <p:sp>
        <p:nvSpPr>
          <p:cNvPr id="13" name="テキスト ボックス 12">
            <a:extLst>
              <a:ext uri="{FF2B5EF4-FFF2-40B4-BE49-F238E27FC236}">
                <a16:creationId xmlns:a16="http://schemas.microsoft.com/office/drawing/2014/main" id="{FDB137B3-77D3-3C04-576E-0A5AF66E8438}"/>
              </a:ext>
            </a:extLst>
          </p:cNvPr>
          <p:cNvSpPr txBox="1"/>
          <p:nvPr/>
        </p:nvSpPr>
        <p:spPr>
          <a:xfrm>
            <a:off x="969558" y="4926623"/>
            <a:ext cx="4479720" cy="1611049"/>
          </a:xfrm>
          <a:prstGeom prst="rect">
            <a:avLst/>
          </a:prstGeom>
          <a:noFill/>
        </p:spPr>
        <p:txBody>
          <a:bodyPr wrap="square" lIns="0" rIns="0" rtlCol="0">
            <a:noAutofit/>
          </a:bodyPr>
          <a:lstStyle/>
          <a:p>
            <a:pPr marL="0" marR="0" lvl="0" indent="0" algn="l" defTabSz="288000" rtl="0" eaLnBrk="1" fontAlgn="auto" latinLnBrk="0" hangingPunct="1">
              <a:lnSpc>
                <a:spcPct val="130000"/>
              </a:lnSpc>
              <a:spcBef>
                <a:spcPts val="0"/>
              </a:spcBef>
              <a:spcAft>
                <a:spcPts val="0"/>
              </a:spcAft>
              <a:buClrTx/>
              <a:buSzTx/>
              <a:buFontTx/>
              <a:buNone/>
              <a:tabLst/>
              <a:defRPr/>
            </a:pPr>
            <a:r>
              <a:rPr kumimoji="1" lang="ja-JP" altLang="en-US" sz="1400" b="0" i="0" u="none" strike="noStrike" kern="1200" cap="none" spc="100" normalizeH="0" baseline="0" noProof="0" dirty="0">
                <a:ln>
                  <a:noFill/>
                </a:ln>
                <a:solidFill>
                  <a:srgbClr val="000000"/>
                </a:solidFill>
                <a:effectLst/>
                <a:uLnTx/>
                <a:uFillTx/>
                <a:latin typeface="Meiryo UI"/>
                <a:ea typeface="Meiryo UI"/>
                <a:cs typeface="+mn-cs"/>
              </a:rPr>
              <a:t>多発性骨髄腫患者における、実臨床下での予後予測モデル</a:t>
            </a:r>
            <a:r>
              <a:rPr kumimoji="1" lang="en-US" altLang="ja-JP" sz="1400" b="0" i="0" u="none" strike="noStrike" kern="1200" cap="none" spc="100" normalizeH="0" baseline="0" noProof="0" dirty="0">
                <a:ln>
                  <a:noFill/>
                </a:ln>
                <a:solidFill>
                  <a:srgbClr val="000000"/>
                </a:solidFill>
                <a:effectLst/>
                <a:uLnTx/>
                <a:uFillTx/>
                <a:latin typeface="Meiryo UI"/>
                <a:ea typeface="Meiryo UI"/>
                <a:cs typeface="+mn-cs"/>
              </a:rPr>
              <a:t>(R2-ISS)</a:t>
            </a:r>
            <a:r>
              <a:rPr kumimoji="1" lang="ja-JP" altLang="en-US" sz="1400" b="0" i="0" u="none" strike="noStrike" kern="1200" cap="none" spc="100" normalizeH="0" baseline="0" noProof="0" dirty="0">
                <a:ln>
                  <a:noFill/>
                </a:ln>
                <a:solidFill>
                  <a:srgbClr val="000000"/>
                </a:solidFill>
                <a:effectLst/>
                <a:uLnTx/>
                <a:uFillTx/>
                <a:latin typeface="Meiryo UI"/>
                <a:ea typeface="Meiryo UI"/>
                <a:cs typeface="+mn-cs"/>
              </a:rPr>
              <a:t>別の患者割合や、特定の染色体異常情報を有する患者さんの治療実態・患者背景を明らかにする</a:t>
            </a:r>
          </a:p>
          <a:p>
            <a:pPr marL="0" marR="0" lvl="0" indent="0" algn="l" defTabSz="288000" rtl="0" eaLnBrk="1" fontAlgn="auto" latinLnBrk="0" hangingPunct="1">
              <a:lnSpc>
                <a:spcPct val="130000"/>
              </a:lnSpc>
              <a:spcBef>
                <a:spcPts val="0"/>
              </a:spcBef>
              <a:spcAft>
                <a:spcPts val="0"/>
              </a:spcAft>
              <a:buClrTx/>
              <a:buSzTx/>
              <a:buFontTx/>
              <a:buNone/>
              <a:tabLst/>
              <a:defRPr/>
            </a:pPr>
            <a:endParaRPr kumimoji="1" lang="ja-JP" altLang="en-US" sz="1400" b="0" i="0" u="none" strike="noStrike" kern="1200" cap="none" spc="100" normalizeH="0" baseline="0" noProof="0" dirty="0">
              <a:ln>
                <a:noFill/>
              </a:ln>
              <a:solidFill>
                <a:srgbClr val="000000"/>
              </a:solidFill>
              <a:effectLst/>
              <a:uLnTx/>
              <a:uFillTx/>
              <a:latin typeface="Meiryo UI"/>
              <a:ea typeface="Meiryo UI"/>
              <a:cs typeface="+mn-cs"/>
            </a:endParaRPr>
          </a:p>
        </p:txBody>
      </p:sp>
      <p:sp>
        <p:nvSpPr>
          <p:cNvPr id="14" name="正方形/長方形 13">
            <a:extLst>
              <a:ext uri="{FF2B5EF4-FFF2-40B4-BE49-F238E27FC236}">
                <a16:creationId xmlns:a16="http://schemas.microsoft.com/office/drawing/2014/main" id="{B0F4423E-39E1-19B6-91D3-3DB2A5CFE7BD}"/>
              </a:ext>
            </a:extLst>
          </p:cNvPr>
          <p:cNvSpPr/>
          <p:nvPr/>
        </p:nvSpPr>
        <p:spPr>
          <a:xfrm>
            <a:off x="6498897" y="1525844"/>
            <a:ext cx="4878485" cy="4897305"/>
          </a:xfrm>
          <a:prstGeom prst="rect">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err="1">
              <a:ln>
                <a:noFill/>
              </a:ln>
              <a:solidFill>
                <a:srgbClr val="000000"/>
              </a:solidFill>
              <a:effectLst/>
              <a:uLnTx/>
              <a:uFillTx/>
              <a:latin typeface="Arial"/>
              <a:ea typeface="Meiryo UI"/>
              <a:cs typeface="+mn-cs"/>
            </a:endParaRPr>
          </a:p>
        </p:txBody>
      </p:sp>
      <p:sp>
        <p:nvSpPr>
          <p:cNvPr id="15" name="楕円 14">
            <a:extLst>
              <a:ext uri="{FF2B5EF4-FFF2-40B4-BE49-F238E27FC236}">
                <a16:creationId xmlns:a16="http://schemas.microsoft.com/office/drawing/2014/main" id="{15A6DF33-A8C3-5052-609C-8D9AC2534067}"/>
              </a:ext>
            </a:extLst>
          </p:cNvPr>
          <p:cNvSpPr/>
          <p:nvPr/>
        </p:nvSpPr>
        <p:spPr>
          <a:xfrm>
            <a:off x="8285281" y="1861660"/>
            <a:ext cx="1487775" cy="1487775"/>
          </a:xfrm>
          <a:prstGeom prst="ellipse">
            <a:avLst/>
          </a:prstGeom>
          <a:solidFill>
            <a:srgbClr val="0070C0"/>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err="1">
              <a:ln>
                <a:noFill/>
              </a:ln>
              <a:solidFill>
                <a:srgbClr val="000000"/>
              </a:solidFill>
              <a:effectLst/>
              <a:uLnTx/>
              <a:uFillTx/>
              <a:latin typeface="Arial"/>
              <a:ea typeface="Meiryo UI"/>
              <a:cs typeface="+mn-cs"/>
            </a:endParaRPr>
          </a:p>
        </p:txBody>
      </p:sp>
      <p:sp>
        <p:nvSpPr>
          <p:cNvPr id="16" name="テキスト プレースホルダー 9">
            <a:extLst>
              <a:ext uri="{FF2B5EF4-FFF2-40B4-BE49-F238E27FC236}">
                <a16:creationId xmlns:a16="http://schemas.microsoft.com/office/drawing/2014/main" id="{3671DB4F-A1C2-0FAE-7EF4-FB56E97DFC90}"/>
              </a:ext>
            </a:extLst>
          </p:cNvPr>
          <p:cNvSpPr txBox="1">
            <a:spLocks/>
          </p:cNvSpPr>
          <p:nvPr/>
        </p:nvSpPr>
        <p:spPr>
          <a:xfrm>
            <a:off x="6670108" y="3638614"/>
            <a:ext cx="4673614" cy="842734"/>
          </a:xfrm>
          <a:prstGeom prst="rect">
            <a:avLst/>
          </a:prstGeom>
        </p:spPr>
        <p:txBody>
          <a:bodyPr vert="horz" lIns="0" tIns="46800" rIns="0" bIns="45720" rtlCol="0" anchor="ctr" anchorCtr="0">
            <a:noAutofit/>
          </a:bodyPr>
          <a:lstStyle>
            <a:lvl1pPr marL="0" indent="0" algn="l" defTabSz="288000" rtl="0" eaLnBrk="1" fontAlgn="base" hangingPunct="1">
              <a:spcBef>
                <a:spcPct val="20000"/>
              </a:spcBef>
              <a:spcAft>
                <a:spcPct val="0"/>
              </a:spcAft>
              <a:buFont typeface="Arial" panose="020B0604020202020204" pitchFamily="34" charset="0"/>
              <a:buNone/>
              <a:tabLst/>
              <a:defRPr kumimoji="1" lang="en-US" sz="2000" b="1" kern="1200" spc="0" baseline="0" dirty="0">
                <a:solidFill>
                  <a:schemeClr val="tx1"/>
                </a:solidFill>
                <a:latin typeface="+mj-ea"/>
                <a:ea typeface="+mj-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marR="0" lvl="0" indent="0" algn="ctr" defTabSz="2880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1" lang="ja-JP" altLang="en-US" sz="2400" b="1" i="0" u="none" strike="noStrike" kern="1200" cap="none" spc="200" normalizeH="0" baseline="0" noProof="0" dirty="0">
                <a:ln>
                  <a:noFill/>
                </a:ln>
                <a:solidFill>
                  <a:srgbClr val="000000"/>
                </a:solidFill>
                <a:effectLst/>
                <a:uLnTx/>
                <a:uFillTx/>
                <a:latin typeface="Meiryo UI"/>
                <a:ea typeface="Meiryo UI"/>
                <a:cs typeface="Arial"/>
              </a:rPr>
              <a:t>治療薬の有益性評価</a:t>
            </a:r>
          </a:p>
        </p:txBody>
      </p:sp>
      <p:sp>
        <p:nvSpPr>
          <p:cNvPr id="18" name="テキスト プレースホルダー 9">
            <a:extLst>
              <a:ext uri="{FF2B5EF4-FFF2-40B4-BE49-F238E27FC236}">
                <a16:creationId xmlns:a16="http://schemas.microsoft.com/office/drawing/2014/main" id="{75099124-054D-69A6-1796-C0AAA40E999B}"/>
              </a:ext>
            </a:extLst>
          </p:cNvPr>
          <p:cNvSpPr txBox="1">
            <a:spLocks/>
          </p:cNvSpPr>
          <p:nvPr/>
        </p:nvSpPr>
        <p:spPr>
          <a:xfrm>
            <a:off x="6826586" y="4382740"/>
            <a:ext cx="4394318" cy="381863"/>
          </a:xfrm>
          <a:prstGeom prst="rect">
            <a:avLst/>
          </a:prstGeom>
        </p:spPr>
        <p:txBody>
          <a:bodyPr vert="horz" lIns="0" tIns="46800" rIns="0" bIns="45720" rtlCol="0" anchor="ctr" anchorCtr="0">
            <a:noAutofit/>
          </a:bodyPr>
          <a:lstStyle>
            <a:lvl1pPr marL="0" indent="0" algn="l" defTabSz="288000" rtl="0" eaLnBrk="1" fontAlgn="base" hangingPunct="1">
              <a:spcBef>
                <a:spcPct val="20000"/>
              </a:spcBef>
              <a:spcAft>
                <a:spcPct val="0"/>
              </a:spcAft>
              <a:buFont typeface="Arial" panose="020B0604020202020204" pitchFamily="34" charset="0"/>
              <a:buNone/>
              <a:tabLst/>
              <a:defRPr kumimoji="1" lang="en-US" sz="2000" b="1" kern="1200" spc="0" baseline="0" dirty="0">
                <a:solidFill>
                  <a:schemeClr val="tx1"/>
                </a:solidFill>
                <a:latin typeface="+mj-ea"/>
                <a:ea typeface="+mj-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marR="0" lvl="0" indent="0" algn="ctr" defTabSz="2880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1" lang="ja-JP" altLang="en-US" sz="1800" b="1" i="0" u="none" strike="noStrike" kern="1200" cap="none" spc="200" normalizeH="0" baseline="0" noProof="0" dirty="0">
                <a:ln>
                  <a:noFill/>
                </a:ln>
                <a:solidFill>
                  <a:srgbClr val="0070C0"/>
                </a:solidFill>
                <a:effectLst/>
                <a:uLnTx/>
                <a:uFillTx/>
                <a:latin typeface="Meiryo UI"/>
                <a:ea typeface="Meiryo UI"/>
                <a:cs typeface="Arial"/>
              </a:rPr>
              <a:t>臨床アウトカムの算出</a:t>
            </a:r>
          </a:p>
        </p:txBody>
      </p:sp>
      <p:sp>
        <p:nvSpPr>
          <p:cNvPr id="19" name="テキスト ボックス 18">
            <a:extLst>
              <a:ext uri="{FF2B5EF4-FFF2-40B4-BE49-F238E27FC236}">
                <a16:creationId xmlns:a16="http://schemas.microsoft.com/office/drawing/2014/main" id="{DA1263FD-42D8-8220-533E-B963C263EED9}"/>
              </a:ext>
            </a:extLst>
          </p:cNvPr>
          <p:cNvSpPr txBox="1"/>
          <p:nvPr/>
        </p:nvSpPr>
        <p:spPr>
          <a:xfrm>
            <a:off x="7018020" y="4926623"/>
            <a:ext cx="4129942" cy="1611049"/>
          </a:xfrm>
          <a:prstGeom prst="rect">
            <a:avLst/>
          </a:prstGeom>
          <a:noFill/>
        </p:spPr>
        <p:txBody>
          <a:bodyPr wrap="square" lIns="0" rIns="0" rtlCol="0">
            <a:noAutofit/>
          </a:bodyPr>
          <a:lstStyle/>
          <a:p>
            <a:pPr marL="0" marR="0" lvl="0" indent="0" algn="l" defTabSz="288000" rtl="0" eaLnBrk="1" fontAlgn="auto" latinLnBrk="0" hangingPunct="1">
              <a:lnSpc>
                <a:spcPct val="130000"/>
              </a:lnSpc>
              <a:spcBef>
                <a:spcPts val="0"/>
              </a:spcBef>
              <a:spcAft>
                <a:spcPts val="0"/>
              </a:spcAft>
              <a:buClrTx/>
              <a:buSzTx/>
              <a:buFontTx/>
              <a:buNone/>
              <a:tabLst/>
              <a:defRPr/>
            </a:pPr>
            <a:r>
              <a:rPr kumimoji="1" lang="ja-JP" altLang="en-US" sz="1400" b="0" i="0" u="none" strike="noStrike" kern="1200" cap="none" spc="100" normalizeH="0" baseline="0" noProof="0" dirty="0">
                <a:ln>
                  <a:noFill/>
                </a:ln>
                <a:solidFill>
                  <a:srgbClr val="000000"/>
                </a:solidFill>
                <a:effectLst/>
                <a:uLnTx/>
                <a:uFillTx/>
                <a:latin typeface="Meiryo UI"/>
                <a:ea typeface="Meiryo UI"/>
                <a:cs typeface="+mn-cs"/>
              </a:rPr>
              <a:t>患者・治療薬毎に薬剤切替までの時間（</a:t>
            </a:r>
            <a:r>
              <a:rPr kumimoji="1" lang="en-US" altLang="ja-JP" sz="1400" b="0" i="0" u="none" strike="noStrike" kern="1200" cap="none" spc="100" normalizeH="0" baseline="0" noProof="0" dirty="0">
                <a:ln>
                  <a:noFill/>
                </a:ln>
                <a:solidFill>
                  <a:srgbClr val="000000"/>
                </a:solidFill>
                <a:effectLst/>
                <a:uLnTx/>
                <a:uFillTx/>
                <a:latin typeface="Meiryo UI"/>
                <a:ea typeface="Meiryo UI"/>
                <a:cs typeface="+mn-cs"/>
              </a:rPr>
              <a:t>Time to Next Treatment</a:t>
            </a:r>
            <a:r>
              <a:rPr kumimoji="1" lang="ja-JP" altLang="en-US" sz="1400" b="0" i="0" u="none" strike="noStrike" kern="1200" cap="none" spc="100" normalizeH="0" baseline="0" noProof="0" dirty="0">
                <a:ln>
                  <a:noFill/>
                </a:ln>
                <a:solidFill>
                  <a:srgbClr val="000000"/>
                </a:solidFill>
                <a:effectLst/>
                <a:uLnTx/>
                <a:uFillTx/>
                <a:latin typeface="Meiryo UI"/>
                <a:ea typeface="Meiryo UI"/>
                <a:cs typeface="+mn-cs"/>
              </a:rPr>
              <a:t>）などの臨床アウトカムを算出し、多発性骨髄腫治療薬の有益性の評価を行う</a:t>
            </a:r>
          </a:p>
        </p:txBody>
      </p:sp>
      <p:pic>
        <p:nvPicPr>
          <p:cNvPr id="20" name="グラフィックス 19" descr="薬 単色塗りつぶし">
            <a:extLst>
              <a:ext uri="{FF2B5EF4-FFF2-40B4-BE49-F238E27FC236}">
                <a16:creationId xmlns:a16="http://schemas.microsoft.com/office/drawing/2014/main" id="{904857D2-2837-9A2A-0DE7-B2E0F57FDD7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625790" y="2126919"/>
            <a:ext cx="914400" cy="914400"/>
          </a:xfrm>
          <a:prstGeom prst="rect">
            <a:avLst/>
          </a:prstGeom>
        </p:spPr>
      </p:pic>
      <p:pic>
        <p:nvPicPr>
          <p:cNvPr id="21" name="グラフィックス 20">
            <a:extLst>
              <a:ext uri="{FF2B5EF4-FFF2-40B4-BE49-F238E27FC236}">
                <a16:creationId xmlns:a16="http://schemas.microsoft.com/office/drawing/2014/main" id="{81805500-B03C-5FDC-506E-20C3128C46F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644678" y="2092305"/>
            <a:ext cx="875490" cy="875490"/>
          </a:xfrm>
          <a:prstGeom prst="rect">
            <a:avLst/>
          </a:prstGeom>
        </p:spPr>
      </p:pic>
      <p:sp>
        <p:nvSpPr>
          <p:cNvPr id="22" name="タイトル 1">
            <a:extLst>
              <a:ext uri="{FF2B5EF4-FFF2-40B4-BE49-F238E27FC236}">
                <a16:creationId xmlns:a16="http://schemas.microsoft.com/office/drawing/2014/main" id="{6E03515C-743C-3CFC-FBA1-28C47D698D70}"/>
              </a:ext>
            </a:extLst>
          </p:cNvPr>
          <p:cNvSpPr txBox="1">
            <a:spLocks/>
          </p:cNvSpPr>
          <p:nvPr/>
        </p:nvSpPr>
        <p:spPr>
          <a:xfrm>
            <a:off x="370800" y="134745"/>
            <a:ext cx="11448000" cy="400110"/>
          </a:xfrm>
        </p:spPr>
        <p:txBody>
          <a:bodyPr tIns="0" bIns="0">
            <a:normAutofit/>
          </a:bodyPr>
          <a:lstStyle>
            <a:lvl1pPr algn="l" defTabSz="609555" rtl="0" eaLnBrk="1" fontAlgn="base" hangingPunct="1">
              <a:spcBef>
                <a:spcPct val="0"/>
              </a:spcBef>
              <a:spcAft>
                <a:spcPct val="0"/>
              </a:spcAft>
              <a:defRPr kumimoji="1" sz="2600" b="1" i="0" kern="1200" spc="20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a:defRPr/>
            </a:pPr>
            <a:r>
              <a:rPr lang="ja-JP" altLang="en-US" spc="0" dirty="0">
                <a:solidFill>
                  <a:schemeClr val="tx1">
                    <a:lumMod val="75000"/>
                    <a:lumOff val="25000"/>
                  </a:schemeClr>
                </a:solidFill>
                <a:latin typeface="Meiryo UI"/>
                <a:ea typeface="Meiryo UI"/>
              </a:rPr>
              <a:t>研究目的</a:t>
            </a:r>
          </a:p>
        </p:txBody>
      </p:sp>
      <p:sp>
        <p:nvSpPr>
          <p:cNvPr id="23" name="正方形/長方形 22">
            <a:extLst>
              <a:ext uri="{FF2B5EF4-FFF2-40B4-BE49-F238E27FC236}">
                <a16:creationId xmlns:a16="http://schemas.microsoft.com/office/drawing/2014/main" id="{50E2DB0D-65AD-FDD5-6664-32A6427964EB}"/>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本研究の目的は下記のように理解しております</a:t>
            </a:r>
          </a:p>
        </p:txBody>
      </p:sp>
    </p:spTree>
    <p:extLst>
      <p:ext uri="{BB962C8B-B14F-4D97-AF65-F5344CB8AC3E}">
        <p14:creationId xmlns:p14="http://schemas.microsoft.com/office/powerpoint/2010/main" val="47750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1">
            <a:extLst>
              <a:ext uri="{FF2B5EF4-FFF2-40B4-BE49-F238E27FC236}">
                <a16:creationId xmlns:a16="http://schemas.microsoft.com/office/drawing/2014/main" id="{6E03515C-743C-3CFC-FBA1-28C47D698D70}"/>
              </a:ext>
            </a:extLst>
          </p:cNvPr>
          <p:cNvSpPr txBox="1">
            <a:spLocks/>
          </p:cNvSpPr>
          <p:nvPr/>
        </p:nvSpPr>
        <p:spPr>
          <a:xfrm>
            <a:off x="370800" y="134745"/>
            <a:ext cx="11448000" cy="400110"/>
          </a:xfrm>
        </p:spPr>
        <p:txBody>
          <a:bodyPr tIns="0" bIns="0">
            <a:normAutofit/>
          </a:bodyPr>
          <a:lstStyle>
            <a:lvl1pPr algn="l" defTabSz="609555" rtl="0" eaLnBrk="1" fontAlgn="base" hangingPunct="1">
              <a:spcBef>
                <a:spcPct val="0"/>
              </a:spcBef>
              <a:spcAft>
                <a:spcPct val="0"/>
              </a:spcAft>
              <a:defRPr kumimoji="1" sz="2600" b="1" i="0" kern="1200" spc="20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a:defRPr/>
            </a:pPr>
            <a:r>
              <a:rPr lang="ja-JP" altLang="en-US" spc="0" dirty="0">
                <a:solidFill>
                  <a:schemeClr val="tx1">
                    <a:lumMod val="75000"/>
                    <a:lumOff val="25000"/>
                  </a:schemeClr>
                </a:solidFill>
                <a:latin typeface="Meiryo UI"/>
                <a:ea typeface="Meiryo UI"/>
              </a:rPr>
              <a:t>実施ステップとスコープ</a:t>
            </a:r>
          </a:p>
        </p:txBody>
      </p:sp>
      <p:sp>
        <p:nvSpPr>
          <p:cNvPr id="23" name="正方形/長方形 22">
            <a:extLst>
              <a:ext uri="{FF2B5EF4-FFF2-40B4-BE49-F238E27FC236}">
                <a16:creationId xmlns:a16="http://schemas.microsoft.com/office/drawing/2014/main" id="{50E2DB0D-65AD-FDD5-6664-32A6427964EB}"/>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実施ステップを下記にお示しします。</a:t>
            </a:r>
            <a:r>
              <a:rPr lang="en-US" altLang="ja-JP" sz="2000" b="1" spc="100" dirty="0">
                <a:solidFill>
                  <a:srgbClr val="0070C0"/>
                </a:solidFill>
                <a:latin typeface="Meiryo UI"/>
                <a:ea typeface="Meiryo UI"/>
              </a:rPr>
              <a:t>step1</a:t>
            </a:r>
            <a:r>
              <a:rPr lang="ja-JP" altLang="en-US" sz="2000" b="1" spc="100" dirty="0">
                <a:solidFill>
                  <a:srgbClr val="0070C0"/>
                </a:solidFill>
                <a:latin typeface="Meiryo UI"/>
                <a:ea typeface="Meiryo UI"/>
              </a:rPr>
              <a:t>では</a:t>
            </a:r>
            <a:r>
              <a:rPr lang="en-US" altLang="ja-JP" sz="2000" b="1" spc="100" dirty="0">
                <a:solidFill>
                  <a:srgbClr val="0070C0"/>
                </a:solidFill>
                <a:latin typeface="Meiryo UI"/>
                <a:ea typeface="Meiryo UI"/>
              </a:rPr>
              <a:t>330</a:t>
            </a:r>
            <a:r>
              <a:rPr lang="ja-JP" altLang="en-US" sz="2000" b="1" spc="100" dirty="0">
                <a:solidFill>
                  <a:srgbClr val="0070C0"/>
                </a:solidFill>
                <a:latin typeface="Meiryo UI"/>
                <a:ea typeface="Meiryo UI"/>
              </a:rPr>
              <a:t>名のカルテテキストから患者背景の確認を行い、</a:t>
            </a: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ja-JP" sz="2000" b="1" spc="100" dirty="0">
                <a:solidFill>
                  <a:srgbClr val="0070C0"/>
                </a:solidFill>
                <a:latin typeface="Meiryo UI"/>
                <a:ea typeface="Meiryo UI"/>
              </a:rPr>
              <a:t>Step2</a:t>
            </a:r>
            <a:r>
              <a:rPr lang="ja-JP" altLang="en-US" sz="2000" b="1" spc="100" dirty="0">
                <a:solidFill>
                  <a:srgbClr val="0070C0"/>
                </a:solidFill>
                <a:latin typeface="Meiryo UI"/>
                <a:ea typeface="Meiryo UI"/>
              </a:rPr>
              <a:t>では追加のテキスト確認、及び匿名加工情報を作成・提供いたします</a:t>
            </a:r>
          </a:p>
        </p:txBody>
      </p:sp>
      <p:sp>
        <p:nvSpPr>
          <p:cNvPr id="78" name="正方形/長方形 77">
            <a:extLst>
              <a:ext uri="{FF2B5EF4-FFF2-40B4-BE49-F238E27FC236}">
                <a16:creationId xmlns:a16="http://schemas.microsoft.com/office/drawing/2014/main" id="{84087896-CCA8-4B7F-BE82-8BDFD3C0A9D6}"/>
              </a:ext>
            </a:extLst>
          </p:cNvPr>
          <p:cNvSpPr/>
          <p:nvPr/>
        </p:nvSpPr>
        <p:spPr>
          <a:xfrm>
            <a:off x="6179880" y="2178733"/>
            <a:ext cx="5869426" cy="4267255"/>
          </a:xfrm>
          <a:prstGeom prst="rect">
            <a:avLst/>
          </a:prstGeom>
          <a:solidFill>
            <a:schemeClr val="bg1">
              <a:lumMod val="95000"/>
              <a:alpha val="56863"/>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err="1">
              <a:ln>
                <a:noFill/>
              </a:ln>
              <a:solidFill>
                <a:srgbClr val="000000"/>
              </a:solidFill>
              <a:effectLst/>
              <a:uLnTx/>
              <a:uFillTx/>
              <a:latin typeface="Arial"/>
              <a:ea typeface="Meiryo UI"/>
              <a:cs typeface="+mn-cs"/>
            </a:endParaRPr>
          </a:p>
        </p:txBody>
      </p:sp>
      <p:sp>
        <p:nvSpPr>
          <p:cNvPr id="24" name="正方形/長方形 23">
            <a:extLst>
              <a:ext uri="{FF2B5EF4-FFF2-40B4-BE49-F238E27FC236}">
                <a16:creationId xmlns:a16="http://schemas.microsoft.com/office/drawing/2014/main" id="{EBC61A67-D1A8-4731-8012-E36DCFAB29B0}"/>
              </a:ext>
            </a:extLst>
          </p:cNvPr>
          <p:cNvSpPr/>
          <p:nvPr/>
        </p:nvSpPr>
        <p:spPr>
          <a:xfrm>
            <a:off x="1166070" y="2178733"/>
            <a:ext cx="4838857" cy="4267255"/>
          </a:xfrm>
          <a:prstGeom prst="rect">
            <a:avLst/>
          </a:prstGeom>
          <a:solidFill>
            <a:srgbClr val="D8E0F8">
              <a:alpha val="56863"/>
            </a:srgb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err="1">
              <a:ln>
                <a:noFill/>
              </a:ln>
              <a:solidFill>
                <a:srgbClr val="000000"/>
              </a:solidFill>
              <a:effectLst/>
              <a:uLnTx/>
              <a:uFillTx/>
              <a:latin typeface="Arial"/>
              <a:ea typeface="Meiryo UI"/>
              <a:cs typeface="+mn-cs"/>
            </a:endParaRPr>
          </a:p>
        </p:txBody>
      </p:sp>
      <p:sp>
        <p:nvSpPr>
          <p:cNvPr id="25" name="正方形/長方形 56">
            <a:extLst>
              <a:ext uri="{FF2B5EF4-FFF2-40B4-BE49-F238E27FC236}">
                <a16:creationId xmlns:a16="http://schemas.microsoft.com/office/drawing/2014/main" id="{745E61FC-01A7-4891-AFE7-1160CA1A4315}"/>
              </a:ext>
            </a:extLst>
          </p:cNvPr>
          <p:cNvSpPr/>
          <p:nvPr/>
        </p:nvSpPr>
        <p:spPr>
          <a:xfrm>
            <a:off x="97560" y="2221167"/>
            <a:ext cx="919419" cy="1217308"/>
          </a:xfrm>
          <a:prstGeom prst="rect">
            <a:avLst/>
          </a:prstGeom>
          <a:solidFill>
            <a:srgbClr val="0070C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0" i="0" u="sng" strike="noStrike" kern="0" cap="none" spc="0" normalizeH="0" baseline="0" noProof="0" dirty="0">
                <a:ln>
                  <a:noFill/>
                </a:ln>
                <a:solidFill>
                  <a:srgbClr val="FFFFFF"/>
                </a:solidFill>
                <a:effectLst/>
                <a:uLnTx/>
                <a:uFillTx/>
                <a:latin typeface="Meiryo UI"/>
                <a:ea typeface="Meiryo UI"/>
                <a:cs typeface="+mn-cs"/>
              </a:rPr>
              <a:t>要件定義</a:t>
            </a:r>
            <a:endParaRPr kumimoji="0" lang="en-US" altLang="ja-JP" sz="1400" b="0" i="0" u="sng" strike="noStrike" kern="0" cap="none" spc="0" normalizeH="0" baseline="0" noProof="0" dirty="0">
              <a:ln>
                <a:noFill/>
              </a:ln>
              <a:solidFill>
                <a:srgbClr val="FFFFFF"/>
              </a:solidFill>
              <a:effectLst/>
              <a:uLnTx/>
              <a:uFillTx/>
              <a:latin typeface="Meiryo UI"/>
              <a:ea typeface="Meiryo UI"/>
              <a:cs typeface="+mn-cs"/>
            </a:endParaRPr>
          </a:p>
        </p:txBody>
      </p:sp>
      <p:sp>
        <p:nvSpPr>
          <p:cNvPr id="26" name="正方形/長方形 58">
            <a:extLst>
              <a:ext uri="{FF2B5EF4-FFF2-40B4-BE49-F238E27FC236}">
                <a16:creationId xmlns:a16="http://schemas.microsoft.com/office/drawing/2014/main" id="{66E09384-6F35-4CC7-9C9D-EF92B4B5B9B7}"/>
              </a:ext>
            </a:extLst>
          </p:cNvPr>
          <p:cNvSpPr/>
          <p:nvPr/>
        </p:nvSpPr>
        <p:spPr>
          <a:xfrm>
            <a:off x="97560" y="3495428"/>
            <a:ext cx="919419" cy="1999883"/>
          </a:xfrm>
          <a:prstGeom prst="rect">
            <a:avLst/>
          </a:prstGeom>
          <a:solidFill>
            <a:srgbClr val="0070C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dirty="0">
                <a:ln>
                  <a:noFill/>
                </a:ln>
                <a:solidFill>
                  <a:srgbClr val="FFFFFF"/>
                </a:solidFill>
                <a:effectLst/>
                <a:uLnTx/>
                <a:uFillTx/>
                <a:latin typeface="Meiryo UI"/>
                <a:ea typeface="Meiryo UI"/>
                <a:cs typeface="+mn-cs"/>
              </a:rPr>
              <a:t>データ抽出</a:t>
            </a:r>
            <a:r>
              <a:rPr kumimoji="0" lang="en-US" altLang="ja-JP" sz="1200" b="0" i="0" u="sng" strike="noStrike" kern="0" cap="none" spc="0" normalizeH="0" baseline="0" noProof="0" dirty="0">
                <a:ln>
                  <a:noFill/>
                </a:ln>
                <a:solidFill>
                  <a:srgbClr val="FFFFFF"/>
                </a:solidFill>
                <a:effectLst/>
                <a:uLnTx/>
                <a:uFillTx/>
                <a:latin typeface="Meiryo UI"/>
                <a:ea typeface="Meiryo UI"/>
                <a:cs typeface="+mn-cs"/>
              </a:rPr>
              <a:t>&amp;</a:t>
            </a:r>
            <a:r>
              <a:rPr kumimoji="0" lang="ja-JP" altLang="en-US" sz="1200" b="0" i="0" u="sng" strike="noStrike" kern="0" cap="none" spc="0" normalizeH="0" baseline="0" noProof="0" dirty="0">
                <a:ln>
                  <a:noFill/>
                </a:ln>
                <a:solidFill>
                  <a:srgbClr val="FFFFFF"/>
                </a:solidFill>
                <a:effectLst/>
                <a:uLnTx/>
                <a:uFillTx/>
                <a:latin typeface="Meiryo UI"/>
                <a:ea typeface="Meiryo UI"/>
                <a:cs typeface="+mn-cs"/>
              </a:rPr>
              <a:t>テキスト確認＆</a:t>
            </a:r>
            <a:endParaRPr kumimoji="0" lang="en-US" altLang="ja-JP" sz="1200" b="0" i="0" u="sng" strike="noStrike" kern="0" cap="none" spc="0" normalizeH="0" baseline="0" noProof="0" dirty="0">
              <a:ln>
                <a:noFill/>
              </a:ln>
              <a:solidFill>
                <a:srgbClr val="FFFFFF"/>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dirty="0">
                <a:ln>
                  <a:noFill/>
                </a:ln>
                <a:solidFill>
                  <a:srgbClr val="FFFFFF"/>
                </a:solidFill>
                <a:effectLst/>
                <a:uLnTx/>
                <a:uFillTx/>
                <a:latin typeface="Meiryo UI"/>
                <a:ea typeface="Meiryo UI"/>
                <a:cs typeface="+mn-cs"/>
              </a:rPr>
              <a:t>集計</a:t>
            </a:r>
          </a:p>
        </p:txBody>
      </p:sp>
      <p:sp>
        <p:nvSpPr>
          <p:cNvPr id="27" name="ホームベース 78">
            <a:extLst>
              <a:ext uri="{FF2B5EF4-FFF2-40B4-BE49-F238E27FC236}">
                <a16:creationId xmlns:a16="http://schemas.microsoft.com/office/drawing/2014/main" id="{B8A965E9-7951-4578-9B63-3CDA2769ABEA}"/>
              </a:ext>
            </a:extLst>
          </p:cNvPr>
          <p:cNvSpPr/>
          <p:nvPr/>
        </p:nvSpPr>
        <p:spPr>
          <a:xfrm>
            <a:off x="1465512" y="2227139"/>
            <a:ext cx="2028158" cy="363748"/>
          </a:xfrm>
          <a:prstGeom prst="homePlate">
            <a:avLst>
              <a:gd name="adj" fmla="val 18386"/>
            </a:avLst>
          </a:prstGeom>
          <a:noFill/>
          <a:ln w="19050" cap="flat" cmpd="sng" algn="ctr">
            <a:solidFill>
              <a:srgbClr val="999999"/>
            </a:solidFill>
            <a:prstDash val="solid"/>
            <a:miter lim="800000"/>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404040"/>
                </a:solidFill>
                <a:effectLst/>
                <a:uLnTx/>
                <a:uFillTx/>
                <a:latin typeface="Meiryo UI"/>
                <a:ea typeface="Meiryo UI"/>
                <a:cs typeface="+mn-cs"/>
              </a:rPr>
              <a:t>抽出条件</a:t>
            </a:r>
            <a:r>
              <a:rPr kumimoji="0" lang="en-US" altLang="ja-JP" sz="1400" b="0" i="0" u="none" strike="noStrike" kern="0" cap="none" spc="0" normalizeH="0" baseline="0" noProof="0" dirty="0">
                <a:ln>
                  <a:noFill/>
                </a:ln>
                <a:solidFill>
                  <a:srgbClr val="404040"/>
                </a:solidFill>
                <a:effectLst/>
                <a:uLnTx/>
                <a:uFillTx/>
                <a:latin typeface="Meiryo UI"/>
                <a:ea typeface="Meiryo UI"/>
                <a:cs typeface="+mn-cs"/>
              </a:rPr>
              <a:t>/</a:t>
            </a:r>
            <a:r>
              <a:rPr kumimoji="0" lang="ja-JP" altLang="en-US" sz="1400" b="0" i="0" u="none" strike="noStrike" kern="0" cap="none" spc="0" normalizeH="0" baseline="0" noProof="0" dirty="0">
                <a:ln>
                  <a:noFill/>
                </a:ln>
                <a:solidFill>
                  <a:srgbClr val="404040"/>
                </a:solidFill>
                <a:effectLst/>
                <a:uLnTx/>
                <a:uFillTx/>
                <a:latin typeface="Meiryo UI"/>
                <a:ea typeface="Meiryo UI"/>
                <a:cs typeface="+mn-cs"/>
              </a:rPr>
              <a:t>アウトプット算出条件の確定 </a:t>
            </a:r>
          </a:p>
        </p:txBody>
      </p:sp>
      <p:sp>
        <p:nvSpPr>
          <p:cNvPr id="28" name="ホームベース 79">
            <a:extLst>
              <a:ext uri="{FF2B5EF4-FFF2-40B4-BE49-F238E27FC236}">
                <a16:creationId xmlns:a16="http://schemas.microsoft.com/office/drawing/2014/main" id="{655E0BCA-DA94-4C80-B378-8644202D82C9}"/>
              </a:ext>
            </a:extLst>
          </p:cNvPr>
          <p:cNvSpPr/>
          <p:nvPr/>
        </p:nvSpPr>
        <p:spPr>
          <a:xfrm>
            <a:off x="1092555" y="1407303"/>
            <a:ext cx="812802" cy="350636"/>
          </a:xfrm>
          <a:prstGeom prst="homePlate">
            <a:avLst/>
          </a:prstGeom>
          <a:solidFill>
            <a:srgbClr val="0070C0"/>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rPr>
              <a:t>2023.9</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endParaRPr>
          </a:p>
        </p:txBody>
      </p:sp>
      <p:sp>
        <p:nvSpPr>
          <p:cNvPr id="29" name="ホームベース 103">
            <a:extLst>
              <a:ext uri="{FF2B5EF4-FFF2-40B4-BE49-F238E27FC236}">
                <a16:creationId xmlns:a16="http://schemas.microsoft.com/office/drawing/2014/main" id="{2074DFB6-6521-46B5-9355-492681611D2F}"/>
              </a:ext>
            </a:extLst>
          </p:cNvPr>
          <p:cNvSpPr/>
          <p:nvPr/>
        </p:nvSpPr>
        <p:spPr>
          <a:xfrm>
            <a:off x="1915685" y="1401900"/>
            <a:ext cx="2028157" cy="350636"/>
          </a:xfrm>
          <a:prstGeom prst="homePlate">
            <a:avLst/>
          </a:prstGeom>
          <a:solidFill>
            <a:srgbClr val="0070C0"/>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rPr>
              <a:t>2023.10</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endParaRPr>
          </a:p>
        </p:txBody>
      </p:sp>
      <p:sp>
        <p:nvSpPr>
          <p:cNvPr id="30" name="ホームベース 37">
            <a:extLst>
              <a:ext uri="{FF2B5EF4-FFF2-40B4-BE49-F238E27FC236}">
                <a16:creationId xmlns:a16="http://schemas.microsoft.com/office/drawing/2014/main" id="{F320703A-99C6-4FB3-93F2-6D24DE1F02CA}"/>
              </a:ext>
            </a:extLst>
          </p:cNvPr>
          <p:cNvSpPr/>
          <p:nvPr/>
        </p:nvSpPr>
        <p:spPr>
          <a:xfrm>
            <a:off x="1092555"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18</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31" name="ホームベース 38">
            <a:extLst>
              <a:ext uri="{FF2B5EF4-FFF2-40B4-BE49-F238E27FC236}">
                <a16:creationId xmlns:a16="http://schemas.microsoft.com/office/drawing/2014/main" id="{0E0045CD-8652-40DC-98C5-D1F4C78E4459}"/>
              </a:ext>
            </a:extLst>
          </p:cNvPr>
          <p:cNvSpPr/>
          <p:nvPr/>
        </p:nvSpPr>
        <p:spPr>
          <a:xfrm>
            <a:off x="1506881"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25</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32" name="ホームベース 39">
            <a:extLst>
              <a:ext uri="{FF2B5EF4-FFF2-40B4-BE49-F238E27FC236}">
                <a16:creationId xmlns:a16="http://schemas.microsoft.com/office/drawing/2014/main" id="{C3BBFB38-0066-4324-8C5E-8108E233481B}"/>
              </a:ext>
            </a:extLst>
          </p:cNvPr>
          <p:cNvSpPr/>
          <p:nvPr/>
        </p:nvSpPr>
        <p:spPr>
          <a:xfrm>
            <a:off x="1915686"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33" name="ホームベース 40">
            <a:extLst>
              <a:ext uri="{FF2B5EF4-FFF2-40B4-BE49-F238E27FC236}">
                <a16:creationId xmlns:a16="http://schemas.microsoft.com/office/drawing/2014/main" id="{512226D0-C508-4A16-9C69-E9D8A1E1E737}"/>
              </a:ext>
            </a:extLst>
          </p:cNvPr>
          <p:cNvSpPr/>
          <p:nvPr/>
        </p:nvSpPr>
        <p:spPr>
          <a:xfrm>
            <a:off x="2317490"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9</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34" name="ホームベース 41">
            <a:extLst>
              <a:ext uri="{FF2B5EF4-FFF2-40B4-BE49-F238E27FC236}">
                <a16:creationId xmlns:a16="http://schemas.microsoft.com/office/drawing/2014/main" id="{AC1FA3AA-F419-42A6-8DFC-E11610178A84}"/>
              </a:ext>
            </a:extLst>
          </p:cNvPr>
          <p:cNvSpPr/>
          <p:nvPr/>
        </p:nvSpPr>
        <p:spPr>
          <a:xfrm>
            <a:off x="2721538"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16</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35" name="ホームベース 42">
            <a:extLst>
              <a:ext uri="{FF2B5EF4-FFF2-40B4-BE49-F238E27FC236}">
                <a16:creationId xmlns:a16="http://schemas.microsoft.com/office/drawing/2014/main" id="{89962516-B668-4A09-92FC-12F76834010E}"/>
              </a:ext>
            </a:extLst>
          </p:cNvPr>
          <p:cNvSpPr/>
          <p:nvPr/>
        </p:nvSpPr>
        <p:spPr>
          <a:xfrm>
            <a:off x="3128086"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23</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36" name="ホームベース 43">
            <a:extLst>
              <a:ext uri="{FF2B5EF4-FFF2-40B4-BE49-F238E27FC236}">
                <a16:creationId xmlns:a16="http://schemas.microsoft.com/office/drawing/2014/main" id="{777EDE81-3DAF-42B2-82F6-970C455D4EC8}"/>
              </a:ext>
            </a:extLst>
          </p:cNvPr>
          <p:cNvSpPr/>
          <p:nvPr/>
        </p:nvSpPr>
        <p:spPr>
          <a:xfrm>
            <a:off x="3545366"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30</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37" name="正方形/長方形 50">
            <a:extLst>
              <a:ext uri="{FF2B5EF4-FFF2-40B4-BE49-F238E27FC236}">
                <a16:creationId xmlns:a16="http://schemas.microsoft.com/office/drawing/2014/main" id="{0A24911C-1394-4344-99A4-0068197BFFFC}"/>
              </a:ext>
            </a:extLst>
          </p:cNvPr>
          <p:cNvSpPr/>
          <p:nvPr/>
        </p:nvSpPr>
        <p:spPr>
          <a:xfrm>
            <a:off x="97560" y="5553990"/>
            <a:ext cx="919419" cy="784037"/>
          </a:xfrm>
          <a:prstGeom prst="rect">
            <a:avLst/>
          </a:prstGeom>
          <a:solidFill>
            <a:srgbClr val="0070C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0" i="0" u="sng" strike="noStrike" kern="0" cap="none" spc="0" normalizeH="0" baseline="0" noProof="0" dirty="0">
                <a:ln>
                  <a:noFill/>
                </a:ln>
                <a:solidFill>
                  <a:srgbClr val="FFFFFF"/>
                </a:solidFill>
                <a:effectLst/>
                <a:uLnTx/>
                <a:uFillTx/>
                <a:latin typeface="Meiryo UI"/>
                <a:ea typeface="Meiryo UI"/>
                <a:cs typeface="+mn-cs"/>
              </a:rPr>
              <a:t>納品</a:t>
            </a:r>
          </a:p>
        </p:txBody>
      </p:sp>
      <p:sp>
        <p:nvSpPr>
          <p:cNvPr id="38" name="ホームベース 45">
            <a:extLst>
              <a:ext uri="{FF2B5EF4-FFF2-40B4-BE49-F238E27FC236}">
                <a16:creationId xmlns:a16="http://schemas.microsoft.com/office/drawing/2014/main" id="{287E5B57-162C-4D25-955F-82D01F9CAE9A}"/>
              </a:ext>
            </a:extLst>
          </p:cNvPr>
          <p:cNvSpPr/>
          <p:nvPr/>
        </p:nvSpPr>
        <p:spPr>
          <a:xfrm>
            <a:off x="3953891" y="1398739"/>
            <a:ext cx="1637454" cy="350636"/>
          </a:xfrm>
          <a:prstGeom prst="homePlate">
            <a:avLst/>
          </a:prstGeom>
          <a:solidFill>
            <a:srgbClr val="0070C0"/>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rPr>
              <a:t>2023.11</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endParaRPr>
          </a:p>
        </p:txBody>
      </p:sp>
      <p:sp>
        <p:nvSpPr>
          <p:cNvPr id="39" name="ホームベース 46">
            <a:extLst>
              <a:ext uri="{FF2B5EF4-FFF2-40B4-BE49-F238E27FC236}">
                <a16:creationId xmlns:a16="http://schemas.microsoft.com/office/drawing/2014/main" id="{FDF5D3A0-8BE5-4AC5-8CE1-AC603D60E84E}"/>
              </a:ext>
            </a:extLst>
          </p:cNvPr>
          <p:cNvSpPr/>
          <p:nvPr/>
        </p:nvSpPr>
        <p:spPr>
          <a:xfrm>
            <a:off x="3962205"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6</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40" name="ホームベース 49">
            <a:extLst>
              <a:ext uri="{FF2B5EF4-FFF2-40B4-BE49-F238E27FC236}">
                <a16:creationId xmlns:a16="http://schemas.microsoft.com/office/drawing/2014/main" id="{9BF48AFD-BEAF-4632-930C-CD8468567F57}"/>
              </a:ext>
            </a:extLst>
          </p:cNvPr>
          <p:cNvSpPr/>
          <p:nvPr/>
        </p:nvSpPr>
        <p:spPr>
          <a:xfrm>
            <a:off x="4369565"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13</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41" name="ホームベース 55">
            <a:extLst>
              <a:ext uri="{FF2B5EF4-FFF2-40B4-BE49-F238E27FC236}">
                <a16:creationId xmlns:a16="http://schemas.microsoft.com/office/drawing/2014/main" id="{5E653228-61BF-43BB-B53D-D67486A8E4DA}"/>
              </a:ext>
            </a:extLst>
          </p:cNvPr>
          <p:cNvSpPr/>
          <p:nvPr/>
        </p:nvSpPr>
        <p:spPr>
          <a:xfrm>
            <a:off x="4768263"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20</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42" name="ホームベース 59">
            <a:extLst>
              <a:ext uri="{FF2B5EF4-FFF2-40B4-BE49-F238E27FC236}">
                <a16:creationId xmlns:a16="http://schemas.microsoft.com/office/drawing/2014/main" id="{F20F13D9-ACF0-4134-B911-F27ED345FB54}"/>
              </a:ext>
            </a:extLst>
          </p:cNvPr>
          <p:cNvSpPr/>
          <p:nvPr/>
        </p:nvSpPr>
        <p:spPr>
          <a:xfrm>
            <a:off x="5598137" y="1398739"/>
            <a:ext cx="1617357" cy="350636"/>
          </a:xfrm>
          <a:prstGeom prst="homePlate">
            <a:avLst/>
          </a:prstGeom>
          <a:solidFill>
            <a:srgbClr val="0070C0"/>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rPr>
              <a:t>2023.12</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endParaRPr>
          </a:p>
        </p:txBody>
      </p:sp>
      <p:sp>
        <p:nvSpPr>
          <p:cNvPr id="43" name="ホームベース 62">
            <a:extLst>
              <a:ext uri="{FF2B5EF4-FFF2-40B4-BE49-F238E27FC236}">
                <a16:creationId xmlns:a16="http://schemas.microsoft.com/office/drawing/2014/main" id="{76E96230-10ED-4BD1-8E03-336AAB3A0BC9}"/>
              </a:ext>
            </a:extLst>
          </p:cNvPr>
          <p:cNvSpPr/>
          <p:nvPr/>
        </p:nvSpPr>
        <p:spPr>
          <a:xfrm>
            <a:off x="5606451"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4</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44" name="ホームベース 63">
            <a:extLst>
              <a:ext uri="{FF2B5EF4-FFF2-40B4-BE49-F238E27FC236}">
                <a16:creationId xmlns:a16="http://schemas.microsoft.com/office/drawing/2014/main" id="{06EA7AAF-ACD9-45F7-A645-B6D1DC949479}"/>
              </a:ext>
            </a:extLst>
          </p:cNvPr>
          <p:cNvSpPr/>
          <p:nvPr/>
        </p:nvSpPr>
        <p:spPr>
          <a:xfrm>
            <a:off x="6017369"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11</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45" name="ホームベース 66">
            <a:extLst>
              <a:ext uri="{FF2B5EF4-FFF2-40B4-BE49-F238E27FC236}">
                <a16:creationId xmlns:a16="http://schemas.microsoft.com/office/drawing/2014/main" id="{0FBEC778-8BEB-4A3D-93A9-67347ED0CD65}"/>
              </a:ext>
            </a:extLst>
          </p:cNvPr>
          <p:cNvSpPr/>
          <p:nvPr/>
        </p:nvSpPr>
        <p:spPr>
          <a:xfrm>
            <a:off x="5156882" y="1791064"/>
            <a:ext cx="434463"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27</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46" name="ホームベース 70">
            <a:extLst>
              <a:ext uri="{FF2B5EF4-FFF2-40B4-BE49-F238E27FC236}">
                <a16:creationId xmlns:a16="http://schemas.microsoft.com/office/drawing/2014/main" id="{3A78ED53-A9D2-476A-9C30-92B9BDB1A519}"/>
              </a:ext>
            </a:extLst>
          </p:cNvPr>
          <p:cNvSpPr/>
          <p:nvPr/>
        </p:nvSpPr>
        <p:spPr>
          <a:xfrm>
            <a:off x="6412194"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18</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47" name="ホームベース 61">
            <a:extLst>
              <a:ext uri="{FF2B5EF4-FFF2-40B4-BE49-F238E27FC236}">
                <a16:creationId xmlns:a16="http://schemas.microsoft.com/office/drawing/2014/main" id="{E9149766-8AB3-4E2C-AFDA-EC14E21E0995}"/>
              </a:ext>
            </a:extLst>
          </p:cNvPr>
          <p:cNvSpPr/>
          <p:nvPr/>
        </p:nvSpPr>
        <p:spPr>
          <a:xfrm>
            <a:off x="6817018"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25</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49" name="ホームベース 87">
            <a:extLst>
              <a:ext uri="{FF2B5EF4-FFF2-40B4-BE49-F238E27FC236}">
                <a16:creationId xmlns:a16="http://schemas.microsoft.com/office/drawing/2014/main" id="{BC1F2733-4153-4584-B649-65BD2055AD1A}"/>
              </a:ext>
            </a:extLst>
          </p:cNvPr>
          <p:cNvSpPr/>
          <p:nvPr/>
        </p:nvSpPr>
        <p:spPr>
          <a:xfrm>
            <a:off x="9024402" y="5610531"/>
            <a:ext cx="919419" cy="363748"/>
          </a:xfrm>
          <a:prstGeom prst="homePlate">
            <a:avLst>
              <a:gd name="adj" fmla="val 18386"/>
            </a:avLst>
          </a:prstGeom>
          <a:noFill/>
          <a:ln w="19050" cap="flat" cmpd="sng" algn="ctr">
            <a:solidFill>
              <a:srgbClr val="999999"/>
            </a:solidFill>
            <a:prstDash val="solid"/>
            <a:miter lim="800000"/>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404040"/>
                </a:solidFill>
                <a:effectLst/>
                <a:uLnTx/>
                <a:uFillTx/>
                <a:latin typeface="Meiryo UI"/>
                <a:ea typeface="Meiryo UI"/>
                <a:cs typeface="+mn-cs"/>
              </a:rPr>
              <a:t>提供前審査準備</a:t>
            </a:r>
          </a:p>
        </p:txBody>
      </p:sp>
      <p:sp>
        <p:nvSpPr>
          <p:cNvPr id="50" name="ホームベース 89">
            <a:extLst>
              <a:ext uri="{FF2B5EF4-FFF2-40B4-BE49-F238E27FC236}">
                <a16:creationId xmlns:a16="http://schemas.microsoft.com/office/drawing/2014/main" id="{20EB68DD-78D8-4F3E-BE7E-3B4AEA1CC226}"/>
              </a:ext>
            </a:extLst>
          </p:cNvPr>
          <p:cNvSpPr/>
          <p:nvPr/>
        </p:nvSpPr>
        <p:spPr>
          <a:xfrm>
            <a:off x="2585955" y="3913711"/>
            <a:ext cx="907717" cy="363748"/>
          </a:xfrm>
          <a:prstGeom prst="homePlate">
            <a:avLst>
              <a:gd name="adj" fmla="val 18386"/>
            </a:avLst>
          </a:prstGeom>
          <a:noFill/>
          <a:ln w="19050" cap="flat" cmpd="sng" algn="ctr">
            <a:solidFill>
              <a:srgbClr val="999999"/>
            </a:solidFill>
            <a:prstDash val="solid"/>
            <a:miter lim="800000"/>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404040"/>
                </a:solidFill>
                <a:effectLst/>
                <a:uLnTx/>
                <a:uFillTx/>
                <a:latin typeface="Meiryo UI"/>
                <a:ea typeface="Meiryo UI"/>
                <a:cs typeface="+mn-cs"/>
              </a:rPr>
              <a:t>データ抽出＆異常値確認</a:t>
            </a:r>
          </a:p>
        </p:txBody>
      </p:sp>
      <p:sp>
        <p:nvSpPr>
          <p:cNvPr id="51" name="ホームベース 90">
            <a:extLst>
              <a:ext uri="{FF2B5EF4-FFF2-40B4-BE49-F238E27FC236}">
                <a16:creationId xmlns:a16="http://schemas.microsoft.com/office/drawing/2014/main" id="{5C2FAB6D-BBD8-424C-BBF8-9F7C5D3A54B2}"/>
              </a:ext>
            </a:extLst>
          </p:cNvPr>
          <p:cNvSpPr/>
          <p:nvPr/>
        </p:nvSpPr>
        <p:spPr>
          <a:xfrm>
            <a:off x="2052339" y="3495429"/>
            <a:ext cx="1441333" cy="363748"/>
          </a:xfrm>
          <a:prstGeom prst="homePlate">
            <a:avLst>
              <a:gd name="adj" fmla="val 18386"/>
            </a:avLst>
          </a:prstGeom>
          <a:noFill/>
          <a:ln w="19050" cap="flat" cmpd="sng" algn="ctr">
            <a:solidFill>
              <a:srgbClr val="999999"/>
            </a:solidFill>
            <a:prstDash val="solid"/>
            <a:miter lim="800000"/>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404040"/>
                </a:solidFill>
                <a:effectLst/>
                <a:uLnTx/>
                <a:uFillTx/>
                <a:latin typeface="Meiryo UI"/>
                <a:ea typeface="Meiryo UI"/>
                <a:cs typeface="+mn-cs"/>
              </a:rPr>
              <a:t>プログラム設計</a:t>
            </a:r>
          </a:p>
        </p:txBody>
      </p:sp>
      <p:sp>
        <p:nvSpPr>
          <p:cNvPr id="52" name="ホームベース 91">
            <a:extLst>
              <a:ext uri="{FF2B5EF4-FFF2-40B4-BE49-F238E27FC236}">
                <a16:creationId xmlns:a16="http://schemas.microsoft.com/office/drawing/2014/main" id="{CE75E556-9A09-4EE6-8CAA-2294C56AEA29}"/>
              </a:ext>
            </a:extLst>
          </p:cNvPr>
          <p:cNvSpPr/>
          <p:nvPr/>
        </p:nvSpPr>
        <p:spPr>
          <a:xfrm>
            <a:off x="1465512" y="2650933"/>
            <a:ext cx="2028160" cy="363748"/>
          </a:xfrm>
          <a:prstGeom prst="homePlate">
            <a:avLst>
              <a:gd name="adj" fmla="val 18386"/>
            </a:avLst>
          </a:prstGeom>
          <a:noFill/>
          <a:ln w="19050" cap="flat" cmpd="sng" algn="ctr">
            <a:solidFill>
              <a:srgbClr val="999999"/>
            </a:solidFill>
            <a:prstDash val="solid"/>
            <a:miter lim="800000"/>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404040"/>
                </a:solidFill>
                <a:effectLst/>
                <a:uLnTx/>
                <a:uFillTx/>
                <a:latin typeface="Meiryo UI"/>
                <a:ea typeface="Meiryo UI"/>
                <a:cs typeface="+mn-cs"/>
              </a:rPr>
              <a:t>マスタ作成・テーブル設計</a:t>
            </a:r>
          </a:p>
        </p:txBody>
      </p:sp>
      <p:sp>
        <p:nvSpPr>
          <p:cNvPr id="53" name="ホームベース 92">
            <a:extLst>
              <a:ext uri="{FF2B5EF4-FFF2-40B4-BE49-F238E27FC236}">
                <a16:creationId xmlns:a16="http://schemas.microsoft.com/office/drawing/2014/main" id="{EC6D162E-0649-4E9B-AB3E-3CBE31AF61C2}"/>
              </a:ext>
            </a:extLst>
          </p:cNvPr>
          <p:cNvSpPr/>
          <p:nvPr/>
        </p:nvSpPr>
        <p:spPr>
          <a:xfrm>
            <a:off x="1601942" y="3074727"/>
            <a:ext cx="606830" cy="363748"/>
          </a:xfrm>
          <a:prstGeom prst="homePlate">
            <a:avLst>
              <a:gd name="adj" fmla="val 18386"/>
            </a:avLst>
          </a:prstGeom>
          <a:noFill/>
          <a:ln w="19050" cap="flat" cmpd="sng" algn="ctr">
            <a:solidFill>
              <a:srgbClr val="999999"/>
            </a:solidFill>
            <a:prstDash val="solid"/>
            <a:miter lim="800000"/>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404040"/>
                </a:solidFill>
                <a:effectLst/>
                <a:uLnTx/>
                <a:uFillTx/>
                <a:latin typeface="Meiryo UI"/>
                <a:ea typeface="Meiryo UI"/>
                <a:cs typeface="+mn-cs"/>
              </a:rPr>
              <a:t>審査準備</a:t>
            </a:r>
          </a:p>
        </p:txBody>
      </p:sp>
      <p:sp>
        <p:nvSpPr>
          <p:cNvPr id="54" name="ホームベース 93">
            <a:extLst>
              <a:ext uri="{FF2B5EF4-FFF2-40B4-BE49-F238E27FC236}">
                <a16:creationId xmlns:a16="http://schemas.microsoft.com/office/drawing/2014/main" id="{10C22B29-DE39-4457-B69F-746A24FAC572}"/>
              </a:ext>
            </a:extLst>
          </p:cNvPr>
          <p:cNvSpPr/>
          <p:nvPr/>
        </p:nvSpPr>
        <p:spPr>
          <a:xfrm>
            <a:off x="3317855" y="4331993"/>
            <a:ext cx="2280282" cy="363748"/>
          </a:xfrm>
          <a:prstGeom prst="homePlate">
            <a:avLst>
              <a:gd name="adj" fmla="val 18386"/>
            </a:avLst>
          </a:prstGeom>
          <a:noFill/>
          <a:ln w="19050" cap="flat" cmpd="sng" algn="ctr">
            <a:solidFill>
              <a:srgbClr val="999999"/>
            </a:solidFill>
            <a:prstDash val="solid"/>
            <a:miter lim="800000"/>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404040"/>
                </a:solidFill>
                <a:effectLst/>
                <a:uLnTx/>
                <a:uFillTx/>
                <a:latin typeface="Meiryo UI"/>
                <a:ea typeface="Meiryo UI"/>
                <a:cs typeface="+mn-cs"/>
              </a:rPr>
              <a:t>テキスト確認</a:t>
            </a:r>
          </a:p>
        </p:txBody>
      </p:sp>
      <p:sp>
        <p:nvSpPr>
          <p:cNvPr id="55" name="ホームベース 44">
            <a:extLst>
              <a:ext uri="{FF2B5EF4-FFF2-40B4-BE49-F238E27FC236}">
                <a16:creationId xmlns:a16="http://schemas.microsoft.com/office/drawing/2014/main" id="{DB04F9E7-B581-4825-94E3-7EE857A6E0E6}"/>
              </a:ext>
            </a:extLst>
          </p:cNvPr>
          <p:cNvSpPr/>
          <p:nvPr/>
        </p:nvSpPr>
        <p:spPr>
          <a:xfrm>
            <a:off x="8041160" y="5177967"/>
            <a:ext cx="983242" cy="363748"/>
          </a:xfrm>
          <a:prstGeom prst="homePlate">
            <a:avLst>
              <a:gd name="adj" fmla="val 18386"/>
            </a:avLst>
          </a:prstGeom>
          <a:noFill/>
          <a:ln w="19050" cap="flat" cmpd="sng" algn="ctr">
            <a:solidFill>
              <a:srgbClr val="999999"/>
            </a:solidFill>
            <a:prstDash val="solid"/>
            <a:miter lim="800000"/>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404040"/>
                </a:solidFill>
                <a:effectLst/>
                <a:uLnTx/>
                <a:uFillTx/>
                <a:latin typeface="Meiryo UI"/>
                <a:ea typeface="Meiryo UI"/>
                <a:cs typeface="+mn-cs"/>
              </a:rPr>
              <a:t>匿名加工＆内容確認</a:t>
            </a:r>
          </a:p>
        </p:txBody>
      </p:sp>
      <p:sp>
        <p:nvSpPr>
          <p:cNvPr id="56" name="ホームベース 47">
            <a:extLst>
              <a:ext uri="{FF2B5EF4-FFF2-40B4-BE49-F238E27FC236}">
                <a16:creationId xmlns:a16="http://schemas.microsoft.com/office/drawing/2014/main" id="{4A1B543B-D875-4178-90DD-83C2B05436B6}"/>
              </a:ext>
            </a:extLst>
          </p:cNvPr>
          <p:cNvSpPr/>
          <p:nvPr/>
        </p:nvSpPr>
        <p:spPr>
          <a:xfrm>
            <a:off x="5166739" y="4758187"/>
            <a:ext cx="2881732" cy="363748"/>
          </a:xfrm>
          <a:prstGeom prst="homePlate">
            <a:avLst>
              <a:gd name="adj" fmla="val 18386"/>
            </a:avLst>
          </a:prstGeom>
          <a:noFill/>
          <a:ln w="19050" cap="flat" cmpd="sng" algn="ctr">
            <a:solidFill>
              <a:schemeClr val="tx1">
                <a:lumMod val="50000"/>
                <a:lumOff val="50000"/>
              </a:schemeClr>
            </a:solidFill>
            <a:prstDash val="solid"/>
            <a:miter lim="800000"/>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追加テキスト確認 </a:t>
            </a:r>
            <a:r>
              <a:rPr kumimoji="0" lang="en-US" altLang="ja-JP" sz="14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418</a:t>
            </a:r>
            <a:r>
              <a:rPr kumimoji="0" lang="ja-JP" altLang="en-US" sz="14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 名</a:t>
            </a:r>
            <a:endParaRPr kumimoji="0" lang="en-US" altLang="ja-JP" sz="14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57" name="ホームベース 51">
            <a:extLst>
              <a:ext uri="{FF2B5EF4-FFF2-40B4-BE49-F238E27FC236}">
                <a16:creationId xmlns:a16="http://schemas.microsoft.com/office/drawing/2014/main" id="{8B4EF128-9E24-4B4B-9C26-DA0AD697B772}"/>
              </a:ext>
            </a:extLst>
          </p:cNvPr>
          <p:cNvSpPr/>
          <p:nvPr/>
        </p:nvSpPr>
        <p:spPr>
          <a:xfrm>
            <a:off x="7230600" y="1398739"/>
            <a:ext cx="1613612" cy="350636"/>
          </a:xfrm>
          <a:prstGeom prst="homePlate">
            <a:avLst/>
          </a:prstGeom>
          <a:solidFill>
            <a:srgbClr val="0070C0"/>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rPr>
              <a:t>2024.1</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endParaRPr>
          </a:p>
        </p:txBody>
      </p:sp>
      <p:sp>
        <p:nvSpPr>
          <p:cNvPr id="58" name="ホームベース 53">
            <a:extLst>
              <a:ext uri="{FF2B5EF4-FFF2-40B4-BE49-F238E27FC236}">
                <a16:creationId xmlns:a16="http://schemas.microsoft.com/office/drawing/2014/main" id="{F239F099-7678-473F-ABF0-9C4049F1262E}"/>
              </a:ext>
            </a:extLst>
          </p:cNvPr>
          <p:cNvSpPr/>
          <p:nvPr/>
        </p:nvSpPr>
        <p:spPr>
          <a:xfrm>
            <a:off x="7236412"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8</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59" name="ホームベース 54">
            <a:extLst>
              <a:ext uri="{FF2B5EF4-FFF2-40B4-BE49-F238E27FC236}">
                <a16:creationId xmlns:a16="http://schemas.microsoft.com/office/drawing/2014/main" id="{9F1B5B85-CACA-4D50-9C95-B0702C1EB1FF}"/>
              </a:ext>
            </a:extLst>
          </p:cNvPr>
          <p:cNvSpPr/>
          <p:nvPr/>
        </p:nvSpPr>
        <p:spPr>
          <a:xfrm>
            <a:off x="7649995"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15</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60" name="ホームベース 60">
            <a:extLst>
              <a:ext uri="{FF2B5EF4-FFF2-40B4-BE49-F238E27FC236}">
                <a16:creationId xmlns:a16="http://schemas.microsoft.com/office/drawing/2014/main" id="{A458B49F-F15C-41A0-BFD9-FAB3F6084B15}"/>
              </a:ext>
            </a:extLst>
          </p:cNvPr>
          <p:cNvSpPr/>
          <p:nvPr/>
        </p:nvSpPr>
        <p:spPr>
          <a:xfrm>
            <a:off x="8047260"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22</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61" name="ホームベース 67">
            <a:extLst>
              <a:ext uri="{FF2B5EF4-FFF2-40B4-BE49-F238E27FC236}">
                <a16:creationId xmlns:a16="http://schemas.microsoft.com/office/drawing/2014/main" id="{85E52C49-2162-47E9-A767-1BE1FA9DCBB2}"/>
              </a:ext>
            </a:extLst>
          </p:cNvPr>
          <p:cNvSpPr/>
          <p:nvPr/>
        </p:nvSpPr>
        <p:spPr>
          <a:xfrm>
            <a:off x="8445736"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29</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63" name="正方形/長方形 69">
            <a:extLst>
              <a:ext uri="{FF2B5EF4-FFF2-40B4-BE49-F238E27FC236}">
                <a16:creationId xmlns:a16="http://schemas.microsoft.com/office/drawing/2014/main" id="{8AE98634-E4EC-486C-8099-01386BEB31DF}"/>
              </a:ext>
            </a:extLst>
          </p:cNvPr>
          <p:cNvSpPr/>
          <p:nvPr/>
        </p:nvSpPr>
        <p:spPr>
          <a:xfrm>
            <a:off x="4413903" y="4315608"/>
            <a:ext cx="889133" cy="396518"/>
          </a:xfrm>
          <a:prstGeom prst="rect">
            <a:avLst/>
          </a:prstGeom>
          <a:noFill/>
          <a:ln w="3175" cap="flat" cmpd="sng" algn="ctr">
            <a:noFill/>
            <a:prstDash val="solid"/>
          </a:ln>
          <a:effectLst/>
        </p:spPr>
        <p:txBody>
          <a:bodyPr rot="0" spcFirstLastPara="0" vert="horz" wrap="squar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1" lang="en-US" altLang="ja-JP" sz="1400" b="0" i="0" u="none" strike="noStrike" kern="1200" cap="none" spc="0" normalizeH="0" baseline="0" noProof="0" dirty="0">
                <a:ln>
                  <a:noFill/>
                </a:ln>
                <a:solidFill>
                  <a:srgbClr val="000000"/>
                </a:solidFill>
                <a:effectLst/>
                <a:uLnTx/>
                <a:uFillTx/>
                <a:latin typeface="Meiryo UI"/>
                <a:ea typeface="Meiryo UI"/>
                <a:cs typeface="+mn-cs"/>
              </a:rPr>
              <a:t>330</a:t>
            </a:r>
            <a:r>
              <a:rPr kumimoji="1" lang="ja-JP" altLang="en-US" sz="1400" b="0" i="0" u="none" strike="noStrike" kern="1200" cap="none" spc="0" normalizeH="0" baseline="0" noProof="0" dirty="0">
                <a:ln>
                  <a:noFill/>
                </a:ln>
                <a:solidFill>
                  <a:srgbClr val="000000"/>
                </a:solidFill>
                <a:effectLst/>
                <a:uLnTx/>
                <a:uFillTx/>
                <a:latin typeface="Meiryo UI"/>
                <a:ea typeface="Meiryo UI"/>
                <a:cs typeface="+mn-cs"/>
              </a:rPr>
              <a:t> 名</a:t>
            </a:r>
            <a:endParaRPr kumimoji="1" lang="en-US" altLang="ja-JP" sz="1400" b="0" i="0" u="none" strike="noStrike" kern="1200" cap="none" spc="0" normalizeH="0" baseline="0" noProof="0" dirty="0">
              <a:ln>
                <a:noFill/>
              </a:ln>
              <a:solidFill>
                <a:srgbClr val="000000"/>
              </a:solidFill>
              <a:effectLst/>
              <a:uLnTx/>
              <a:uFillTx/>
              <a:latin typeface="Meiryo UI"/>
              <a:ea typeface="Meiryo UI"/>
              <a:cs typeface="+mn-cs"/>
            </a:endParaRPr>
          </a:p>
        </p:txBody>
      </p:sp>
      <p:sp>
        <p:nvSpPr>
          <p:cNvPr id="64" name="正方形/長方形 72">
            <a:extLst>
              <a:ext uri="{FF2B5EF4-FFF2-40B4-BE49-F238E27FC236}">
                <a16:creationId xmlns:a16="http://schemas.microsoft.com/office/drawing/2014/main" id="{65AAB901-09C5-4CEE-B2EB-DF816A4FF958}"/>
              </a:ext>
            </a:extLst>
          </p:cNvPr>
          <p:cNvSpPr/>
          <p:nvPr/>
        </p:nvSpPr>
        <p:spPr>
          <a:xfrm>
            <a:off x="6904779" y="4543543"/>
            <a:ext cx="889133" cy="396518"/>
          </a:xfrm>
          <a:prstGeom prst="rect">
            <a:avLst/>
          </a:prstGeom>
          <a:noFill/>
          <a:ln w="3175" cap="flat" cmpd="sng" algn="ctr">
            <a:noFill/>
            <a:prstDash val="solid"/>
          </a:ln>
          <a:effectLst/>
        </p:spPr>
        <p:txBody>
          <a:bodyPr rot="0" spcFirstLastPara="0" vert="horz" wrap="squar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300"/>
              </a:spcBef>
              <a:spcAft>
                <a:spcPts val="0"/>
              </a:spcAft>
              <a:buClrTx/>
              <a:buSzTx/>
              <a:buFontTx/>
              <a:buNone/>
              <a:tabLst/>
              <a:defRPr/>
            </a:pPr>
            <a:endParaRPr kumimoji="1" lang="en-US" altLang="ja-JP" sz="1200" b="0" i="0" u="none" strike="noStrike" kern="1200" cap="none" spc="0" normalizeH="0" baseline="0" noProof="0" dirty="0">
              <a:ln>
                <a:noFill/>
              </a:ln>
              <a:solidFill>
                <a:srgbClr val="000000"/>
              </a:solidFill>
              <a:effectLst/>
              <a:uLnTx/>
              <a:uFillTx/>
              <a:latin typeface="Meiryo UI"/>
              <a:ea typeface="Meiryo UI"/>
              <a:cs typeface="+mn-cs"/>
            </a:endParaRPr>
          </a:p>
        </p:txBody>
      </p:sp>
      <p:sp>
        <p:nvSpPr>
          <p:cNvPr id="65" name="ホームベース 51">
            <a:extLst>
              <a:ext uri="{FF2B5EF4-FFF2-40B4-BE49-F238E27FC236}">
                <a16:creationId xmlns:a16="http://schemas.microsoft.com/office/drawing/2014/main" id="{3A57B244-F355-48F6-8994-5CA7EED38886}"/>
              </a:ext>
            </a:extLst>
          </p:cNvPr>
          <p:cNvSpPr/>
          <p:nvPr/>
        </p:nvSpPr>
        <p:spPr>
          <a:xfrm>
            <a:off x="8844212" y="1398739"/>
            <a:ext cx="1613612" cy="350636"/>
          </a:xfrm>
          <a:prstGeom prst="homePlate">
            <a:avLst/>
          </a:prstGeom>
          <a:solidFill>
            <a:srgbClr val="0070C0"/>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rPr>
              <a:t>2024.2</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endParaRPr>
          </a:p>
        </p:txBody>
      </p:sp>
      <p:sp>
        <p:nvSpPr>
          <p:cNvPr id="66" name="ホームベース 53">
            <a:extLst>
              <a:ext uri="{FF2B5EF4-FFF2-40B4-BE49-F238E27FC236}">
                <a16:creationId xmlns:a16="http://schemas.microsoft.com/office/drawing/2014/main" id="{85942D6B-FC89-42DD-97F4-FD93338D5EF7}"/>
              </a:ext>
            </a:extLst>
          </p:cNvPr>
          <p:cNvSpPr/>
          <p:nvPr/>
        </p:nvSpPr>
        <p:spPr>
          <a:xfrm>
            <a:off x="8843001"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5</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67" name="ホームベース 53">
            <a:extLst>
              <a:ext uri="{FF2B5EF4-FFF2-40B4-BE49-F238E27FC236}">
                <a16:creationId xmlns:a16="http://schemas.microsoft.com/office/drawing/2014/main" id="{41499075-0145-4948-8976-7CF33A7261F9}"/>
              </a:ext>
            </a:extLst>
          </p:cNvPr>
          <p:cNvSpPr/>
          <p:nvPr/>
        </p:nvSpPr>
        <p:spPr>
          <a:xfrm>
            <a:off x="9252542"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12</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68" name="ホームベース 53">
            <a:extLst>
              <a:ext uri="{FF2B5EF4-FFF2-40B4-BE49-F238E27FC236}">
                <a16:creationId xmlns:a16="http://schemas.microsoft.com/office/drawing/2014/main" id="{7D59C94C-89BB-4833-A2A8-ADB05B5BBDE0}"/>
              </a:ext>
            </a:extLst>
          </p:cNvPr>
          <p:cNvSpPr/>
          <p:nvPr/>
        </p:nvSpPr>
        <p:spPr>
          <a:xfrm>
            <a:off x="9638742"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19</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69" name="ホームベース 53">
            <a:extLst>
              <a:ext uri="{FF2B5EF4-FFF2-40B4-BE49-F238E27FC236}">
                <a16:creationId xmlns:a16="http://schemas.microsoft.com/office/drawing/2014/main" id="{016E3EB0-2372-4440-99FF-66E794FD0763}"/>
              </a:ext>
            </a:extLst>
          </p:cNvPr>
          <p:cNvSpPr/>
          <p:nvPr/>
        </p:nvSpPr>
        <p:spPr>
          <a:xfrm>
            <a:off x="10037218"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26</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70" name="ホームベース 51">
            <a:extLst>
              <a:ext uri="{FF2B5EF4-FFF2-40B4-BE49-F238E27FC236}">
                <a16:creationId xmlns:a16="http://schemas.microsoft.com/office/drawing/2014/main" id="{F73054BD-4416-4253-ADB4-BB5A9B1D67B2}"/>
              </a:ext>
            </a:extLst>
          </p:cNvPr>
          <p:cNvSpPr/>
          <p:nvPr/>
        </p:nvSpPr>
        <p:spPr>
          <a:xfrm>
            <a:off x="10457823" y="1398739"/>
            <a:ext cx="1591483" cy="350636"/>
          </a:xfrm>
          <a:prstGeom prst="homePlate">
            <a:avLst/>
          </a:prstGeom>
          <a:solidFill>
            <a:srgbClr val="0070C0"/>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rPr>
              <a:t>2024.3</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n-cs"/>
            </a:endParaRPr>
          </a:p>
        </p:txBody>
      </p:sp>
      <p:sp>
        <p:nvSpPr>
          <p:cNvPr id="71" name="ホームベース 53">
            <a:extLst>
              <a:ext uri="{FF2B5EF4-FFF2-40B4-BE49-F238E27FC236}">
                <a16:creationId xmlns:a16="http://schemas.microsoft.com/office/drawing/2014/main" id="{4B924BDA-A419-43A0-B03D-6EF75CD8AFA1}"/>
              </a:ext>
            </a:extLst>
          </p:cNvPr>
          <p:cNvSpPr/>
          <p:nvPr/>
        </p:nvSpPr>
        <p:spPr>
          <a:xfrm>
            <a:off x="10456613"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4</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72" name="ホームベース 53">
            <a:extLst>
              <a:ext uri="{FF2B5EF4-FFF2-40B4-BE49-F238E27FC236}">
                <a16:creationId xmlns:a16="http://schemas.microsoft.com/office/drawing/2014/main" id="{EFF26277-09A2-4B15-9FE9-9B9D51329D2B}"/>
              </a:ext>
            </a:extLst>
          </p:cNvPr>
          <p:cNvSpPr/>
          <p:nvPr/>
        </p:nvSpPr>
        <p:spPr>
          <a:xfrm>
            <a:off x="10866154"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11</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73" name="ホームベース 53">
            <a:extLst>
              <a:ext uri="{FF2B5EF4-FFF2-40B4-BE49-F238E27FC236}">
                <a16:creationId xmlns:a16="http://schemas.microsoft.com/office/drawing/2014/main" id="{E763D113-9906-4BFE-959F-1118914B9BA7}"/>
              </a:ext>
            </a:extLst>
          </p:cNvPr>
          <p:cNvSpPr/>
          <p:nvPr/>
        </p:nvSpPr>
        <p:spPr>
          <a:xfrm>
            <a:off x="11252354"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18</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
        <p:nvSpPr>
          <p:cNvPr id="79" name="テキスト プレースホルダー 9">
            <a:extLst>
              <a:ext uri="{FF2B5EF4-FFF2-40B4-BE49-F238E27FC236}">
                <a16:creationId xmlns:a16="http://schemas.microsoft.com/office/drawing/2014/main" id="{8F497304-777B-4F29-A86D-6891FF83E69E}"/>
              </a:ext>
            </a:extLst>
          </p:cNvPr>
          <p:cNvSpPr txBox="1">
            <a:spLocks/>
          </p:cNvSpPr>
          <p:nvPr/>
        </p:nvSpPr>
        <p:spPr>
          <a:xfrm>
            <a:off x="3272372" y="2481778"/>
            <a:ext cx="3315771" cy="842734"/>
          </a:xfrm>
          <a:prstGeom prst="rect">
            <a:avLst/>
          </a:prstGeom>
        </p:spPr>
        <p:txBody>
          <a:bodyPr vert="horz" lIns="0" tIns="46800" rIns="0" bIns="45720" rtlCol="0" anchor="ctr" anchorCtr="0">
            <a:noAutofit/>
          </a:bodyPr>
          <a:lstStyle>
            <a:lvl1pPr marL="0" indent="0" algn="l" defTabSz="288000" rtl="0" eaLnBrk="1" fontAlgn="base" hangingPunct="1">
              <a:spcBef>
                <a:spcPct val="20000"/>
              </a:spcBef>
              <a:spcAft>
                <a:spcPct val="0"/>
              </a:spcAft>
              <a:buFont typeface="Arial" panose="020B0604020202020204" pitchFamily="34" charset="0"/>
              <a:buNone/>
              <a:tabLst/>
              <a:defRPr kumimoji="1" lang="en-US" sz="2000" b="1" kern="1200" spc="0" baseline="0" dirty="0">
                <a:solidFill>
                  <a:schemeClr val="tx1"/>
                </a:solidFill>
                <a:latin typeface="+mj-ea"/>
                <a:ea typeface="+mj-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marR="0" lvl="0" indent="0" algn="ctr" defTabSz="2880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1" lang="en-US" altLang="ja-JP" sz="4000" b="0" i="1" u="none" strike="noStrike" kern="1200" cap="none" spc="200" normalizeH="0" baseline="0" noProof="0" dirty="0">
                <a:ln>
                  <a:noFill/>
                </a:ln>
                <a:solidFill>
                  <a:srgbClr val="0070C0"/>
                </a:solidFill>
                <a:effectLst/>
                <a:uLnTx/>
                <a:uFillTx/>
                <a:latin typeface="Meiryo UI"/>
                <a:ea typeface="Meiryo UI"/>
                <a:cs typeface="Arial"/>
              </a:rPr>
              <a:t>Step </a:t>
            </a:r>
            <a:r>
              <a:rPr kumimoji="1" lang="en-US" altLang="ja-JP" sz="5400" b="0" i="1" u="none" strike="noStrike" kern="1200" cap="none" spc="200" normalizeH="0" baseline="0" noProof="0" dirty="0">
                <a:ln>
                  <a:noFill/>
                </a:ln>
                <a:solidFill>
                  <a:srgbClr val="0070C0"/>
                </a:solidFill>
                <a:effectLst/>
                <a:uLnTx/>
                <a:uFillTx/>
                <a:latin typeface="Meiryo UI"/>
                <a:ea typeface="Meiryo UI"/>
                <a:cs typeface="Arial"/>
              </a:rPr>
              <a:t>1</a:t>
            </a:r>
            <a:endParaRPr kumimoji="1" lang="en-US" altLang="ja-JP" sz="4000" b="0" i="1" u="none" strike="noStrike" kern="1200" cap="none" spc="200" normalizeH="0" baseline="0" noProof="0" dirty="0">
              <a:ln>
                <a:noFill/>
              </a:ln>
              <a:solidFill>
                <a:srgbClr val="0070C0"/>
              </a:solidFill>
              <a:effectLst/>
              <a:uLnTx/>
              <a:uFillTx/>
              <a:latin typeface="Meiryo UI"/>
              <a:ea typeface="Meiryo UI"/>
              <a:cs typeface="Arial"/>
            </a:endParaRPr>
          </a:p>
        </p:txBody>
      </p:sp>
      <p:sp>
        <p:nvSpPr>
          <p:cNvPr id="62" name="テキスト プレースホルダー 9">
            <a:extLst>
              <a:ext uri="{FF2B5EF4-FFF2-40B4-BE49-F238E27FC236}">
                <a16:creationId xmlns:a16="http://schemas.microsoft.com/office/drawing/2014/main" id="{11DDAD37-EB13-4CF7-BFCD-7AEA1E3EC6B0}"/>
              </a:ext>
            </a:extLst>
          </p:cNvPr>
          <p:cNvSpPr txBox="1">
            <a:spLocks/>
          </p:cNvSpPr>
          <p:nvPr/>
        </p:nvSpPr>
        <p:spPr>
          <a:xfrm>
            <a:off x="8524468" y="2481778"/>
            <a:ext cx="3315771" cy="842734"/>
          </a:xfrm>
          <a:prstGeom prst="rect">
            <a:avLst/>
          </a:prstGeom>
        </p:spPr>
        <p:txBody>
          <a:bodyPr vert="horz" lIns="0" tIns="46800" rIns="0" bIns="45720" rtlCol="0" anchor="ctr" anchorCtr="0">
            <a:noAutofit/>
          </a:bodyPr>
          <a:lstStyle>
            <a:lvl1pPr marL="0" indent="0" algn="l" defTabSz="288000" rtl="0" eaLnBrk="1" fontAlgn="base" hangingPunct="1">
              <a:spcBef>
                <a:spcPct val="20000"/>
              </a:spcBef>
              <a:spcAft>
                <a:spcPct val="0"/>
              </a:spcAft>
              <a:buFont typeface="Arial" panose="020B0604020202020204" pitchFamily="34" charset="0"/>
              <a:buNone/>
              <a:tabLst/>
              <a:defRPr kumimoji="1" lang="en-US" sz="2000" b="1" kern="1200" spc="0" baseline="0" dirty="0">
                <a:solidFill>
                  <a:schemeClr val="tx1"/>
                </a:solidFill>
                <a:latin typeface="+mj-ea"/>
                <a:ea typeface="+mj-ea"/>
                <a:cs typeface="Arial"/>
              </a:defRPr>
            </a:lvl1pPr>
            <a:lvl2pPr marL="36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0" indent="-180000" algn="l" defTabSz="288000"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marR="0" lvl="0" indent="0" algn="ctr" defTabSz="2880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1" lang="en-US" altLang="ja-JP" sz="4000" b="0" i="1" u="none" strike="noStrike" kern="1200" cap="none" spc="200" normalizeH="0" baseline="0" noProof="0" dirty="0">
                <a:ln>
                  <a:noFill/>
                </a:ln>
                <a:solidFill>
                  <a:srgbClr val="0070C0"/>
                </a:solidFill>
                <a:effectLst/>
                <a:uLnTx/>
                <a:uFillTx/>
                <a:latin typeface="Meiryo UI"/>
                <a:ea typeface="Meiryo UI"/>
                <a:cs typeface="Arial"/>
              </a:rPr>
              <a:t>Step </a:t>
            </a:r>
            <a:r>
              <a:rPr kumimoji="1" lang="en-US" altLang="ja-JP" sz="5400" b="0" i="1" u="none" strike="noStrike" kern="1200" cap="none" spc="200" normalizeH="0" baseline="0" noProof="0" dirty="0">
                <a:ln>
                  <a:noFill/>
                </a:ln>
                <a:solidFill>
                  <a:srgbClr val="0070C0"/>
                </a:solidFill>
                <a:effectLst/>
                <a:uLnTx/>
                <a:uFillTx/>
                <a:latin typeface="Meiryo UI"/>
                <a:ea typeface="Meiryo UI"/>
                <a:cs typeface="Arial"/>
              </a:rPr>
              <a:t>2</a:t>
            </a:r>
            <a:endParaRPr kumimoji="1" lang="en-US" altLang="ja-JP" sz="4000" b="0" i="1" u="none" strike="noStrike" kern="1200" cap="none" spc="200" normalizeH="0" baseline="0" noProof="0" dirty="0">
              <a:ln>
                <a:noFill/>
              </a:ln>
              <a:solidFill>
                <a:srgbClr val="0070C0"/>
              </a:solidFill>
              <a:effectLst/>
              <a:uLnTx/>
              <a:uFillTx/>
              <a:latin typeface="Meiryo UI"/>
              <a:ea typeface="Meiryo UI"/>
              <a:cs typeface="Arial"/>
            </a:endParaRPr>
          </a:p>
        </p:txBody>
      </p:sp>
      <p:sp>
        <p:nvSpPr>
          <p:cNvPr id="74" name="ホームベース 53">
            <a:extLst>
              <a:ext uri="{FF2B5EF4-FFF2-40B4-BE49-F238E27FC236}">
                <a16:creationId xmlns:a16="http://schemas.microsoft.com/office/drawing/2014/main" id="{D8034098-765B-4D03-9767-DD012264D6F9}"/>
              </a:ext>
            </a:extLst>
          </p:cNvPr>
          <p:cNvSpPr/>
          <p:nvPr/>
        </p:nvSpPr>
        <p:spPr>
          <a:xfrm>
            <a:off x="11650830" y="1791064"/>
            <a:ext cx="398476" cy="313082"/>
          </a:xfrm>
          <a:prstGeom prst="homePlate">
            <a:avLst/>
          </a:prstGeom>
          <a:solidFill>
            <a:schemeClr val="bg2">
              <a:lumMod val="20000"/>
              <a:lumOff val="80000"/>
            </a:schemeClr>
          </a:solidFill>
          <a:ln w="63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rPr>
              <a:t>25</a:t>
            </a:r>
            <a:endParaRPr kumimoji="0" lang="ja-JP" altLang="en-US" sz="800" b="0" i="0" u="none" strike="noStrike" kern="0" cap="none" spc="0" normalizeH="0" baseline="0" noProof="0" dirty="0">
              <a:ln>
                <a:noFill/>
              </a:ln>
              <a:solidFill>
                <a:srgbClr val="000000">
                  <a:lumMod val="75000"/>
                  <a:lumOff val="25000"/>
                </a:srgbClr>
              </a:solidFill>
              <a:effectLst/>
              <a:uLnTx/>
              <a:uFillTx/>
              <a:latin typeface="Meiryo UI"/>
              <a:ea typeface="Meiryo UI"/>
              <a:cs typeface="+mn-cs"/>
            </a:endParaRPr>
          </a:p>
        </p:txBody>
      </p:sp>
    </p:spTree>
    <p:extLst>
      <p:ext uri="{BB962C8B-B14F-4D97-AF65-F5344CB8AC3E}">
        <p14:creationId xmlns:p14="http://schemas.microsoft.com/office/powerpoint/2010/main" val="61661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1">
            <a:extLst>
              <a:ext uri="{FF2B5EF4-FFF2-40B4-BE49-F238E27FC236}">
                <a16:creationId xmlns:a16="http://schemas.microsoft.com/office/drawing/2014/main" id="{6E03515C-743C-3CFC-FBA1-28C47D698D70}"/>
              </a:ext>
            </a:extLst>
          </p:cNvPr>
          <p:cNvSpPr txBox="1">
            <a:spLocks/>
          </p:cNvSpPr>
          <p:nvPr/>
        </p:nvSpPr>
        <p:spPr>
          <a:xfrm>
            <a:off x="370800" y="134745"/>
            <a:ext cx="11448000" cy="400110"/>
          </a:xfrm>
        </p:spPr>
        <p:txBody>
          <a:bodyPr tIns="0" bIns="0">
            <a:normAutofit/>
          </a:bodyPr>
          <a:lstStyle>
            <a:lvl1pPr algn="l" defTabSz="609555" rtl="0" eaLnBrk="1" fontAlgn="base" hangingPunct="1">
              <a:spcBef>
                <a:spcPct val="0"/>
              </a:spcBef>
              <a:spcAft>
                <a:spcPct val="0"/>
              </a:spcAft>
              <a:defRPr kumimoji="1" sz="2600" b="1" i="0" kern="1200" spc="20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a:defRPr/>
            </a:pPr>
            <a:r>
              <a:rPr lang="ja-JP" altLang="en-US" spc="0" dirty="0">
                <a:solidFill>
                  <a:schemeClr val="tx1">
                    <a:lumMod val="75000"/>
                    <a:lumOff val="25000"/>
                  </a:schemeClr>
                </a:solidFill>
                <a:latin typeface="Meiryo UI"/>
                <a:ea typeface="Meiryo UI"/>
              </a:rPr>
              <a:t>用語の定義</a:t>
            </a:r>
          </a:p>
        </p:txBody>
      </p:sp>
      <p:sp>
        <p:nvSpPr>
          <p:cNvPr id="23" name="正方形/長方形 22">
            <a:extLst>
              <a:ext uri="{FF2B5EF4-FFF2-40B4-BE49-F238E27FC236}">
                <a16:creationId xmlns:a16="http://schemas.microsoft.com/office/drawing/2014/main" id="{50E2DB0D-65AD-FDD5-6664-32A6427964EB}"/>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ja-JP" sz="2000" b="1" spc="100" dirty="0">
                <a:solidFill>
                  <a:srgbClr val="0070C0"/>
                </a:solidFill>
                <a:latin typeface="Meiryo UI"/>
                <a:ea typeface="Meiryo UI"/>
              </a:rPr>
              <a:t>Index Date, </a:t>
            </a:r>
            <a:r>
              <a:rPr lang="ja-JP" altLang="en-US" sz="2000" b="1" spc="100" dirty="0">
                <a:solidFill>
                  <a:srgbClr val="0070C0"/>
                </a:solidFill>
                <a:latin typeface="Meiryo UI"/>
                <a:ea typeface="Meiryo UI"/>
              </a:rPr>
              <a:t>追跡可能期間</a:t>
            </a:r>
            <a:r>
              <a:rPr lang="en-US" altLang="ja-JP" sz="2000" b="1" spc="100" dirty="0">
                <a:solidFill>
                  <a:srgbClr val="0070C0"/>
                </a:solidFill>
                <a:latin typeface="Meiryo UI"/>
                <a:ea typeface="Meiryo UI"/>
              </a:rPr>
              <a:t>, Lookback</a:t>
            </a:r>
            <a:r>
              <a:rPr lang="ja-JP" altLang="en-US" sz="2000" b="1" spc="100" dirty="0">
                <a:solidFill>
                  <a:srgbClr val="0070C0"/>
                </a:solidFill>
                <a:latin typeface="Meiryo UI"/>
                <a:ea typeface="Meiryo UI"/>
              </a:rPr>
              <a:t>期間は下記のように定義しております</a:t>
            </a:r>
          </a:p>
        </p:txBody>
      </p:sp>
      <p:sp>
        <p:nvSpPr>
          <p:cNvPr id="2" name="正方形/長方形 1">
            <a:extLst>
              <a:ext uri="{FF2B5EF4-FFF2-40B4-BE49-F238E27FC236}">
                <a16:creationId xmlns:a16="http://schemas.microsoft.com/office/drawing/2014/main" id="{3D6862DA-AFFE-4DCB-D952-0BE13101B8D0}"/>
              </a:ext>
            </a:extLst>
          </p:cNvPr>
          <p:cNvSpPr/>
          <p:nvPr/>
        </p:nvSpPr>
        <p:spPr>
          <a:xfrm>
            <a:off x="7638473" y="6464420"/>
            <a:ext cx="4492325" cy="393577"/>
          </a:xfrm>
          <a:prstGeom prst="rect">
            <a:avLst/>
          </a:prstGeom>
          <a:solidFill>
            <a:schemeClr val="bg1"/>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err="1">
              <a:ln>
                <a:noFill/>
              </a:ln>
              <a:solidFill>
                <a:srgbClr val="000000"/>
              </a:solidFill>
              <a:effectLst/>
              <a:uLnTx/>
              <a:uFillTx/>
              <a:latin typeface="Arial"/>
              <a:ea typeface="Meiryo UI"/>
              <a:cs typeface="+mn-cs"/>
            </a:endParaRPr>
          </a:p>
        </p:txBody>
      </p:sp>
      <p:sp>
        <p:nvSpPr>
          <p:cNvPr id="3" name="正方形/長方形 2">
            <a:extLst>
              <a:ext uri="{FF2B5EF4-FFF2-40B4-BE49-F238E27FC236}">
                <a16:creationId xmlns:a16="http://schemas.microsoft.com/office/drawing/2014/main" id="{73E93695-019D-681C-933A-A9BB867D5345}"/>
              </a:ext>
            </a:extLst>
          </p:cNvPr>
          <p:cNvSpPr/>
          <p:nvPr/>
        </p:nvSpPr>
        <p:spPr>
          <a:xfrm>
            <a:off x="2496733" y="4370646"/>
            <a:ext cx="5782878" cy="393577"/>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err="1">
              <a:ln>
                <a:noFill/>
              </a:ln>
              <a:solidFill>
                <a:srgbClr val="000000"/>
              </a:solidFill>
              <a:effectLst/>
              <a:uLnTx/>
              <a:uFillTx/>
              <a:latin typeface="Arial"/>
              <a:ea typeface="Meiryo UI"/>
              <a:cs typeface="+mn-cs"/>
            </a:endParaRPr>
          </a:p>
        </p:txBody>
      </p:sp>
      <p:sp>
        <p:nvSpPr>
          <p:cNvPr id="4" name="正方形/長方形 3">
            <a:extLst>
              <a:ext uri="{FF2B5EF4-FFF2-40B4-BE49-F238E27FC236}">
                <a16:creationId xmlns:a16="http://schemas.microsoft.com/office/drawing/2014/main" id="{A9BEC465-53C1-E170-4DC4-B3531CF3E281}"/>
              </a:ext>
            </a:extLst>
          </p:cNvPr>
          <p:cNvSpPr/>
          <p:nvPr/>
        </p:nvSpPr>
        <p:spPr>
          <a:xfrm>
            <a:off x="4172214" y="1317327"/>
            <a:ext cx="4492327" cy="4223345"/>
          </a:xfrm>
          <a:prstGeom prst="rect">
            <a:avLst/>
          </a:prstGeom>
          <a:solidFill>
            <a:schemeClr val="accent1">
              <a:lumMod val="40000"/>
              <a:lumOff val="60000"/>
              <a:alpha val="20000"/>
            </a:schemeClr>
          </a:solidFill>
          <a:ln w="28575">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44000" rIns="36000" bIns="360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0070C0"/>
                </a:solidFill>
                <a:effectLst/>
                <a:uLnTx/>
                <a:uFillTx/>
                <a:latin typeface="Arial"/>
                <a:ea typeface="Meiryo UI"/>
                <a:cs typeface="+mn-cs"/>
              </a:rPr>
              <a:t>各施設のデータ期間</a:t>
            </a:r>
          </a:p>
        </p:txBody>
      </p:sp>
      <p:cxnSp>
        <p:nvCxnSpPr>
          <p:cNvPr id="5" name="直線矢印コネクタ 4">
            <a:extLst>
              <a:ext uri="{FF2B5EF4-FFF2-40B4-BE49-F238E27FC236}">
                <a16:creationId xmlns:a16="http://schemas.microsoft.com/office/drawing/2014/main" id="{59BB1BC9-999E-27C7-A865-3E2229DBB259}"/>
              </a:ext>
            </a:extLst>
          </p:cNvPr>
          <p:cNvCxnSpPr/>
          <p:nvPr/>
        </p:nvCxnSpPr>
        <p:spPr>
          <a:xfrm>
            <a:off x="823235" y="2172811"/>
            <a:ext cx="8893074"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二等辺三角形 5">
            <a:extLst>
              <a:ext uri="{FF2B5EF4-FFF2-40B4-BE49-F238E27FC236}">
                <a16:creationId xmlns:a16="http://schemas.microsoft.com/office/drawing/2014/main" id="{A768BDFD-44AF-F597-1CB3-9EB696BFA634}"/>
              </a:ext>
            </a:extLst>
          </p:cNvPr>
          <p:cNvSpPr/>
          <p:nvPr/>
        </p:nvSpPr>
        <p:spPr>
          <a:xfrm rot="10800000">
            <a:off x="1813931" y="1919893"/>
            <a:ext cx="172394" cy="157918"/>
          </a:xfrm>
          <a:prstGeom prst="triangle">
            <a:avLst/>
          </a:prstGeom>
          <a:solidFill>
            <a:srgbClr val="0070C0"/>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rgbClr val="000000"/>
              </a:solidFill>
              <a:effectLst/>
              <a:uLnTx/>
              <a:uFillTx/>
              <a:latin typeface="Arial"/>
              <a:ea typeface="Meiryo UI"/>
              <a:cs typeface="+mn-cs"/>
            </a:endParaRPr>
          </a:p>
        </p:txBody>
      </p:sp>
      <p:sp>
        <p:nvSpPr>
          <p:cNvPr id="7" name="右矢印 10">
            <a:extLst>
              <a:ext uri="{FF2B5EF4-FFF2-40B4-BE49-F238E27FC236}">
                <a16:creationId xmlns:a16="http://schemas.microsoft.com/office/drawing/2014/main" id="{71DECC9F-03C6-7C40-8738-931AC3F6CA64}"/>
              </a:ext>
            </a:extLst>
          </p:cNvPr>
          <p:cNvSpPr/>
          <p:nvPr/>
        </p:nvSpPr>
        <p:spPr>
          <a:xfrm>
            <a:off x="1900128" y="2372321"/>
            <a:ext cx="6755111" cy="425426"/>
          </a:xfrm>
          <a:prstGeom prst="rightArrow">
            <a:avLst/>
          </a:prstGeom>
          <a:solidFill>
            <a:srgbClr val="333F4F"/>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FFFFFF"/>
                </a:solidFill>
                <a:effectLst/>
                <a:uLnTx/>
                <a:uFillTx/>
                <a:latin typeface="Arial"/>
                <a:ea typeface="Meiryo UI"/>
                <a:cs typeface="+mn-cs"/>
              </a:rPr>
              <a:t>レセプトデータ</a:t>
            </a:r>
          </a:p>
        </p:txBody>
      </p:sp>
      <p:sp>
        <p:nvSpPr>
          <p:cNvPr id="8" name="二等辺三角形 7">
            <a:extLst>
              <a:ext uri="{FF2B5EF4-FFF2-40B4-BE49-F238E27FC236}">
                <a16:creationId xmlns:a16="http://schemas.microsoft.com/office/drawing/2014/main" id="{925FDFE0-52B9-6A06-7E75-A31A449B6257}"/>
              </a:ext>
            </a:extLst>
          </p:cNvPr>
          <p:cNvSpPr/>
          <p:nvPr/>
        </p:nvSpPr>
        <p:spPr>
          <a:xfrm rot="10800000">
            <a:off x="2938973" y="1919893"/>
            <a:ext cx="172394" cy="157918"/>
          </a:xfrm>
          <a:prstGeom prst="triangle">
            <a:avLst/>
          </a:prstGeom>
          <a:solidFill>
            <a:srgbClr val="0070C0"/>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rgbClr val="000000"/>
              </a:solidFill>
              <a:effectLst/>
              <a:uLnTx/>
              <a:uFillTx/>
              <a:latin typeface="Arial"/>
              <a:ea typeface="Meiryo UI"/>
              <a:cs typeface="+mn-cs"/>
            </a:endParaRPr>
          </a:p>
        </p:txBody>
      </p:sp>
      <p:sp>
        <p:nvSpPr>
          <p:cNvPr id="10" name="二等辺三角形 9">
            <a:extLst>
              <a:ext uri="{FF2B5EF4-FFF2-40B4-BE49-F238E27FC236}">
                <a16:creationId xmlns:a16="http://schemas.microsoft.com/office/drawing/2014/main" id="{375035F2-E56D-C55D-015E-3FCACDEE5E84}"/>
              </a:ext>
            </a:extLst>
          </p:cNvPr>
          <p:cNvSpPr/>
          <p:nvPr/>
        </p:nvSpPr>
        <p:spPr>
          <a:xfrm rot="10800000">
            <a:off x="4064015" y="1919893"/>
            <a:ext cx="172394" cy="157918"/>
          </a:xfrm>
          <a:prstGeom prst="triangle">
            <a:avLst/>
          </a:prstGeom>
          <a:solidFill>
            <a:srgbClr val="0070C0"/>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rgbClr val="000000"/>
              </a:solidFill>
              <a:effectLst/>
              <a:uLnTx/>
              <a:uFillTx/>
              <a:latin typeface="Arial"/>
              <a:ea typeface="Meiryo UI"/>
              <a:cs typeface="+mn-cs"/>
            </a:endParaRPr>
          </a:p>
        </p:txBody>
      </p:sp>
      <p:sp>
        <p:nvSpPr>
          <p:cNvPr id="11" name="二等辺三角形 10">
            <a:extLst>
              <a:ext uri="{FF2B5EF4-FFF2-40B4-BE49-F238E27FC236}">
                <a16:creationId xmlns:a16="http://schemas.microsoft.com/office/drawing/2014/main" id="{0FE0ACCC-D190-7F10-955B-C48C8A75AC5A}"/>
              </a:ext>
            </a:extLst>
          </p:cNvPr>
          <p:cNvSpPr/>
          <p:nvPr/>
        </p:nvSpPr>
        <p:spPr>
          <a:xfrm rot="10800000">
            <a:off x="5189057" y="1919893"/>
            <a:ext cx="172394" cy="157918"/>
          </a:xfrm>
          <a:prstGeom prst="triangle">
            <a:avLst/>
          </a:prstGeom>
          <a:solidFill>
            <a:srgbClr val="0070C0"/>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rgbClr val="000000"/>
              </a:solidFill>
              <a:effectLst/>
              <a:uLnTx/>
              <a:uFillTx/>
              <a:latin typeface="Arial"/>
              <a:ea typeface="Meiryo UI"/>
              <a:cs typeface="+mn-cs"/>
            </a:endParaRPr>
          </a:p>
        </p:txBody>
      </p:sp>
      <p:cxnSp>
        <p:nvCxnSpPr>
          <p:cNvPr id="12" name="直線コネクタ 11">
            <a:extLst>
              <a:ext uri="{FF2B5EF4-FFF2-40B4-BE49-F238E27FC236}">
                <a16:creationId xmlns:a16="http://schemas.microsoft.com/office/drawing/2014/main" id="{5F08741C-607D-6F03-9B9C-3B2A42999CB0}"/>
              </a:ext>
            </a:extLst>
          </p:cNvPr>
          <p:cNvCxnSpPr>
            <a:stCxn id="6" idx="0"/>
          </p:cNvCxnSpPr>
          <p:nvPr/>
        </p:nvCxnSpPr>
        <p:spPr>
          <a:xfrm>
            <a:off x="1900128" y="2077811"/>
            <a:ext cx="0" cy="3462862"/>
          </a:xfrm>
          <a:prstGeom prst="line">
            <a:avLst/>
          </a:prstGeom>
          <a:ln w="19050">
            <a:solidFill>
              <a:schemeClr val="accent1"/>
            </a:solidFill>
            <a:prstDash val="sysDot"/>
          </a:ln>
          <a:effectLst/>
        </p:spPr>
        <p:style>
          <a:lnRef idx="2">
            <a:schemeClr val="accent1"/>
          </a:lnRef>
          <a:fillRef idx="0">
            <a:schemeClr val="accent1"/>
          </a:fillRef>
          <a:effectRef idx="1">
            <a:schemeClr val="accent1"/>
          </a:effectRef>
          <a:fontRef idx="minor">
            <a:schemeClr val="tx1"/>
          </a:fontRef>
        </p:style>
      </p:cxnSp>
      <p:sp>
        <p:nvSpPr>
          <p:cNvPr id="13" name="二等辺三角形 12">
            <a:extLst>
              <a:ext uri="{FF2B5EF4-FFF2-40B4-BE49-F238E27FC236}">
                <a16:creationId xmlns:a16="http://schemas.microsoft.com/office/drawing/2014/main" id="{FD4E0208-8C13-2623-E39D-A1B603832198}"/>
              </a:ext>
            </a:extLst>
          </p:cNvPr>
          <p:cNvSpPr/>
          <p:nvPr/>
        </p:nvSpPr>
        <p:spPr>
          <a:xfrm rot="10800000">
            <a:off x="7439141" y="1919893"/>
            <a:ext cx="172394" cy="157918"/>
          </a:xfrm>
          <a:prstGeom prst="triangle">
            <a:avLst/>
          </a:prstGeom>
          <a:solidFill>
            <a:srgbClr val="0070C0"/>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rgbClr val="000000"/>
              </a:solidFill>
              <a:effectLst/>
              <a:uLnTx/>
              <a:uFillTx/>
              <a:latin typeface="Arial"/>
              <a:ea typeface="Meiryo UI"/>
              <a:cs typeface="+mn-cs"/>
            </a:endParaRPr>
          </a:p>
        </p:txBody>
      </p:sp>
      <p:sp>
        <p:nvSpPr>
          <p:cNvPr id="14" name="二等辺三角形 13">
            <a:extLst>
              <a:ext uri="{FF2B5EF4-FFF2-40B4-BE49-F238E27FC236}">
                <a16:creationId xmlns:a16="http://schemas.microsoft.com/office/drawing/2014/main" id="{59EC1461-3D44-CC21-C1CC-7B3D68A40EAD}"/>
              </a:ext>
            </a:extLst>
          </p:cNvPr>
          <p:cNvSpPr/>
          <p:nvPr/>
        </p:nvSpPr>
        <p:spPr>
          <a:xfrm rot="10800000">
            <a:off x="6314099" y="1919893"/>
            <a:ext cx="172394" cy="157918"/>
          </a:xfrm>
          <a:prstGeom prst="triangle">
            <a:avLst/>
          </a:prstGeom>
          <a:solidFill>
            <a:srgbClr val="0070C0"/>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rgbClr val="000000"/>
              </a:solidFill>
              <a:effectLst/>
              <a:uLnTx/>
              <a:uFillTx/>
              <a:latin typeface="Arial"/>
              <a:ea typeface="Meiryo UI"/>
              <a:cs typeface="+mn-cs"/>
            </a:endParaRPr>
          </a:p>
        </p:txBody>
      </p:sp>
      <p:sp>
        <p:nvSpPr>
          <p:cNvPr id="15" name="二等辺三角形 14">
            <a:extLst>
              <a:ext uri="{FF2B5EF4-FFF2-40B4-BE49-F238E27FC236}">
                <a16:creationId xmlns:a16="http://schemas.microsoft.com/office/drawing/2014/main" id="{8A7B9F9D-9875-8696-3050-49ACC9D0E673}"/>
              </a:ext>
            </a:extLst>
          </p:cNvPr>
          <p:cNvSpPr/>
          <p:nvPr/>
        </p:nvSpPr>
        <p:spPr>
          <a:xfrm rot="10800000">
            <a:off x="8564181" y="1922711"/>
            <a:ext cx="172394" cy="157918"/>
          </a:xfrm>
          <a:prstGeom prst="triangle">
            <a:avLst/>
          </a:prstGeom>
          <a:solidFill>
            <a:srgbClr val="0070C0"/>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rgbClr val="000000"/>
              </a:solidFill>
              <a:effectLst/>
              <a:uLnTx/>
              <a:uFillTx/>
              <a:latin typeface="Arial"/>
              <a:ea typeface="Meiryo UI"/>
              <a:cs typeface="+mn-cs"/>
            </a:endParaRPr>
          </a:p>
        </p:txBody>
      </p:sp>
      <p:sp>
        <p:nvSpPr>
          <p:cNvPr id="16" name="右矢印 34">
            <a:extLst>
              <a:ext uri="{FF2B5EF4-FFF2-40B4-BE49-F238E27FC236}">
                <a16:creationId xmlns:a16="http://schemas.microsoft.com/office/drawing/2014/main" id="{D8B73889-F21B-8E9A-782C-BF87AEDCAFDB}"/>
              </a:ext>
            </a:extLst>
          </p:cNvPr>
          <p:cNvSpPr/>
          <p:nvPr/>
        </p:nvSpPr>
        <p:spPr>
          <a:xfrm>
            <a:off x="1900128" y="3387047"/>
            <a:ext cx="6755111" cy="425426"/>
          </a:xfrm>
          <a:prstGeom prst="rightArrow">
            <a:avLst/>
          </a:prstGeom>
          <a:solidFill>
            <a:srgbClr val="333F4F"/>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FFFFFF"/>
                </a:solidFill>
                <a:effectLst/>
                <a:uLnTx/>
                <a:uFillTx/>
                <a:latin typeface="Arial"/>
                <a:ea typeface="Meiryo UI"/>
                <a:cs typeface="+mn-cs"/>
              </a:rPr>
              <a:t>電子カルテデータ</a:t>
            </a:r>
          </a:p>
        </p:txBody>
      </p:sp>
      <p:sp>
        <p:nvSpPr>
          <p:cNvPr id="17" name="右矢印 36">
            <a:extLst>
              <a:ext uri="{FF2B5EF4-FFF2-40B4-BE49-F238E27FC236}">
                <a16:creationId xmlns:a16="http://schemas.microsoft.com/office/drawing/2014/main" id="{DA0127D8-7D2B-05A6-EAFA-C9BF7DB35898}"/>
              </a:ext>
            </a:extLst>
          </p:cNvPr>
          <p:cNvSpPr/>
          <p:nvPr/>
        </p:nvSpPr>
        <p:spPr>
          <a:xfrm>
            <a:off x="4162911" y="2889824"/>
            <a:ext cx="4492325" cy="425426"/>
          </a:xfrm>
          <a:prstGeom prst="rightArrow">
            <a:avLst/>
          </a:prstGeom>
          <a:solidFill>
            <a:srgbClr val="333F4F"/>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Arial"/>
                <a:ea typeface="Meiryo UI"/>
                <a:cs typeface="+mn-cs"/>
              </a:rPr>
              <a:t>DPC</a:t>
            </a:r>
            <a:r>
              <a:rPr kumimoji="1" lang="ja-JP" altLang="en-US" sz="1200" b="1" i="0" u="none" strike="noStrike" kern="1200" cap="none" spc="0" normalizeH="0" baseline="0" noProof="0" dirty="0">
                <a:ln>
                  <a:noFill/>
                </a:ln>
                <a:solidFill>
                  <a:srgbClr val="FFFFFF"/>
                </a:solidFill>
                <a:effectLst/>
                <a:uLnTx/>
                <a:uFillTx/>
                <a:latin typeface="Arial"/>
                <a:ea typeface="Meiryo UI"/>
                <a:cs typeface="+mn-cs"/>
              </a:rPr>
              <a:t>データ</a:t>
            </a:r>
          </a:p>
        </p:txBody>
      </p:sp>
      <p:cxnSp>
        <p:nvCxnSpPr>
          <p:cNvPr id="18" name="直線コネクタ 17">
            <a:extLst>
              <a:ext uri="{FF2B5EF4-FFF2-40B4-BE49-F238E27FC236}">
                <a16:creationId xmlns:a16="http://schemas.microsoft.com/office/drawing/2014/main" id="{1E588828-1E81-A25C-C09B-47D4EAEFDE60}"/>
              </a:ext>
            </a:extLst>
          </p:cNvPr>
          <p:cNvCxnSpPr/>
          <p:nvPr/>
        </p:nvCxnSpPr>
        <p:spPr>
          <a:xfrm>
            <a:off x="8655239" y="2077811"/>
            <a:ext cx="0" cy="3462862"/>
          </a:xfrm>
          <a:prstGeom prst="line">
            <a:avLst/>
          </a:prstGeom>
          <a:ln w="19050">
            <a:solidFill>
              <a:schemeClr val="accent1"/>
            </a:solidFill>
            <a:prstDash val="sysDot"/>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13ADA819-140C-672E-654D-3CB8D6926C1D}"/>
              </a:ext>
            </a:extLst>
          </p:cNvPr>
          <p:cNvSpPr txBox="1"/>
          <p:nvPr/>
        </p:nvSpPr>
        <p:spPr>
          <a:xfrm>
            <a:off x="5629628" y="4346142"/>
            <a:ext cx="321177" cy="393577"/>
          </a:xfrm>
          <a:prstGeom prst="rect">
            <a:avLst/>
          </a:prstGeom>
          <a:noFill/>
        </p:spPr>
        <p:txBody>
          <a:bodyPr wrap="none" lIns="0" rIns="0" rtlCol="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Meiryo UI"/>
                <a:ea typeface="Meiryo UI"/>
                <a:cs typeface="+mn-cs"/>
              </a:rPr>
              <a:t>★</a:t>
            </a:r>
          </a:p>
        </p:txBody>
      </p:sp>
      <p:sp>
        <p:nvSpPr>
          <p:cNvPr id="20" name="テキスト ボックス 19">
            <a:extLst>
              <a:ext uri="{FF2B5EF4-FFF2-40B4-BE49-F238E27FC236}">
                <a16:creationId xmlns:a16="http://schemas.microsoft.com/office/drawing/2014/main" id="{85325816-5ED7-262D-F3B4-7A209B2CC3A6}"/>
              </a:ext>
            </a:extLst>
          </p:cNvPr>
          <p:cNvSpPr txBox="1"/>
          <p:nvPr/>
        </p:nvSpPr>
        <p:spPr>
          <a:xfrm>
            <a:off x="6486493" y="4357222"/>
            <a:ext cx="321177" cy="393577"/>
          </a:xfrm>
          <a:prstGeom prst="rect">
            <a:avLst/>
          </a:prstGeom>
          <a:noFill/>
        </p:spPr>
        <p:txBody>
          <a:bodyPr wrap="none" lIns="0" rIns="0" rtlCol="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00"/>
                </a:solidFill>
                <a:effectLst/>
                <a:uLnTx/>
                <a:uFillTx/>
                <a:latin typeface="Meiryo UI"/>
                <a:ea typeface="Meiryo UI"/>
                <a:cs typeface="+mn-cs"/>
              </a:rPr>
              <a:t>★</a:t>
            </a:r>
          </a:p>
        </p:txBody>
      </p:sp>
      <p:sp>
        <p:nvSpPr>
          <p:cNvPr id="21" name="テキスト ボックス 20">
            <a:extLst>
              <a:ext uri="{FF2B5EF4-FFF2-40B4-BE49-F238E27FC236}">
                <a16:creationId xmlns:a16="http://schemas.microsoft.com/office/drawing/2014/main" id="{16032C36-B6E8-F180-FB44-668BAAC4BA89}"/>
              </a:ext>
            </a:extLst>
          </p:cNvPr>
          <p:cNvSpPr txBox="1"/>
          <p:nvPr/>
        </p:nvSpPr>
        <p:spPr>
          <a:xfrm>
            <a:off x="7918680" y="4357222"/>
            <a:ext cx="321177" cy="393577"/>
          </a:xfrm>
          <a:prstGeom prst="rect">
            <a:avLst/>
          </a:prstGeom>
          <a:noFill/>
        </p:spPr>
        <p:txBody>
          <a:bodyPr wrap="none" lIns="0" rIns="0" rtlCol="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00"/>
                </a:solidFill>
                <a:effectLst/>
                <a:uLnTx/>
                <a:uFillTx/>
                <a:latin typeface="Meiryo UI"/>
                <a:ea typeface="Meiryo UI"/>
                <a:cs typeface="+mn-cs"/>
              </a:rPr>
              <a:t>★</a:t>
            </a:r>
          </a:p>
        </p:txBody>
      </p:sp>
      <p:sp>
        <p:nvSpPr>
          <p:cNvPr id="24" name="テキスト ボックス 23">
            <a:extLst>
              <a:ext uri="{FF2B5EF4-FFF2-40B4-BE49-F238E27FC236}">
                <a16:creationId xmlns:a16="http://schemas.microsoft.com/office/drawing/2014/main" id="{929C24AB-8660-E782-0C1E-369047E64312}"/>
              </a:ext>
            </a:extLst>
          </p:cNvPr>
          <p:cNvSpPr txBox="1"/>
          <p:nvPr/>
        </p:nvSpPr>
        <p:spPr>
          <a:xfrm>
            <a:off x="6411061" y="4357222"/>
            <a:ext cx="321177" cy="393577"/>
          </a:xfrm>
          <a:prstGeom prst="rect">
            <a:avLst/>
          </a:prstGeom>
          <a:noFill/>
        </p:spPr>
        <p:txBody>
          <a:bodyPr wrap="none" lIns="0" rIns="0" rtlCol="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000000"/>
              </a:solidFill>
              <a:effectLst/>
              <a:uLnTx/>
              <a:uFillTx/>
              <a:latin typeface="Meiryo UI"/>
              <a:ea typeface="Meiryo UI"/>
              <a:cs typeface="+mn-cs"/>
            </a:endParaRPr>
          </a:p>
        </p:txBody>
      </p:sp>
      <p:sp>
        <p:nvSpPr>
          <p:cNvPr id="25" name="テキスト ボックス 24">
            <a:extLst>
              <a:ext uri="{FF2B5EF4-FFF2-40B4-BE49-F238E27FC236}">
                <a16:creationId xmlns:a16="http://schemas.microsoft.com/office/drawing/2014/main" id="{D4A0A995-C7D5-A84C-C06D-33CEC87505CE}"/>
              </a:ext>
            </a:extLst>
          </p:cNvPr>
          <p:cNvSpPr txBox="1"/>
          <p:nvPr/>
        </p:nvSpPr>
        <p:spPr>
          <a:xfrm>
            <a:off x="8932245" y="3826440"/>
            <a:ext cx="2784065" cy="1041518"/>
          </a:xfrm>
          <a:prstGeom prst="rect">
            <a:avLst/>
          </a:prstGeom>
          <a:solidFill>
            <a:schemeClr val="bg1">
              <a:lumMod val="95000"/>
            </a:schemeClr>
          </a:solidFill>
        </p:spPr>
        <p:txBody>
          <a:bodyPr wrap="none" lIns="0" rIns="0" rtlCol="0">
            <a:noAutofit/>
          </a:bodyPr>
          <a:lstStyle/>
          <a:p>
            <a:pPr marL="0" marR="0" lvl="0" indent="0" algn="l" defTabSz="288000" rtl="0" eaLnBrk="1" fontAlgn="auto" latinLnBrk="0" hangingPunct="1">
              <a:lnSpc>
                <a:spcPct val="13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Meiryo UI"/>
                <a:ea typeface="Meiryo UI"/>
                <a:cs typeface="+mn-cs"/>
              </a:rPr>
              <a:t>★</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Index date</a:t>
            </a:r>
          </a:p>
          <a:p>
            <a:pPr marL="0" marR="0" lvl="0" indent="0" algn="l" defTabSz="288000" rtl="0" eaLnBrk="1" fontAlgn="auto" latinLnBrk="0" hangingPunct="1">
              <a:lnSpc>
                <a:spcPct val="13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★：診療日（検査・投薬・</a:t>
            </a:r>
            <a:endParaRPr kumimoji="1" lang="en-US" altLang="ja-JP" sz="1600" b="0" i="0" u="none" strike="noStrike" kern="1200" cap="none" spc="0" normalizeH="0" baseline="0" noProof="0" dirty="0">
              <a:ln>
                <a:noFill/>
              </a:ln>
              <a:solidFill>
                <a:srgbClr val="000000"/>
              </a:solidFill>
              <a:effectLst/>
              <a:uLnTx/>
              <a:uFillTx/>
              <a:latin typeface="Meiryo UI"/>
              <a:ea typeface="Meiryo UI"/>
              <a:cs typeface="+mn-cs"/>
            </a:endParaRPr>
          </a:p>
          <a:p>
            <a:pPr marL="0" marR="0" lvl="0" indent="0" algn="l" defTabSz="288000" rtl="0" eaLnBrk="1" fontAlgn="auto" latinLnBrk="0" hangingPunct="1">
              <a:lnSpc>
                <a:spcPct val="13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      診療行為などを実施した日）</a:t>
            </a:r>
            <a:endParaRPr kumimoji="1" lang="en-US" altLang="ja-JP" sz="1600" b="0" i="0" u="none" strike="noStrike" kern="1200" cap="none" spc="0" normalizeH="0" baseline="0" noProof="0" dirty="0">
              <a:ln>
                <a:noFill/>
              </a:ln>
              <a:solidFill>
                <a:srgbClr val="000000"/>
              </a:solidFill>
              <a:effectLst/>
              <a:uLnTx/>
              <a:uFillTx/>
              <a:latin typeface="Meiryo UI"/>
              <a:ea typeface="Meiryo UI"/>
              <a:cs typeface="+mn-cs"/>
            </a:endParaRPr>
          </a:p>
          <a:p>
            <a:pPr marL="0" marR="0" lvl="0" indent="0" algn="l" defTabSz="288000" rtl="0" eaLnBrk="1" fontAlgn="auto" latinLnBrk="0" hangingPunct="1">
              <a:lnSpc>
                <a:spcPct val="13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srgbClr val="000000"/>
              </a:solidFill>
              <a:effectLst/>
              <a:uLnTx/>
              <a:uFillTx/>
              <a:latin typeface="Meiryo UI"/>
              <a:ea typeface="Meiryo UI"/>
              <a:cs typeface="+mn-cs"/>
            </a:endParaRPr>
          </a:p>
          <a:p>
            <a:pPr marL="0" marR="0" lvl="0" indent="0" algn="l" defTabSz="288000" rtl="0" eaLnBrk="1" fontAlgn="auto" latinLnBrk="0" hangingPunct="1">
              <a:lnSpc>
                <a:spcPct val="13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srgbClr val="000000"/>
              </a:solidFill>
              <a:effectLst/>
              <a:uLnTx/>
              <a:uFillTx/>
              <a:latin typeface="Meiryo UI"/>
              <a:ea typeface="Meiryo UI"/>
              <a:cs typeface="+mn-cs"/>
            </a:endParaRPr>
          </a:p>
          <a:p>
            <a:pPr marL="0" marR="0" lvl="0" indent="0" algn="l" defTabSz="288000" rtl="0" eaLnBrk="1" fontAlgn="auto" latinLnBrk="0" hangingPunct="1">
              <a:lnSpc>
                <a:spcPct val="13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Meiryo UI"/>
              <a:ea typeface="Meiryo UI"/>
              <a:cs typeface="+mn-cs"/>
            </a:endParaRPr>
          </a:p>
        </p:txBody>
      </p:sp>
      <p:sp>
        <p:nvSpPr>
          <p:cNvPr id="26" name="右中かっこ 25">
            <a:extLst>
              <a:ext uri="{FF2B5EF4-FFF2-40B4-BE49-F238E27FC236}">
                <a16:creationId xmlns:a16="http://schemas.microsoft.com/office/drawing/2014/main" id="{4A895EC9-F06E-CB0D-4F1E-2CF6EF7F5FBF}"/>
              </a:ext>
            </a:extLst>
          </p:cNvPr>
          <p:cNvSpPr/>
          <p:nvPr/>
        </p:nvSpPr>
        <p:spPr>
          <a:xfrm rot="5400000">
            <a:off x="4867144" y="4025963"/>
            <a:ext cx="172394" cy="1511592"/>
          </a:xfrm>
          <a:prstGeom prst="rightBrace">
            <a:avLst>
              <a:gd name="adj1" fmla="val 0"/>
              <a:gd name="adj2" fmla="val 50000"/>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Arial"/>
              <a:ea typeface="Meiryo UI"/>
              <a:cs typeface="+mn-cs"/>
            </a:endParaRPr>
          </a:p>
        </p:txBody>
      </p:sp>
      <p:sp>
        <p:nvSpPr>
          <p:cNvPr id="27" name="テキスト ボックス 26">
            <a:extLst>
              <a:ext uri="{FF2B5EF4-FFF2-40B4-BE49-F238E27FC236}">
                <a16:creationId xmlns:a16="http://schemas.microsoft.com/office/drawing/2014/main" id="{330629F4-B088-A0EB-0CF9-3C8EBAA6EB39}"/>
              </a:ext>
            </a:extLst>
          </p:cNvPr>
          <p:cNvSpPr txBox="1"/>
          <p:nvPr/>
        </p:nvSpPr>
        <p:spPr>
          <a:xfrm>
            <a:off x="2655933" y="4370646"/>
            <a:ext cx="652277" cy="393577"/>
          </a:xfrm>
          <a:prstGeom prst="rect">
            <a:avLst/>
          </a:prstGeom>
          <a:noFill/>
        </p:spPr>
        <p:txBody>
          <a:bodyPr wrap="none" lIns="0" rIns="0" rtlCol="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00"/>
                </a:solidFill>
                <a:effectLst/>
                <a:uLnTx/>
                <a:uFillTx/>
                <a:latin typeface="Meiryo UI"/>
                <a:ea typeface="Meiryo UI"/>
                <a:cs typeface="+mn-cs"/>
              </a:rPr>
              <a:t>患者</a:t>
            </a:r>
            <a:r>
              <a:rPr kumimoji="1" lang="en-US" altLang="ja-JP" sz="1800" b="0" i="0" u="none" strike="noStrike" kern="1200" cap="none" spc="0" normalizeH="0" baseline="0" noProof="0" dirty="0">
                <a:ln>
                  <a:noFill/>
                </a:ln>
                <a:solidFill>
                  <a:srgbClr val="000000"/>
                </a:solidFill>
                <a:effectLst/>
                <a:uLnTx/>
                <a:uFillTx/>
                <a:latin typeface="Meiryo UI"/>
                <a:ea typeface="Meiryo UI"/>
                <a:cs typeface="+mn-cs"/>
              </a:rPr>
              <a:t>A</a:t>
            </a:r>
          </a:p>
        </p:txBody>
      </p:sp>
      <p:sp>
        <p:nvSpPr>
          <p:cNvPr id="28" name="右中かっこ 27">
            <a:extLst>
              <a:ext uri="{FF2B5EF4-FFF2-40B4-BE49-F238E27FC236}">
                <a16:creationId xmlns:a16="http://schemas.microsoft.com/office/drawing/2014/main" id="{71822B19-4541-2647-44C6-3C90431461D0}"/>
              </a:ext>
            </a:extLst>
          </p:cNvPr>
          <p:cNvSpPr/>
          <p:nvPr/>
        </p:nvSpPr>
        <p:spPr>
          <a:xfrm rot="5400000">
            <a:off x="6838228" y="3647550"/>
            <a:ext cx="172394" cy="2268419"/>
          </a:xfrm>
          <a:prstGeom prst="rightBrace">
            <a:avLst>
              <a:gd name="adj1" fmla="val 0"/>
              <a:gd name="adj2" fmla="val 50000"/>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Arial"/>
              <a:ea typeface="Meiryo UI"/>
              <a:cs typeface="+mn-cs"/>
            </a:endParaRPr>
          </a:p>
        </p:txBody>
      </p:sp>
      <p:sp>
        <p:nvSpPr>
          <p:cNvPr id="29" name="テキスト ボックス 28">
            <a:extLst>
              <a:ext uri="{FF2B5EF4-FFF2-40B4-BE49-F238E27FC236}">
                <a16:creationId xmlns:a16="http://schemas.microsoft.com/office/drawing/2014/main" id="{8A0B858F-20C9-E79E-FF6D-03DE5FAD7158}"/>
              </a:ext>
            </a:extLst>
          </p:cNvPr>
          <p:cNvSpPr txBox="1"/>
          <p:nvPr/>
        </p:nvSpPr>
        <p:spPr>
          <a:xfrm>
            <a:off x="4256994" y="4926027"/>
            <a:ext cx="1264182" cy="393577"/>
          </a:xfrm>
          <a:prstGeom prst="rect">
            <a:avLst/>
          </a:prstGeom>
          <a:noFill/>
        </p:spPr>
        <p:txBody>
          <a:bodyPr wrap="none" lIns="0" rIns="0" rtlCol="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00"/>
                </a:solidFill>
                <a:effectLst/>
                <a:uLnTx/>
                <a:uFillTx/>
                <a:latin typeface="Meiryo UI"/>
                <a:ea typeface="Meiryo UI"/>
                <a:cs typeface="+mn-cs"/>
              </a:rPr>
              <a:t>Lookback</a:t>
            </a:r>
            <a:r>
              <a:rPr kumimoji="1" lang="ja-JP" altLang="en-US" sz="1800" b="0" i="0" u="none" strike="noStrike" kern="1200" cap="none" spc="0" normalizeH="0" baseline="0" noProof="0" dirty="0">
                <a:ln>
                  <a:noFill/>
                </a:ln>
                <a:solidFill>
                  <a:srgbClr val="000000"/>
                </a:solidFill>
                <a:effectLst/>
                <a:uLnTx/>
                <a:uFillTx/>
                <a:latin typeface="Meiryo UI"/>
                <a:ea typeface="Meiryo UI"/>
                <a:cs typeface="+mn-cs"/>
              </a:rPr>
              <a:t>期間</a:t>
            </a:r>
          </a:p>
        </p:txBody>
      </p:sp>
      <p:sp>
        <p:nvSpPr>
          <p:cNvPr id="30" name="テキスト ボックス 29">
            <a:extLst>
              <a:ext uri="{FF2B5EF4-FFF2-40B4-BE49-F238E27FC236}">
                <a16:creationId xmlns:a16="http://schemas.microsoft.com/office/drawing/2014/main" id="{71448F6C-FA00-D2C5-95CF-2ABFAFC67383}"/>
              </a:ext>
            </a:extLst>
          </p:cNvPr>
          <p:cNvSpPr txBox="1"/>
          <p:nvPr/>
        </p:nvSpPr>
        <p:spPr>
          <a:xfrm>
            <a:off x="6228543" y="4926027"/>
            <a:ext cx="1264182" cy="393577"/>
          </a:xfrm>
          <a:prstGeom prst="rect">
            <a:avLst/>
          </a:prstGeom>
          <a:noFill/>
        </p:spPr>
        <p:txBody>
          <a:bodyPr wrap="none" lIns="0" rIns="0" rtlCol="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00"/>
                </a:solidFill>
                <a:effectLst/>
                <a:uLnTx/>
                <a:uFillTx/>
                <a:latin typeface="Meiryo UI"/>
                <a:ea typeface="Meiryo UI"/>
                <a:cs typeface="+mn-cs"/>
              </a:rPr>
              <a:t>追跡可能期間</a:t>
            </a:r>
          </a:p>
        </p:txBody>
      </p:sp>
      <p:cxnSp>
        <p:nvCxnSpPr>
          <p:cNvPr id="31" name="直線コネクタ 30">
            <a:extLst>
              <a:ext uri="{FF2B5EF4-FFF2-40B4-BE49-F238E27FC236}">
                <a16:creationId xmlns:a16="http://schemas.microsoft.com/office/drawing/2014/main" id="{AE4D9AB1-F0A0-F86E-3B77-EFAFD2368ED9}"/>
              </a:ext>
            </a:extLst>
          </p:cNvPr>
          <p:cNvCxnSpPr>
            <a:cxnSpLocks/>
          </p:cNvCxnSpPr>
          <p:nvPr/>
        </p:nvCxnSpPr>
        <p:spPr>
          <a:xfrm flipH="1">
            <a:off x="5807767" y="4197148"/>
            <a:ext cx="256825" cy="256825"/>
          </a:xfrm>
          <a:prstGeom prst="line">
            <a:avLst/>
          </a:prstGeom>
          <a:ln w="19050">
            <a:solidFill>
              <a:srgbClr val="FF0000"/>
            </a:solidFill>
            <a:tailEnd type="oval"/>
          </a:ln>
          <a:effectLst/>
        </p:spPr>
        <p:style>
          <a:lnRef idx="2">
            <a:schemeClr val="accent1"/>
          </a:lnRef>
          <a:fillRef idx="0">
            <a:schemeClr val="accent1"/>
          </a:fillRef>
          <a:effectRef idx="1">
            <a:schemeClr val="accent1"/>
          </a:effectRef>
          <a:fontRef idx="minor">
            <a:schemeClr val="tx1"/>
          </a:fontRef>
        </p:style>
      </p:cxnSp>
      <p:sp>
        <p:nvSpPr>
          <p:cNvPr id="32" name="テキスト ボックス 31">
            <a:extLst>
              <a:ext uri="{FF2B5EF4-FFF2-40B4-BE49-F238E27FC236}">
                <a16:creationId xmlns:a16="http://schemas.microsoft.com/office/drawing/2014/main" id="{0C5A82F2-59CD-87C8-6073-D95F5E1E9F9F}"/>
              </a:ext>
            </a:extLst>
          </p:cNvPr>
          <p:cNvSpPr txBox="1"/>
          <p:nvPr/>
        </p:nvSpPr>
        <p:spPr>
          <a:xfrm>
            <a:off x="6127075" y="3942739"/>
            <a:ext cx="1375468" cy="393577"/>
          </a:xfrm>
          <a:prstGeom prst="rect">
            <a:avLst/>
          </a:prstGeom>
          <a:noFill/>
        </p:spPr>
        <p:txBody>
          <a:bodyPr wrap="none" lIns="0" rIns="0" rtlCol="0">
            <a:no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00"/>
                </a:solidFill>
                <a:effectLst/>
                <a:uLnTx/>
                <a:uFillTx/>
                <a:latin typeface="Meiryo UI"/>
                <a:ea typeface="Meiryo UI"/>
                <a:cs typeface="+mn-cs"/>
              </a:rPr>
              <a:t>Index Date</a:t>
            </a:r>
            <a:endParaRPr kumimoji="1" lang="ja-JP" altLang="en-US" sz="1800" b="0" i="0" u="none" strike="noStrike" kern="1200" cap="none" spc="0" normalizeH="0" baseline="0" noProof="0" dirty="0">
              <a:ln>
                <a:noFill/>
              </a:ln>
              <a:solidFill>
                <a:srgbClr val="000000"/>
              </a:solidFill>
              <a:effectLst/>
              <a:uLnTx/>
              <a:uFillTx/>
              <a:latin typeface="Meiryo UI"/>
              <a:ea typeface="Meiryo UI"/>
              <a:cs typeface="+mn-cs"/>
            </a:endParaRPr>
          </a:p>
        </p:txBody>
      </p:sp>
      <p:sp>
        <p:nvSpPr>
          <p:cNvPr id="33" name="テキスト ボックス 32">
            <a:extLst>
              <a:ext uri="{FF2B5EF4-FFF2-40B4-BE49-F238E27FC236}">
                <a16:creationId xmlns:a16="http://schemas.microsoft.com/office/drawing/2014/main" id="{63E0311B-C395-C41B-23F0-180A24654824}"/>
              </a:ext>
            </a:extLst>
          </p:cNvPr>
          <p:cNvSpPr txBox="1"/>
          <p:nvPr/>
        </p:nvSpPr>
        <p:spPr>
          <a:xfrm>
            <a:off x="108667" y="5695772"/>
            <a:ext cx="11607640" cy="1027197"/>
          </a:xfrm>
          <a:prstGeom prst="rect">
            <a:avLst/>
          </a:prstGeom>
          <a:solidFill>
            <a:schemeClr val="bg1">
              <a:lumMod val="95000"/>
            </a:schemeClr>
          </a:solidFill>
        </p:spPr>
        <p:txBody>
          <a:bodyPr wrap="none" lIns="0" rIns="0" rtlCol="0">
            <a:noAutofit/>
          </a:bodyPr>
          <a:lstStyle/>
          <a:p>
            <a:pPr marL="0" marR="0" lvl="0" indent="0" algn="l" defTabSz="288000" rtl="0" eaLnBrk="1" fontAlgn="auto" latinLnBrk="0" hangingPunct="1">
              <a:lnSpc>
                <a:spcPct val="130000"/>
              </a:lnSpc>
              <a:spcBef>
                <a:spcPts val="0"/>
              </a:spcBef>
              <a:spcAft>
                <a:spcPts val="0"/>
              </a:spcAft>
              <a:buClrTx/>
              <a:buSzTx/>
              <a:buFontTx/>
              <a:buNone/>
              <a:tabLst/>
              <a:defRPr/>
            </a:pP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 </a:t>
            </a:r>
            <a:r>
              <a:rPr kumimoji="0" lang="en-US" altLang="ja-JP"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Index</a:t>
            </a: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 </a:t>
            </a:r>
            <a:r>
              <a:rPr kumimoji="0" lang="en-US" altLang="ja-JP"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Date</a:t>
            </a: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   ：各患者における、各施設のデータ期間内の、</a:t>
            </a:r>
            <a:r>
              <a:rPr kumimoji="0" lang="ja-JP" altLang="en-US" sz="1600" b="1" i="0" u="none" strike="noStrike" kern="0" cap="none" spc="100" normalizeH="0" baseline="0" noProof="0" dirty="0">
                <a:ln>
                  <a:noFill/>
                </a:ln>
                <a:solidFill>
                  <a:srgbClr val="FF0000"/>
                </a:solidFill>
                <a:effectLst/>
                <a:uLnTx/>
                <a:uFillTx/>
                <a:latin typeface="Meiryo UI"/>
                <a:ea typeface="Meiryo UI"/>
                <a:cs typeface="+mn-cs"/>
              </a:rPr>
              <a:t>最初の薬剤処方日</a:t>
            </a:r>
            <a:r>
              <a:rPr kumimoji="0" lang="ja-JP" altLang="en-US" sz="1600" b="0" i="0" u="none" strike="noStrike" kern="0" cap="none" spc="100" normalizeH="0" baseline="0" noProof="0" dirty="0">
                <a:ln>
                  <a:noFill/>
                </a:ln>
                <a:solidFill>
                  <a:srgbClr val="000000">
                    <a:lumMod val="75000"/>
                    <a:lumOff val="25000"/>
                  </a:srgbClr>
                </a:solidFill>
                <a:effectLst/>
                <a:uLnTx/>
                <a:uFillTx/>
                <a:latin typeface="Meiryo UI"/>
                <a:ea typeface="Meiryo UI"/>
                <a:cs typeface="+mn-cs"/>
              </a:rPr>
              <a:t>（薬剤は要件定義書中に記載のあるものに限定）</a:t>
            </a:r>
            <a:endParaRPr kumimoji="0" lang="en-US" altLang="ja-JP" sz="1600" b="0" i="0" u="none" strike="noStrike" kern="0" cap="none" spc="100" normalizeH="0" baseline="0" noProof="0" dirty="0">
              <a:ln>
                <a:noFill/>
              </a:ln>
              <a:solidFill>
                <a:srgbClr val="000000">
                  <a:lumMod val="75000"/>
                  <a:lumOff val="25000"/>
                </a:srgbClr>
              </a:solidFill>
              <a:effectLst/>
              <a:uLnTx/>
              <a:uFillTx/>
              <a:latin typeface="Meiryo UI"/>
              <a:ea typeface="Meiryo UI"/>
              <a:cs typeface="+mn-cs"/>
            </a:endParaRPr>
          </a:p>
          <a:p>
            <a:pPr marL="0" marR="0" lvl="0" indent="0" algn="l" defTabSz="288000" rtl="0" eaLnBrk="1" fontAlgn="auto" latinLnBrk="0" hangingPunct="1">
              <a:lnSpc>
                <a:spcPct val="130000"/>
              </a:lnSpc>
              <a:spcBef>
                <a:spcPts val="0"/>
              </a:spcBef>
              <a:spcAft>
                <a:spcPts val="0"/>
              </a:spcAft>
              <a:buClrTx/>
              <a:buSzTx/>
              <a:buFontTx/>
              <a:buNone/>
              <a:tabLst/>
              <a:defRPr/>
            </a:pP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 追跡可能期間  ：各患者の</a:t>
            </a:r>
            <a:r>
              <a:rPr kumimoji="0" lang="en-US" altLang="ja-JP"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Index Date</a:t>
            </a: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を起点とし、薬剤</a:t>
            </a:r>
            <a:r>
              <a:rPr kumimoji="0" lang="en-US" altLang="ja-JP"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a:t>
            </a: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検査</a:t>
            </a:r>
            <a:r>
              <a:rPr kumimoji="0" lang="en-US" altLang="ja-JP"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a:t>
            </a: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診療行為のいずれかの情報が取得できる最後の日までの期間</a:t>
            </a:r>
            <a:endParaRPr kumimoji="0" lang="en-US" altLang="ja-JP"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endParaRPr>
          </a:p>
          <a:p>
            <a:pPr marL="0" marR="0" lvl="0" indent="0" algn="l" defTabSz="288000" rtl="0" eaLnBrk="1" fontAlgn="auto" latinLnBrk="0" hangingPunct="1">
              <a:lnSpc>
                <a:spcPct val="130000"/>
              </a:lnSpc>
              <a:spcBef>
                <a:spcPts val="0"/>
              </a:spcBef>
              <a:spcAft>
                <a:spcPts val="0"/>
              </a:spcAft>
              <a:buClrTx/>
              <a:buSzTx/>
              <a:buFontTx/>
              <a:buNone/>
              <a:tabLst/>
              <a:defRPr/>
            </a:pP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 </a:t>
            </a:r>
            <a:r>
              <a:rPr kumimoji="0" lang="en-US" altLang="ja-JP"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Lookback</a:t>
            </a: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期間：</a:t>
            </a:r>
            <a:r>
              <a:rPr kumimoji="0" lang="en-US" altLang="ja-JP"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Index Date</a:t>
            </a: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から、各施設のデータ期間開始</a:t>
            </a:r>
            <a:r>
              <a:rPr kumimoji="0" lang="en-US" altLang="ja-JP"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start date</a:t>
            </a:r>
            <a:r>
              <a:rPr kumimoji="0" lang="ja-JP" altLang="en-US" sz="1600" b="0" i="0" u="none" strike="noStrike" kern="0" cap="none" spc="100" normalizeH="0" baseline="0" noProof="0" dirty="0">
                <a:ln>
                  <a:noFill/>
                </a:ln>
                <a:solidFill>
                  <a:srgbClr val="000000">
                    <a:lumMod val="85000"/>
                    <a:lumOff val="15000"/>
                  </a:srgbClr>
                </a:solidFill>
                <a:effectLst/>
                <a:uLnTx/>
                <a:uFillTx/>
                <a:latin typeface="Meiryo UI"/>
                <a:ea typeface="Meiryo UI"/>
                <a:cs typeface="+mn-cs"/>
              </a:rPr>
              <a:t>までの期間</a:t>
            </a:r>
          </a:p>
        </p:txBody>
      </p:sp>
      <p:sp>
        <p:nvSpPr>
          <p:cNvPr id="34" name="テキスト ボックス 33">
            <a:extLst>
              <a:ext uri="{FF2B5EF4-FFF2-40B4-BE49-F238E27FC236}">
                <a16:creationId xmlns:a16="http://schemas.microsoft.com/office/drawing/2014/main" id="{AF1C4260-34D8-3C7E-450E-5960DB281E94}"/>
              </a:ext>
            </a:extLst>
          </p:cNvPr>
          <p:cNvSpPr txBox="1"/>
          <p:nvPr/>
        </p:nvSpPr>
        <p:spPr>
          <a:xfrm>
            <a:off x="3496317" y="1595872"/>
            <a:ext cx="1375468" cy="393577"/>
          </a:xfrm>
          <a:prstGeom prst="rect">
            <a:avLst/>
          </a:prstGeom>
          <a:noFill/>
        </p:spPr>
        <p:txBody>
          <a:bodyPr wrap="non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70C0"/>
                </a:solidFill>
                <a:effectLst/>
                <a:uLnTx/>
                <a:uFillTx/>
                <a:latin typeface="Meiryo UI"/>
                <a:ea typeface="Meiryo UI"/>
                <a:cs typeface="+mn-cs"/>
              </a:rPr>
              <a:t>Start Date</a:t>
            </a:r>
            <a:endParaRPr kumimoji="1" lang="ja-JP" altLang="en-US" sz="1800" b="0" i="0" u="none" strike="noStrike" kern="1200" cap="none" spc="0" normalizeH="0" baseline="0" noProof="0" dirty="0">
              <a:ln>
                <a:noFill/>
              </a:ln>
              <a:solidFill>
                <a:srgbClr val="0070C0"/>
              </a:solidFill>
              <a:effectLst/>
              <a:uLnTx/>
              <a:uFillTx/>
              <a:latin typeface="Meiryo UI"/>
              <a:ea typeface="Meiryo UI"/>
              <a:cs typeface="+mn-cs"/>
            </a:endParaRPr>
          </a:p>
        </p:txBody>
      </p:sp>
      <p:sp>
        <p:nvSpPr>
          <p:cNvPr id="35" name="テキスト ボックス 34">
            <a:extLst>
              <a:ext uri="{FF2B5EF4-FFF2-40B4-BE49-F238E27FC236}">
                <a16:creationId xmlns:a16="http://schemas.microsoft.com/office/drawing/2014/main" id="{47F47FF0-B3F6-5473-8A01-CF2C5F37CFA0}"/>
              </a:ext>
            </a:extLst>
          </p:cNvPr>
          <p:cNvSpPr txBox="1"/>
          <p:nvPr/>
        </p:nvSpPr>
        <p:spPr>
          <a:xfrm>
            <a:off x="8048841" y="1614587"/>
            <a:ext cx="1375468" cy="393577"/>
          </a:xfrm>
          <a:prstGeom prst="rect">
            <a:avLst/>
          </a:prstGeom>
          <a:noFill/>
        </p:spPr>
        <p:txBody>
          <a:bodyPr wrap="none" lIns="0" rIns="0" rtlCol="0">
            <a:noAutofit/>
          </a:bodyPr>
          <a:lstStyle/>
          <a:p>
            <a:pPr marL="0" marR="0" lvl="0" indent="0" algn="ctr" defTabSz="2880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70C0"/>
                </a:solidFill>
                <a:effectLst/>
                <a:uLnTx/>
                <a:uFillTx/>
                <a:latin typeface="Meiryo UI"/>
                <a:ea typeface="Meiryo UI"/>
                <a:cs typeface="+mn-cs"/>
              </a:rPr>
              <a:t>End Date</a:t>
            </a:r>
            <a:endParaRPr kumimoji="1" lang="ja-JP" altLang="en-US" sz="1800" b="0" i="0" u="none" strike="noStrike" kern="1200" cap="none" spc="0" normalizeH="0" baseline="0" noProof="0" dirty="0">
              <a:ln>
                <a:noFill/>
              </a:ln>
              <a:solidFill>
                <a:srgbClr val="0070C0"/>
              </a:solidFill>
              <a:effectLst/>
              <a:uLnTx/>
              <a:uFillTx/>
              <a:latin typeface="Meiryo UI"/>
              <a:ea typeface="Meiryo UI"/>
              <a:cs typeface="+mn-cs"/>
            </a:endParaRPr>
          </a:p>
        </p:txBody>
      </p:sp>
    </p:spTree>
    <p:extLst>
      <p:ext uri="{BB962C8B-B14F-4D97-AF65-F5344CB8AC3E}">
        <p14:creationId xmlns:p14="http://schemas.microsoft.com/office/powerpoint/2010/main" val="243252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1">
            <a:extLst>
              <a:ext uri="{FF2B5EF4-FFF2-40B4-BE49-F238E27FC236}">
                <a16:creationId xmlns:a16="http://schemas.microsoft.com/office/drawing/2014/main" id="{6E03515C-743C-3CFC-FBA1-28C47D698D70}"/>
              </a:ext>
            </a:extLst>
          </p:cNvPr>
          <p:cNvSpPr txBox="1">
            <a:spLocks/>
          </p:cNvSpPr>
          <p:nvPr/>
        </p:nvSpPr>
        <p:spPr>
          <a:xfrm>
            <a:off x="370800" y="134745"/>
            <a:ext cx="11448000" cy="400110"/>
          </a:xfrm>
        </p:spPr>
        <p:txBody>
          <a:bodyPr tIns="0" bIns="0">
            <a:normAutofit/>
          </a:bodyPr>
          <a:lstStyle>
            <a:lvl1pPr algn="l" defTabSz="609555" rtl="0" eaLnBrk="1" fontAlgn="base" hangingPunct="1">
              <a:spcBef>
                <a:spcPct val="0"/>
              </a:spcBef>
              <a:spcAft>
                <a:spcPct val="0"/>
              </a:spcAft>
              <a:defRPr kumimoji="1" sz="2600" b="1" i="0" kern="1200" spc="20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a:defRPr/>
            </a:pPr>
            <a:r>
              <a:rPr lang="ja-JP" altLang="en-US" spc="0" dirty="0">
                <a:solidFill>
                  <a:schemeClr val="tx1">
                    <a:lumMod val="75000"/>
                    <a:lumOff val="25000"/>
                  </a:schemeClr>
                </a:solidFill>
                <a:latin typeface="Meiryo UI"/>
                <a:ea typeface="Meiryo UI"/>
              </a:rPr>
              <a:t>データ期間の定義</a:t>
            </a:r>
          </a:p>
        </p:txBody>
      </p:sp>
      <p:sp>
        <p:nvSpPr>
          <p:cNvPr id="23" name="正方形/長方形 22">
            <a:extLst>
              <a:ext uri="{FF2B5EF4-FFF2-40B4-BE49-F238E27FC236}">
                <a16:creationId xmlns:a16="http://schemas.microsoft.com/office/drawing/2014/main" id="{50E2DB0D-65AD-FDD5-6664-32A6427964EB}"/>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本研究のデータ期間は、施設ごとに、</a:t>
            </a:r>
            <a:r>
              <a:rPr lang="en-US" altLang="ja-JP" sz="2000" b="1" spc="100" dirty="0">
                <a:solidFill>
                  <a:srgbClr val="0070C0"/>
                </a:solidFill>
                <a:latin typeface="Meiryo UI"/>
                <a:ea typeface="Meiryo UI"/>
              </a:rPr>
              <a:t>RCP/DPC/</a:t>
            </a:r>
            <a:r>
              <a:rPr lang="ja-JP" altLang="en-US" sz="2000" b="1" spc="100" dirty="0">
                <a:solidFill>
                  <a:srgbClr val="0070C0"/>
                </a:solidFill>
                <a:latin typeface="Meiryo UI"/>
                <a:ea typeface="Meiryo UI"/>
              </a:rPr>
              <a:t>電子カルテデータの全てが揃っている期間を対象とします。なお、取り込みがなされていない期間がある場合、最長の期間を対象といたします</a:t>
            </a:r>
          </a:p>
        </p:txBody>
      </p:sp>
      <p:cxnSp>
        <p:nvCxnSpPr>
          <p:cNvPr id="2" name="直線矢印コネクタ 1">
            <a:extLst>
              <a:ext uri="{FF2B5EF4-FFF2-40B4-BE49-F238E27FC236}">
                <a16:creationId xmlns:a16="http://schemas.microsoft.com/office/drawing/2014/main" id="{750891EC-AD33-C34D-6AE0-864B3FB64F0A}"/>
              </a:ext>
            </a:extLst>
          </p:cNvPr>
          <p:cNvCxnSpPr/>
          <p:nvPr/>
        </p:nvCxnSpPr>
        <p:spPr>
          <a:xfrm>
            <a:off x="1451398" y="2941458"/>
            <a:ext cx="8893074" cy="0"/>
          </a:xfrm>
          <a:prstGeom prst="straightConnector1">
            <a:avLst/>
          </a:prstGeom>
          <a:noFill/>
          <a:ln w="28575" cap="flat" cmpd="sng" algn="ctr">
            <a:solidFill>
              <a:srgbClr val="FFFFFF">
                <a:lumMod val="50000"/>
              </a:srgbClr>
            </a:solidFill>
            <a:prstDash val="solid"/>
            <a:tailEnd type="triangle"/>
          </a:ln>
          <a:effectLst/>
        </p:spPr>
      </p:cxnSp>
      <p:sp>
        <p:nvSpPr>
          <p:cNvPr id="3" name="二等辺三角形 2">
            <a:extLst>
              <a:ext uri="{FF2B5EF4-FFF2-40B4-BE49-F238E27FC236}">
                <a16:creationId xmlns:a16="http://schemas.microsoft.com/office/drawing/2014/main" id="{3B52663A-F8C8-FC02-CB82-C3FE1369830C}"/>
              </a:ext>
            </a:extLst>
          </p:cNvPr>
          <p:cNvSpPr/>
          <p:nvPr/>
        </p:nvSpPr>
        <p:spPr>
          <a:xfrm rot="10800000">
            <a:off x="2442094" y="2688540"/>
            <a:ext cx="172394" cy="157918"/>
          </a:xfrm>
          <a:prstGeom prst="triangle">
            <a:avLst/>
          </a:prstGeom>
          <a:solidFill>
            <a:srgbClr val="0070C0"/>
          </a:solidFill>
          <a:ln w="3175" cap="flat" cmpd="sng" algn="ctr">
            <a:solidFill>
              <a:srgbClr val="6785C1"/>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srgbClr val="000000"/>
              </a:solidFill>
              <a:effectLst/>
              <a:uLnTx/>
              <a:uFillTx/>
              <a:latin typeface="Arial"/>
              <a:ea typeface="Meiryo UI"/>
              <a:cs typeface="+mn-cs"/>
            </a:endParaRPr>
          </a:p>
        </p:txBody>
      </p:sp>
      <p:sp>
        <p:nvSpPr>
          <p:cNvPr id="4" name="右矢印 10">
            <a:extLst>
              <a:ext uri="{FF2B5EF4-FFF2-40B4-BE49-F238E27FC236}">
                <a16:creationId xmlns:a16="http://schemas.microsoft.com/office/drawing/2014/main" id="{1D6D6695-533A-AF4F-4E59-9DC82FBD8886}"/>
              </a:ext>
            </a:extLst>
          </p:cNvPr>
          <p:cNvSpPr/>
          <p:nvPr/>
        </p:nvSpPr>
        <p:spPr>
          <a:xfrm>
            <a:off x="2528291" y="3140968"/>
            <a:ext cx="6755111" cy="425426"/>
          </a:xfrm>
          <a:prstGeom prst="rightArrow">
            <a:avLst/>
          </a:prstGeom>
          <a:solidFill>
            <a:srgbClr val="333F4F"/>
          </a:solidFill>
          <a:ln w="19050"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FFFFFF"/>
                </a:solidFill>
                <a:effectLst/>
                <a:uLnTx/>
                <a:uFillTx/>
                <a:latin typeface="Arial"/>
                <a:ea typeface="Meiryo UI"/>
                <a:cs typeface="+mn-cs"/>
              </a:rPr>
              <a:t>レセプトデータ</a:t>
            </a:r>
          </a:p>
        </p:txBody>
      </p:sp>
      <p:sp>
        <p:nvSpPr>
          <p:cNvPr id="5" name="二等辺三角形 4">
            <a:extLst>
              <a:ext uri="{FF2B5EF4-FFF2-40B4-BE49-F238E27FC236}">
                <a16:creationId xmlns:a16="http://schemas.microsoft.com/office/drawing/2014/main" id="{039BE07B-5CF5-E692-106E-58C3A489B1F7}"/>
              </a:ext>
            </a:extLst>
          </p:cNvPr>
          <p:cNvSpPr/>
          <p:nvPr/>
        </p:nvSpPr>
        <p:spPr>
          <a:xfrm rot="10800000">
            <a:off x="3567136" y="2688540"/>
            <a:ext cx="172394" cy="157918"/>
          </a:xfrm>
          <a:prstGeom prst="triangle">
            <a:avLst/>
          </a:prstGeom>
          <a:solidFill>
            <a:srgbClr val="0070C0"/>
          </a:solidFill>
          <a:ln w="3175" cap="flat" cmpd="sng" algn="ctr">
            <a:solidFill>
              <a:srgbClr val="6785C1"/>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srgbClr val="000000"/>
              </a:solidFill>
              <a:effectLst/>
              <a:uLnTx/>
              <a:uFillTx/>
              <a:latin typeface="Arial"/>
              <a:ea typeface="Meiryo UI"/>
              <a:cs typeface="+mn-cs"/>
            </a:endParaRPr>
          </a:p>
        </p:txBody>
      </p:sp>
      <p:sp>
        <p:nvSpPr>
          <p:cNvPr id="6" name="二等辺三角形 5">
            <a:extLst>
              <a:ext uri="{FF2B5EF4-FFF2-40B4-BE49-F238E27FC236}">
                <a16:creationId xmlns:a16="http://schemas.microsoft.com/office/drawing/2014/main" id="{D3BC876E-B986-0EFA-AAAF-DFAF801D1469}"/>
              </a:ext>
            </a:extLst>
          </p:cNvPr>
          <p:cNvSpPr/>
          <p:nvPr/>
        </p:nvSpPr>
        <p:spPr>
          <a:xfrm rot="10800000">
            <a:off x="4692178" y="2688540"/>
            <a:ext cx="172394" cy="157918"/>
          </a:xfrm>
          <a:prstGeom prst="triangle">
            <a:avLst/>
          </a:prstGeom>
          <a:solidFill>
            <a:srgbClr val="0070C0"/>
          </a:solidFill>
          <a:ln w="3175" cap="flat" cmpd="sng" algn="ctr">
            <a:solidFill>
              <a:srgbClr val="6785C1"/>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srgbClr val="000000"/>
              </a:solidFill>
              <a:effectLst/>
              <a:uLnTx/>
              <a:uFillTx/>
              <a:latin typeface="Arial"/>
              <a:ea typeface="Meiryo UI"/>
              <a:cs typeface="+mn-cs"/>
            </a:endParaRPr>
          </a:p>
        </p:txBody>
      </p:sp>
      <p:sp>
        <p:nvSpPr>
          <p:cNvPr id="7" name="二等辺三角形 6">
            <a:extLst>
              <a:ext uri="{FF2B5EF4-FFF2-40B4-BE49-F238E27FC236}">
                <a16:creationId xmlns:a16="http://schemas.microsoft.com/office/drawing/2014/main" id="{FBB837B3-6693-1DBE-FA99-E14810FC67C6}"/>
              </a:ext>
            </a:extLst>
          </p:cNvPr>
          <p:cNvSpPr/>
          <p:nvPr/>
        </p:nvSpPr>
        <p:spPr>
          <a:xfrm rot="10800000">
            <a:off x="5817220" y="2688540"/>
            <a:ext cx="172394" cy="157918"/>
          </a:xfrm>
          <a:prstGeom prst="triangle">
            <a:avLst/>
          </a:prstGeom>
          <a:solidFill>
            <a:srgbClr val="0070C0"/>
          </a:solidFill>
          <a:ln w="3175" cap="flat" cmpd="sng" algn="ctr">
            <a:solidFill>
              <a:srgbClr val="6785C1"/>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srgbClr val="000000"/>
              </a:solidFill>
              <a:effectLst/>
              <a:uLnTx/>
              <a:uFillTx/>
              <a:latin typeface="Arial"/>
              <a:ea typeface="Meiryo UI"/>
              <a:cs typeface="+mn-cs"/>
            </a:endParaRPr>
          </a:p>
        </p:txBody>
      </p:sp>
      <p:cxnSp>
        <p:nvCxnSpPr>
          <p:cNvPr id="8" name="直線コネクタ 7">
            <a:extLst>
              <a:ext uri="{FF2B5EF4-FFF2-40B4-BE49-F238E27FC236}">
                <a16:creationId xmlns:a16="http://schemas.microsoft.com/office/drawing/2014/main" id="{DF5859C7-D1C7-A293-ED95-58B2AAA417FA}"/>
              </a:ext>
            </a:extLst>
          </p:cNvPr>
          <p:cNvCxnSpPr>
            <a:stCxn id="3" idx="0"/>
          </p:cNvCxnSpPr>
          <p:nvPr/>
        </p:nvCxnSpPr>
        <p:spPr>
          <a:xfrm>
            <a:off x="2528291" y="2846458"/>
            <a:ext cx="0" cy="3462862"/>
          </a:xfrm>
          <a:prstGeom prst="line">
            <a:avLst/>
          </a:prstGeom>
          <a:noFill/>
          <a:ln w="19050" cap="flat" cmpd="sng" algn="ctr">
            <a:solidFill>
              <a:srgbClr val="6785C1"/>
            </a:solidFill>
            <a:prstDash val="sysDot"/>
          </a:ln>
          <a:effectLst/>
        </p:spPr>
      </p:cxnSp>
      <p:sp>
        <p:nvSpPr>
          <p:cNvPr id="17" name="二等辺三角形 16">
            <a:extLst>
              <a:ext uri="{FF2B5EF4-FFF2-40B4-BE49-F238E27FC236}">
                <a16:creationId xmlns:a16="http://schemas.microsoft.com/office/drawing/2014/main" id="{E35B7998-329E-5AEC-4BC2-C85FC5028DBA}"/>
              </a:ext>
            </a:extLst>
          </p:cNvPr>
          <p:cNvSpPr/>
          <p:nvPr/>
        </p:nvSpPr>
        <p:spPr>
          <a:xfrm rot="10800000">
            <a:off x="8067304" y="2688540"/>
            <a:ext cx="172394" cy="157918"/>
          </a:xfrm>
          <a:prstGeom prst="triangle">
            <a:avLst/>
          </a:prstGeom>
          <a:solidFill>
            <a:srgbClr val="0070C0"/>
          </a:solidFill>
          <a:ln w="3175" cap="flat" cmpd="sng" algn="ctr">
            <a:solidFill>
              <a:srgbClr val="6785C1"/>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srgbClr val="000000"/>
              </a:solidFill>
              <a:effectLst/>
              <a:uLnTx/>
              <a:uFillTx/>
              <a:latin typeface="Arial"/>
              <a:ea typeface="Meiryo UI"/>
              <a:cs typeface="+mn-cs"/>
            </a:endParaRPr>
          </a:p>
        </p:txBody>
      </p:sp>
      <p:sp>
        <p:nvSpPr>
          <p:cNvPr id="24" name="二等辺三角形 23">
            <a:extLst>
              <a:ext uri="{FF2B5EF4-FFF2-40B4-BE49-F238E27FC236}">
                <a16:creationId xmlns:a16="http://schemas.microsoft.com/office/drawing/2014/main" id="{DC73BC1D-0D52-36B2-2772-DB0AF731841D}"/>
              </a:ext>
            </a:extLst>
          </p:cNvPr>
          <p:cNvSpPr/>
          <p:nvPr/>
        </p:nvSpPr>
        <p:spPr>
          <a:xfrm rot="10800000">
            <a:off x="6942262" y="2688540"/>
            <a:ext cx="172394" cy="157918"/>
          </a:xfrm>
          <a:prstGeom prst="triangle">
            <a:avLst/>
          </a:prstGeom>
          <a:solidFill>
            <a:srgbClr val="0070C0"/>
          </a:solidFill>
          <a:ln w="3175" cap="flat" cmpd="sng" algn="ctr">
            <a:solidFill>
              <a:srgbClr val="6785C1"/>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srgbClr val="000000"/>
              </a:solidFill>
              <a:effectLst/>
              <a:uLnTx/>
              <a:uFillTx/>
              <a:latin typeface="Arial"/>
              <a:ea typeface="Meiryo UI"/>
              <a:cs typeface="+mn-cs"/>
            </a:endParaRPr>
          </a:p>
        </p:txBody>
      </p:sp>
      <p:sp>
        <p:nvSpPr>
          <p:cNvPr id="25" name="二等辺三角形 24">
            <a:extLst>
              <a:ext uri="{FF2B5EF4-FFF2-40B4-BE49-F238E27FC236}">
                <a16:creationId xmlns:a16="http://schemas.microsoft.com/office/drawing/2014/main" id="{E84E06EE-258E-D62D-7E14-F652D91F6729}"/>
              </a:ext>
            </a:extLst>
          </p:cNvPr>
          <p:cNvSpPr/>
          <p:nvPr/>
        </p:nvSpPr>
        <p:spPr>
          <a:xfrm rot="10800000">
            <a:off x="9192344" y="2691358"/>
            <a:ext cx="172394" cy="157918"/>
          </a:xfrm>
          <a:prstGeom prst="triangle">
            <a:avLst/>
          </a:prstGeom>
          <a:solidFill>
            <a:srgbClr val="0070C0"/>
          </a:solidFill>
          <a:ln w="3175" cap="flat" cmpd="sng" algn="ctr">
            <a:solidFill>
              <a:srgbClr val="6785C1"/>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srgbClr val="000000"/>
              </a:solidFill>
              <a:effectLst/>
              <a:uLnTx/>
              <a:uFillTx/>
              <a:latin typeface="Arial"/>
              <a:ea typeface="Meiryo UI"/>
              <a:cs typeface="+mn-cs"/>
            </a:endParaRPr>
          </a:p>
        </p:txBody>
      </p:sp>
      <p:sp>
        <p:nvSpPr>
          <p:cNvPr id="26" name="右矢印 34">
            <a:extLst>
              <a:ext uri="{FF2B5EF4-FFF2-40B4-BE49-F238E27FC236}">
                <a16:creationId xmlns:a16="http://schemas.microsoft.com/office/drawing/2014/main" id="{CFC4AB9F-F743-66C5-B676-388AC6E4FA5B}"/>
              </a:ext>
            </a:extLst>
          </p:cNvPr>
          <p:cNvSpPr/>
          <p:nvPr/>
        </p:nvSpPr>
        <p:spPr>
          <a:xfrm>
            <a:off x="2528291" y="4155694"/>
            <a:ext cx="6755111" cy="425426"/>
          </a:xfrm>
          <a:prstGeom prst="rightArrow">
            <a:avLst/>
          </a:prstGeom>
          <a:solidFill>
            <a:srgbClr val="333F4F"/>
          </a:solidFill>
          <a:ln w="19050"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FFFFFF"/>
                </a:solidFill>
                <a:effectLst/>
                <a:uLnTx/>
                <a:uFillTx/>
                <a:latin typeface="Arial"/>
                <a:ea typeface="Meiryo UI"/>
                <a:cs typeface="+mn-cs"/>
              </a:rPr>
              <a:t>電子カルテデータ</a:t>
            </a:r>
          </a:p>
        </p:txBody>
      </p:sp>
      <p:sp>
        <p:nvSpPr>
          <p:cNvPr id="27" name="右矢印 36">
            <a:extLst>
              <a:ext uri="{FF2B5EF4-FFF2-40B4-BE49-F238E27FC236}">
                <a16:creationId xmlns:a16="http://schemas.microsoft.com/office/drawing/2014/main" id="{66825FF2-5D0B-033C-0E6F-E4DD412EA515}"/>
              </a:ext>
            </a:extLst>
          </p:cNvPr>
          <p:cNvSpPr/>
          <p:nvPr/>
        </p:nvSpPr>
        <p:spPr>
          <a:xfrm>
            <a:off x="4791074" y="5170420"/>
            <a:ext cx="4492325" cy="425426"/>
          </a:xfrm>
          <a:prstGeom prst="rightArrow">
            <a:avLst/>
          </a:prstGeom>
          <a:solidFill>
            <a:srgbClr val="333F4F"/>
          </a:solidFill>
          <a:ln w="19050"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FFFFFF"/>
                </a:solidFill>
                <a:effectLst/>
                <a:uLnTx/>
                <a:uFillTx/>
                <a:latin typeface="Arial"/>
                <a:ea typeface="Meiryo UI"/>
                <a:cs typeface="+mn-cs"/>
              </a:rPr>
              <a:t>DPC</a:t>
            </a:r>
            <a:r>
              <a:rPr kumimoji="0" lang="ja-JP" altLang="en-US" sz="1200" b="1" i="0" u="none" strike="noStrike" kern="0" cap="none" spc="0" normalizeH="0" baseline="0" noProof="0" dirty="0">
                <a:ln>
                  <a:noFill/>
                </a:ln>
                <a:solidFill>
                  <a:srgbClr val="FFFFFF"/>
                </a:solidFill>
                <a:effectLst/>
                <a:uLnTx/>
                <a:uFillTx/>
                <a:latin typeface="Arial"/>
                <a:ea typeface="Meiryo UI"/>
                <a:cs typeface="+mn-cs"/>
              </a:rPr>
              <a:t>データ</a:t>
            </a:r>
          </a:p>
        </p:txBody>
      </p:sp>
      <p:cxnSp>
        <p:nvCxnSpPr>
          <p:cNvPr id="28" name="直線コネクタ 27">
            <a:extLst>
              <a:ext uri="{FF2B5EF4-FFF2-40B4-BE49-F238E27FC236}">
                <a16:creationId xmlns:a16="http://schemas.microsoft.com/office/drawing/2014/main" id="{775EDF13-912C-F24C-C455-296CC4FD44C4}"/>
              </a:ext>
            </a:extLst>
          </p:cNvPr>
          <p:cNvCxnSpPr/>
          <p:nvPr/>
        </p:nvCxnSpPr>
        <p:spPr>
          <a:xfrm>
            <a:off x="9283402" y="2846458"/>
            <a:ext cx="0" cy="3462862"/>
          </a:xfrm>
          <a:prstGeom prst="line">
            <a:avLst/>
          </a:prstGeom>
          <a:noFill/>
          <a:ln w="19050" cap="flat" cmpd="sng" algn="ctr">
            <a:solidFill>
              <a:srgbClr val="6785C1"/>
            </a:solidFill>
            <a:prstDash val="sysDot"/>
          </a:ln>
          <a:effectLst/>
        </p:spPr>
      </p:cxnSp>
      <p:sp>
        <p:nvSpPr>
          <p:cNvPr id="29" name="正方形/長方形 28">
            <a:extLst>
              <a:ext uri="{FF2B5EF4-FFF2-40B4-BE49-F238E27FC236}">
                <a16:creationId xmlns:a16="http://schemas.microsoft.com/office/drawing/2014/main" id="{4B50AB28-8CBB-464C-5A98-17C1F57F83B9}"/>
              </a:ext>
            </a:extLst>
          </p:cNvPr>
          <p:cNvSpPr/>
          <p:nvPr/>
        </p:nvSpPr>
        <p:spPr>
          <a:xfrm>
            <a:off x="4791074" y="1916832"/>
            <a:ext cx="4492327" cy="4392488"/>
          </a:xfrm>
          <a:prstGeom prst="rect">
            <a:avLst/>
          </a:prstGeom>
          <a:solidFill>
            <a:srgbClr val="0070C0">
              <a:alpha val="20000"/>
            </a:srgbClr>
          </a:solidFill>
          <a:ln w="28575" cap="flat" cmpd="sng" algn="ctr">
            <a:solidFill>
              <a:srgbClr val="0070C0"/>
            </a:solidFill>
            <a:prstDash val="sysDot"/>
          </a:ln>
          <a:effectLst/>
        </p:spPr>
        <p:txBody>
          <a:bodyPr rot="0" spcFirstLastPara="0" vertOverflow="overflow" horzOverflow="overflow" vert="horz" wrap="square" lIns="36000" tIns="144000" rIns="36000" bIns="3600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srgbClr val="0070C0"/>
                </a:solidFill>
                <a:effectLst/>
                <a:uLnTx/>
                <a:uFillTx/>
                <a:latin typeface="Arial"/>
                <a:ea typeface="Meiryo UI"/>
                <a:cs typeface="+mn-cs"/>
              </a:rPr>
              <a:t>対象（データ期間）</a:t>
            </a:r>
          </a:p>
        </p:txBody>
      </p:sp>
      <p:sp>
        <p:nvSpPr>
          <p:cNvPr id="30" name="右矢印 42">
            <a:extLst>
              <a:ext uri="{FF2B5EF4-FFF2-40B4-BE49-F238E27FC236}">
                <a16:creationId xmlns:a16="http://schemas.microsoft.com/office/drawing/2014/main" id="{997FB663-A816-8A91-7EC4-D4A552069F0A}"/>
              </a:ext>
            </a:extLst>
          </p:cNvPr>
          <p:cNvSpPr/>
          <p:nvPr/>
        </p:nvSpPr>
        <p:spPr>
          <a:xfrm>
            <a:off x="2528292" y="5170420"/>
            <a:ext cx="1081683" cy="425426"/>
          </a:xfrm>
          <a:prstGeom prst="rightArrow">
            <a:avLst/>
          </a:prstGeom>
          <a:solidFill>
            <a:srgbClr val="333F4F"/>
          </a:solidFill>
          <a:ln w="19050"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FFFFFF"/>
                </a:solidFill>
                <a:effectLst/>
                <a:uLnTx/>
                <a:uFillTx/>
                <a:latin typeface="Arial"/>
                <a:ea typeface="Meiryo UI"/>
                <a:cs typeface="+mn-cs"/>
              </a:rPr>
              <a:t>DPC</a:t>
            </a:r>
            <a:r>
              <a:rPr kumimoji="0" lang="ja-JP" altLang="en-US" sz="1200" b="1" i="0" u="none" strike="noStrike" kern="0" cap="none" spc="0" normalizeH="0" baseline="0" noProof="0" dirty="0">
                <a:ln>
                  <a:noFill/>
                </a:ln>
                <a:solidFill>
                  <a:srgbClr val="FFFFFF"/>
                </a:solidFill>
                <a:effectLst/>
                <a:uLnTx/>
                <a:uFillTx/>
                <a:latin typeface="Arial"/>
                <a:ea typeface="Meiryo UI"/>
                <a:cs typeface="+mn-cs"/>
              </a:rPr>
              <a:t>データ</a:t>
            </a:r>
          </a:p>
        </p:txBody>
      </p:sp>
      <p:sp>
        <p:nvSpPr>
          <p:cNvPr id="31" name="正方形/長方形 30">
            <a:extLst>
              <a:ext uri="{FF2B5EF4-FFF2-40B4-BE49-F238E27FC236}">
                <a16:creationId xmlns:a16="http://schemas.microsoft.com/office/drawing/2014/main" id="{6209A977-D15B-A80B-5381-72AFDEE77E8E}"/>
              </a:ext>
            </a:extLst>
          </p:cNvPr>
          <p:cNvSpPr/>
          <p:nvPr/>
        </p:nvSpPr>
        <p:spPr>
          <a:xfrm>
            <a:off x="2528292" y="1916832"/>
            <a:ext cx="1081683" cy="4392488"/>
          </a:xfrm>
          <a:prstGeom prst="rect">
            <a:avLst/>
          </a:prstGeom>
          <a:solidFill>
            <a:srgbClr val="FFFFFF">
              <a:lumMod val="75000"/>
              <a:alpha val="20000"/>
            </a:srgbClr>
          </a:solidFill>
          <a:ln w="28575" cap="flat" cmpd="sng" algn="ctr">
            <a:solidFill>
              <a:srgbClr val="FFFFFF">
                <a:lumMod val="50000"/>
              </a:srgbClr>
            </a:solidFill>
            <a:prstDash val="sysDot"/>
          </a:ln>
          <a:effectLst/>
        </p:spPr>
        <p:txBody>
          <a:bodyPr rot="0" spcFirstLastPara="0" vertOverflow="overflow" horzOverflow="overflow" vert="horz" wrap="square" lIns="36000" tIns="144000" rIns="36000" bIns="3600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srgbClr val="FFFFFF">
                    <a:lumMod val="50000"/>
                  </a:srgbClr>
                </a:solidFill>
                <a:effectLst/>
                <a:uLnTx/>
                <a:uFillTx/>
                <a:latin typeface="Arial"/>
                <a:ea typeface="Meiryo UI"/>
                <a:cs typeface="+mn-cs"/>
              </a:rPr>
              <a:t>非対象</a:t>
            </a:r>
          </a:p>
        </p:txBody>
      </p:sp>
    </p:spTree>
    <p:extLst>
      <p:ext uri="{BB962C8B-B14F-4D97-AF65-F5344CB8AC3E}">
        <p14:creationId xmlns:p14="http://schemas.microsoft.com/office/powerpoint/2010/main" val="379041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1">
            <a:extLst>
              <a:ext uri="{FF2B5EF4-FFF2-40B4-BE49-F238E27FC236}">
                <a16:creationId xmlns:a16="http://schemas.microsoft.com/office/drawing/2014/main" id="{6E03515C-743C-3CFC-FBA1-28C47D698D70}"/>
              </a:ext>
            </a:extLst>
          </p:cNvPr>
          <p:cNvSpPr txBox="1">
            <a:spLocks/>
          </p:cNvSpPr>
          <p:nvPr/>
        </p:nvSpPr>
        <p:spPr>
          <a:xfrm>
            <a:off x="370800" y="134745"/>
            <a:ext cx="11448000" cy="400110"/>
          </a:xfrm>
        </p:spPr>
        <p:txBody>
          <a:bodyPr tIns="0" bIns="0">
            <a:normAutofit/>
          </a:bodyPr>
          <a:lstStyle>
            <a:lvl1pPr algn="l" defTabSz="609555" rtl="0" eaLnBrk="1" fontAlgn="base" hangingPunct="1">
              <a:spcBef>
                <a:spcPct val="0"/>
              </a:spcBef>
              <a:spcAft>
                <a:spcPct val="0"/>
              </a:spcAft>
              <a:defRPr kumimoji="1" sz="2600" b="1" i="0" kern="1200" spc="20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a:defRPr/>
            </a:pPr>
            <a:r>
              <a:rPr lang="ja-JP" altLang="en-US" spc="0" dirty="0">
                <a:solidFill>
                  <a:schemeClr val="tx1">
                    <a:lumMod val="75000"/>
                    <a:lumOff val="25000"/>
                  </a:schemeClr>
                </a:solidFill>
                <a:latin typeface="Meiryo UI"/>
                <a:ea typeface="Meiryo UI"/>
              </a:rPr>
              <a:t>対象施設 及び 対象データ期間</a:t>
            </a:r>
          </a:p>
        </p:txBody>
      </p:sp>
      <p:sp>
        <p:nvSpPr>
          <p:cNvPr id="23" name="正方形/長方形 22">
            <a:extLst>
              <a:ext uri="{FF2B5EF4-FFF2-40B4-BE49-F238E27FC236}">
                <a16:creationId xmlns:a16="http://schemas.microsoft.com/office/drawing/2014/main" id="{50E2DB0D-65AD-FDD5-6664-32A6427964EB}"/>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本研究では、以下の期間、および施設を対象とさせていただきます</a:t>
            </a:r>
          </a:p>
        </p:txBody>
      </p:sp>
      <p:graphicFrame>
        <p:nvGraphicFramePr>
          <p:cNvPr id="9" name="表 8">
            <a:extLst>
              <a:ext uri="{FF2B5EF4-FFF2-40B4-BE49-F238E27FC236}">
                <a16:creationId xmlns:a16="http://schemas.microsoft.com/office/drawing/2014/main" id="{42A3D985-947C-DA55-6C37-F054FDFED92B}"/>
              </a:ext>
            </a:extLst>
          </p:cNvPr>
          <p:cNvGraphicFramePr>
            <a:graphicFrameLocks noGrp="1"/>
          </p:cNvGraphicFramePr>
          <p:nvPr>
            <p:extLst>
              <p:ext uri="{D42A27DB-BD31-4B8C-83A1-F6EECF244321}">
                <p14:modId xmlns:p14="http://schemas.microsoft.com/office/powerpoint/2010/main" val="3526752982"/>
              </p:ext>
            </p:extLst>
          </p:nvPr>
        </p:nvGraphicFramePr>
        <p:xfrm>
          <a:off x="2832407" y="1502387"/>
          <a:ext cx="6008815" cy="4375795"/>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2680595231"/>
                    </a:ext>
                  </a:extLst>
                </a:gridCol>
                <a:gridCol w="3288323">
                  <a:extLst>
                    <a:ext uri="{9D8B030D-6E8A-4147-A177-3AD203B41FA5}">
                      <a16:colId xmlns:a16="http://schemas.microsoft.com/office/drawing/2014/main" val="556250406"/>
                    </a:ext>
                  </a:extLst>
                </a:gridCol>
                <a:gridCol w="2180492">
                  <a:extLst>
                    <a:ext uri="{9D8B030D-6E8A-4147-A177-3AD203B41FA5}">
                      <a16:colId xmlns:a16="http://schemas.microsoft.com/office/drawing/2014/main" val="2594262204"/>
                    </a:ext>
                  </a:extLst>
                </a:gridCol>
              </a:tblGrid>
              <a:tr h="418783">
                <a:tc>
                  <a:txBody>
                    <a:bodyPr/>
                    <a:lstStyle/>
                    <a:p>
                      <a:pPr algn="ctr"/>
                      <a:r>
                        <a:rPr kumimoji="1" lang="en-US" altLang="ja-JP" sz="1200" dirty="0">
                          <a:solidFill>
                            <a:schemeClr val="bg1"/>
                          </a:solidFill>
                          <a:latin typeface="Meiryo UI" panose="020B0604030504040204" pitchFamily="50" charset="-128"/>
                          <a:ea typeface="Meiryo UI" panose="020B0604030504040204" pitchFamily="50" charset="-128"/>
                        </a:rPr>
                        <a:t>#</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kumimoji="1" lang="ja-JP" altLang="en-US" sz="1200" dirty="0">
                          <a:solidFill>
                            <a:schemeClr val="bg1"/>
                          </a:solidFill>
                          <a:latin typeface="Meiryo UI" panose="020B0604030504040204" pitchFamily="50" charset="-128"/>
                          <a:ea typeface="Meiryo UI" panose="020B0604030504040204" pitchFamily="50" charset="-128"/>
                        </a:rPr>
                        <a:t>施設名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kumimoji="1" lang="ja-JP" altLang="en-US" sz="1200" dirty="0">
                          <a:solidFill>
                            <a:schemeClr val="bg1"/>
                          </a:solidFill>
                          <a:latin typeface="Meiryo UI" panose="020B0604030504040204" pitchFamily="50" charset="-128"/>
                          <a:ea typeface="Meiryo UI" panose="020B0604030504040204" pitchFamily="50" charset="-128"/>
                        </a:rPr>
                        <a:t>集計対象期間 </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67384096"/>
                  </a:ext>
                </a:extLst>
              </a:tr>
              <a:tr h="329751">
                <a:tc>
                  <a:txBody>
                    <a:bodyPr/>
                    <a:lstStyle/>
                    <a:p>
                      <a:pPr algn="ctr"/>
                      <a:r>
                        <a:rPr lang="en-US" altLang="ja-JP" sz="1200" dirty="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100" b="0" i="0" u="none" strike="noStrike" dirty="0">
                          <a:solidFill>
                            <a:srgbClr val="000000"/>
                          </a:solidFill>
                          <a:effectLst/>
                          <a:latin typeface="Meiryo UI" panose="020B0604030504040204" pitchFamily="50" charset="-128"/>
                          <a:ea typeface="Meiryo UI" panose="020B0604030504040204" pitchFamily="50" charset="-128"/>
                        </a:rPr>
                        <a:t>京都大学医学部附属病院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2018/04 </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2022/06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62408"/>
                  </a:ext>
                </a:extLst>
              </a:tr>
              <a:tr h="329751">
                <a:tc>
                  <a:txBody>
                    <a:bodyPr/>
                    <a:lstStyle/>
                    <a:p>
                      <a:pPr algn="ctr"/>
                      <a:r>
                        <a:rPr lang="en-US" altLang="ja-JP" sz="1200" dirty="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100" b="0" i="0" u="none" strike="noStrike" dirty="0">
                          <a:solidFill>
                            <a:srgbClr val="000000"/>
                          </a:solidFill>
                          <a:effectLst/>
                          <a:latin typeface="Meiryo UI" panose="020B0604030504040204" pitchFamily="50" charset="-128"/>
                          <a:ea typeface="Meiryo UI" panose="020B0604030504040204" pitchFamily="50" charset="-128"/>
                        </a:rPr>
                        <a:t>福井大学医学部附属病院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2019/06 </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2021/06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4710291"/>
                  </a:ext>
                </a:extLst>
              </a:tr>
              <a:tr h="329751">
                <a:tc>
                  <a:txBody>
                    <a:bodyPr/>
                    <a:lstStyle/>
                    <a:p>
                      <a:pPr algn="ctr"/>
                      <a:r>
                        <a:rPr lang="en-US" altLang="ja-JP" sz="1200" dirty="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神戸市立医療センター西市民病院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2021/06 </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2022/06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6926119"/>
                  </a:ext>
                </a:extLst>
              </a:tr>
              <a:tr h="329751">
                <a:tc>
                  <a:txBody>
                    <a:bodyPr/>
                    <a:lstStyle/>
                    <a:p>
                      <a:pPr algn="ctr"/>
                      <a:r>
                        <a:rPr lang="en-US" altLang="ja-JP" sz="1200" dirty="0">
                          <a:latin typeface="Meiryo UI" panose="020B0604030504040204" pitchFamily="50" charset="-128"/>
                          <a:ea typeface="Meiryo UI" panose="020B0604030504040204" pitchFamily="50" charset="-128"/>
                        </a:rPr>
                        <a:t>4</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神戸市立西神戸医療センター</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2021/07 </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2022/01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535741"/>
                  </a:ext>
                </a:extLst>
              </a:tr>
              <a:tr h="329751">
                <a:tc>
                  <a:txBody>
                    <a:bodyPr/>
                    <a:lstStyle/>
                    <a:p>
                      <a:pPr algn="ctr"/>
                      <a:r>
                        <a:rPr lang="en-US" altLang="ja-JP" sz="1200" dirty="0">
                          <a:latin typeface="Meiryo UI" panose="020B0604030504040204" pitchFamily="50" charset="-128"/>
                          <a:ea typeface="Meiryo UI" panose="020B0604030504040204" pitchFamily="50" charset="-128"/>
                        </a:rPr>
                        <a:t>5</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静岡県立こども病院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2019/11 </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2021/12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2026434"/>
                  </a:ext>
                </a:extLst>
              </a:tr>
              <a:tr h="329751">
                <a:tc>
                  <a:txBody>
                    <a:bodyPr/>
                    <a:lstStyle/>
                    <a:p>
                      <a:pPr algn="ctr"/>
                      <a:r>
                        <a:rPr lang="en-US" altLang="ja-JP" sz="1200" dirty="0">
                          <a:latin typeface="Meiryo UI" panose="020B0604030504040204" pitchFamily="50" charset="-128"/>
                          <a:ea typeface="Meiryo UI" panose="020B0604030504040204" pitchFamily="50" charset="-128"/>
                        </a:rPr>
                        <a:t>6</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地方独立行政法人　佐賀県医療センター好生館</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2021/06 </a:t>
                      </a:r>
                      <a:r>
                        <a:rPr lang="ja-JP" altLang="en-US"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a:t>
                      </a: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2022/03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7705858"/>
                  </a:ext>
                </a:extLst>
              </a:tr>
              <a:tr h="329751">
                <a:tc>
                  <a:txBody>
                    <a:bodyPr/>
                    <a:lstStyle/>
                    <a:p>
                      <a:pPr algn="ctr"/>
                      <a:r>
                        <a:rPr lang="en-US" altLang="ja-JP" sz="1200" dirty="0">
                          <a:latin typeface="Meiryo UI" panose="020B0604030504040204" pitchFamily="50" charset="-128"/>
                          <a:ea typeface="Meiryo UI" panose="020B0604030504040204" pitchFamily="50" charset="-128"/>
                        </a:rPr>
                        <a:t>7</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100" b="0" i="0" u="none" strike="noStrike" dirty="0">
                          <a:solidFill>
                            <a:srgbClr val="000000"/>
                          </a:solidFill>
                          <a:effectLst/>
                          <a:latin typeface="+mj-ea"/>
                          <a:ea typeface="+mj-ea"/>
                        </a:rPr>
                        <a:t>長浜赤十字病院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j-ea"/>
                          <a:ea typeface="+mj-ea"/>
                        </a:rPr>
                        <a:t>2021/01 </a:t>
                      </a:r>
                      <a:r>
                        <a:rPr lang="ja-JP" altLang="en-US" sz="1100" b="0" i="0" u="none" strike="noStrike" dirty="0">
                          <a:solidFill>
                            <a:schemeClr val="tx1">
                              <a:lumMod val="75000"/>
                              <a:lumOff val="25000"/>
                            </a:schemeClr>
                          </a:solidFill>
                          <a:effectLst/>
                          <a:latin typeface="+mj-ea"/>
                          <a:ea typeface="+mj-ea"/>
                        </a:rPr>
                        <a:t>～ </a:t>
                      </a:r>
                      <a:r>
                        <a:rPr lang="en-US" altLang="ja-JP" sz="1100" b="0" i="0" u="none" strike="noStrike" dirty="0">
                          <a:solidFill>
                            <a:schemeClr val="tx1">
                              <a:lumMod val="75000"/>
                              <a:lumOff val="25000"/>
                            </a:schemeClr>
                          </a:solidFill>
                          <a:effectLst/>
                          <a:latin typeface="+mj-ea"/>
                          <a:ea typeface="+mj-ea"/>
                        </a:rPr>
                        <a:t>2021/07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8614919"/>
                  </a:ext>
                </a:extLst>
              </a:tr>
              <a:tr h="329751">
                <a:tc>
                  <a:txBody>
                    <a:bodyPr/>
                    <a:lstStyle/>
                    <a:p>
                      <a:pPr algn="ctr"/>
                      <a:r>
                        <a:rPr lang="en-US" altLang="ja-JP" sz="1200" dirty="0">
                          <a:latin typeface="Meiryo UI" panose="020B0604030504040204" pitchFamily="50" charset="-128"/>
                          <a:ea typeface="Meiryo UI" panose="020B0604030504040204" pitchFamily="50" charset="-128"/>
                        </a:rPr>
                        <a:t>8</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100" b="0" i="0" u="none" strike="noStrike" dirty="0">
                          <a:solidFill>
                            <a:srgbClr val="000000"/>
                          </a:solidFill>
                          <a:effectLst/>
                          <a:latin typeface="Meiryo UI" panose="020B0604030504040204" pitchFamily="50" charset="-128"/>
                          <a:ea typeface="Meiryo UI" panose="020B0604030504040204" pitchFamily="50" charset="-128"/>
                        </a:rPr>
                        <a:t>医療法人鉄蕉会　亀田総合病院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2016/01 </a:t>
                      </a:r>
                      <a:r>
                        <a:rPr kumimoji="1" lang="ja-JP" altLang="en-US" sz="1100" b="0" i="0" u="none" strike="noStrike" kern="1200" dirty="0">
                          <a:solidFill>
                            <a:schemeClr val="tx1">
                              <a:lumMod val="75000"/>
                              <a:lumOff val="25000"/>
                            </a:schemeClr>
                          </a:solidFill>
                          <a:effectLst/>
                          <a:latin typeface="+mj-ea"/>
                          <a:ea typeface="+mn-ea"/>
                          <a:cs typeface="+mn-cs"/>
                        </a:rPr>
                        <a:t>～</a:t>
                      </a:r>
                      <a:r>
                        <a:rPr lang="en-US" altLang="ja-JP" sz="1100" b="0" i="0" u="none" strike="noStrike" dirty="0">
                          <a:solidFill>
                            <a:schemeClr val="tx1">
                              <a:lumMod val="75000"/>
                              <a:lumOff val="25000"/>
                            </a:schemeClr>
                          </a:solidFill>
                          <a:effectLst/>
                          <a:latin typeface="Meiryo UI" panose="020B0604030504040204" pitchFamily="50" charset="-128"/>
                          <a:ea typeface="Meiryo UI" panose="020B0604030504040204" pitchFamily="50" charset="-128"/>
                        </a:rPr>
                        <a:t> 2022/06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3046725"/>
                  </a:ext>
                </a:extLst>
              </a:tr>
              <a:tr h="329751">
                <a:tc>
                  <a:txBody>
                    <a:bodyPr/>
                    <a:lstStyle/>
                    <a:p>
                      <a:pPr algn="ctr"/>
                      <a:r>
                        <a:rPr lang="en-US" altLang="ja-JP" sz="1200" dirty="0">
                          <a:latin typeface="Meiryo UI" panose="020B0604030504040204" pitchFamily="50" charset="-128"/>
                          <a:ea typeface="Meiryo UI" panose="020B0604030504040204" pitchFamily="50" charset="-128"/>
                        </a:rPr>
                        <a:t>9</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100" b="0" i="0" u="none" strike="noStrike" dirty="0">
                          <a:solidFill>
                            <a:srgbClr val="000000"/>
                          </a:solidFill>
                          <a:effectLst/>
                          <a:latin typeface="+mj-ea"/>
                          <a:ea typeface="+mj-ea"/>
                        </a:rPr>
                        <a:t>学校法人近畿大学　近畿大学病院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j-ea"/>
                          <a:ea typeface="+mj-ea"/>
                        </a:rPr>
                        <a:t>2021/08 </a:t>
                      </a:r>
                      <a:r>
                        <a:rPr lang="ja-JP" altLang="en-US" sz="1100" b="0" i="0" u="none" strike="noStrike" dirty="0">
                          <a:solidFill>
                            <a:schemeClr val="tx1">
                              <a:lumMod val="75000"/>
                              <a:lumOff val="25000"/>
                            </a:schemeClr>
                          </a:solidFill>
                          <a:effectLst/>
                          <a:latin typeface="+mj-ea"/>
                          <a:ea typeface="+mj-ea"/>
                        </a:rPr>
                        <a:t>～ </a:t>
                      </a:r>
                      <a:r>
                        <a:rPr lang="en-US" altLang="ja-JP" sz="1100" b="0" i="0" u="none" strike="noStrike" dirty="0">
                          <a:solidFill>
                            <a:schemeClr val="tx1">
                              <a:lumMod val="75000"/>
                              <a:lumOff val="25000"/>
                            </a:schemeClr>
                          </a:solidFill>
                          <a:effectLst/>
                          <a:latin typeface="+mj-ea"/>
                          <a:ea typeface="+mj-ea"/>
                        </a:rPr>
                        <a:t>2022/04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5164505"/>
                  </a:ext>
                </a:extLst>
              </a:tr>
              <a:tr h="329751">
                <a:tc>
                  <a:txBody>
                    <a:bodyPr/>
                    <a:lstStyle/>
                    <a:p>
                      <a:pPr algn="ctr"/>
                      <a:r>
                        <a:rPr lang="en-US" altLang="ja-JP" sz="1200" dirty="0">
                          <a:latin typeface="Meiryo UI" panose="020B0604030504040204" pitchFamily="50" charset="-128"/>
                          <a:ea typeface="Meiryo UI" panose="020B0604030504040204" pitchFamily="50" charset="-128"/>
                        </a:rPr>
                        <a:t>10</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100" b="0" i="0" u="none" strike="noStrike" dirty="0">
                          <a:solidFill>
                            <a:srgbClr val="000000"/>
                          </a:solidFill>
                          <a:effectLst/>
                          <a:latin typeface="+mj-ea"/>
                          <a:ea typeface="+mj-ea"/>
                        </a:rPr>
                        <a:t>大阪赤十字病院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j-ea"/>
                          <a:ea typeface="+mj-ea"/>
                        </a:rPr>
                        <a:t>2019/09 </a:t>
                      </a:r>
                      <a:r>
                        <a:rPr lang="ja-JP" altLang="en-US" sz="1100" b="0" i="0" u="none" strike="noStrike" dirty="0">
                          <a:solidFill>
                            <a:schemeClr val="tx1">
                              <a:lumMod val="75000"/>
                              <a:lumOff val="25000"/>
                            </a:schemeClr>
                          </a:solidFill>
                          <a:effectLst/>
                          <a:latin typeface="+mj-ea"/>
                          <a:ea typeface="+mj-ea"/>
                        </a:rPr>
                        <a:t>～ </a:t>
                      </a:r>
                      <a:r>
                        <a:rPr lang="en-US" altLang="ja-JP" sz="1100" b="0" i="0" u="none" strike="noStrike" dirty="0">
                          <a:solidFill>
                            <a:schemeClr val="tx1">
                              <a:lumMod val="75000"/>
                              <a:lumOff val="25000"/>
                            </a:schemeClr>
                          </a:solidFill>
                          <a:effectLst/>
                          <a:latin typeface="+mj-ea"/>
                          <a:ea typeface="+mj-ea"/>
                        </a:rPr>
                        <a:t>2022/06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6717316"/>
                  </a:ext>
                </a:extLst>
              </a:tr>
              <a:tr h="329751">
                <a:tc>
                  <a:txBody>
                    <a:bodyPr/>
                    <a:lstStyle/>
                    <a:p>
                      <a:pPr algn="ctr"/>
                      <a:r>
                        <a:rPr lang="en-US" altLang="ja-JP" sz="1200" dirty="0">
                          <a:latin typeface="Meiryo UI" panose="020B0604030504040204" pitchFamily="50" charset="-128"/>
                          <a:ea typeface="Meiryo UI" panose="020B0604030504040204" pitchFamily="50" charset="-128"/>
                        </a:rPr>
                        <a:t>11</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100" b="0" i="0" u="none" strike="noStrike" dirty="0">
                          <a:solidFill>
                            <a:srgbClr val="000000"/>
                          </a:solidFill>
                          <a:effectLst/>
                          <a:latin typeface="+mj-ea"/>
                          <a:ea typeface="+mj-ea"/>
                        </a:rPr>
                        <a:t>日本赤十字社 愛知医療センター名古屋第一病院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j-ea"/>
                          <a:ea typeface="+mj-ea"/>
                        </a:rPr>
                        <a:t>2019/11 </a:t>
                      </a:r>
                      <a:r>
                        <a:rPr lang="ja-JP" altLang="en-US" sz="1100" b="0" i="0" u="none" strike="noStrike" dirty="0">
                          <a:solidFill>
                            <a:schemeClr val="tx1">
                              <a:lumMod val="75000"/>
                              <a:lumOff val="25000"/>
                            </a:schemeClr>
                          </a:solidFill>
                          <a:effectLst/>
                          <a:latin typeface="+mj-ea"/>
                          <a:ea typeface="+mj-ea"/>
                        </a:rPr>
                        <a:t>～ </a:t>
                      </a:r>
                      <a:r>
                        <a:rPr lang="en-US" altLang="ja-JP" sz="1100" b="0" i="0" u="none" strike="noStrike" dirty="0">
                          <a:solidFill>
                            <a:schemeClr val="tx1">
                              <a:lumMod val="75000"/>
                              <a:lumOff val="25000"/>
                            </a:schemeClr>
                          </a:solidFill>
                          <a:effectLst/>
                          <a:latin typeface="+mj-ea"/>
                          <a:ea typeface="+mj-ea"/>
                        </a:rPr>
                        <a:t>2021/10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7126697"/>
                  </a:ext>
                </a:extLst>
              </a:tr>
              <a:tr h="329751">
                <a:tc>
                  <a:txBody>
                    <a:bodyPr/>
                    <a:lstStyle/>
                    <a:p>
                      <a:pPr algn="ctr"/>
                      <a:r>
                        <a:rPr lang="en-US" altLang="ja-JP" sz="1200" dirty="0">
                          <a:latin typeface="Meiryo UI" panose="020B0604030504040204" pitchFamily="50" charset="-128"/>
                          <a:ea typeface="Meiryo UI" panose="020B0604030504040204" pitchFamily="50" charset="-128"/>
                        </a:rPr>
                        <a:t>12</a:t>
                      </a:r>
                      <a:endParaRPr lang="ja-JP" altLang="en-US" sz="12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100" b="0" i="0" u="none" strike="noStrike" dirty="0">
                          <a:solidFill>
                            <a:srgbClr val="000000"/>
                          </a:solidFill>
                          <a:effectLst/>
                          <a:latin typeface="+mj-ea"/>
                          <a:ea typeface="+mj-ea"/>
                        </a:rPr>
                        <a:t>宮崎大学医学部附属病院</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100" b="0" i="0" u="none" strike="noStrike" dirty="0">
                          <a:solidFill>
                            <a:schemeClr val="tx1">
                              <a:lumMod val="75000"/>
                              <a:lumOff val="25000"/>
                            </a:schemeClr>
                          </a:solidFill>
                          <a:effectLst/>
                          <a:latin typeface="+mj-ea"/>
                          <a:ea typeface="+mj-ea"/>
                        </a:rPr>
                        <a:t>2021/01 </a:t>
                      </a:r>
                      <a:r>
                        <a:rPr lang="ja-JP" altLang="en-US" sz="1100" b="0" i="0" u="none" strike="noStrike" dirty="0">
                          <a:solidFill>
                            <a:schemeClr val="tx1">
                              <a:lumMod val="75000"/>
                              <a:lumOff val="25000"/>
                            </a:schemeClr>
                          </a:solidFill>
                          <a:effectLst/>
                          <a:latin typeface="+mj-ea"/>
                          <a:ea typeface="+mj-ea"/>
                        </a:rPr>
                        <a:t>～ </a:t>
                      </a:r>
                      <a:r>
                        <a:rPr lang="en-US" altLang="ja-JP" sz="1100" b="0" i="0" u="none" strike="noStrike" dirty="0">
                          <a:solidFill>
                            <a:schemeClr val="tx1">
                              <a:lumMod val="75000"/>
                              <a:lumOff val="25000"/>
                            </a:schemeClr>
                          </a:solidFill>
                          <a:effectLst/>
                          <a:latin typeface="+mj-ea"/>
                          <a:ea typeface="+mj-ea"/>
                        </a:rPr>
                        <a:t>2022/06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0539703"/>
                  </a:ext>
                </a:extLst>
              </a:tr>
            </a:tbl>
          </a:graphicData>
        </a:graphic>
      </p:graphicFrame>
    </p:spTree>
    <p:extLst>
      <p:ext uri="{BB962C8B-B14F-4D97-AF65-F5344CB8AC3E}">
        <p14:creationId xmlns:p14="http://schemas.microsoft.com/office/powerpoint/2010/main" val="411187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59">
            <a:extLst>
              <a:ext uri="{FF2B5EF4-FFF2-40B4-BE49-F238E27FC236}">
                <a16:creationId xmlns:a16="http://schemas.microsoft.com/office/drawing/2014/main" id="{C0898BE2-4C3E-51C3-148F-76B57EA15650}"/>
              </a:ext>
            </a:extLst>
          </p:cNvPr>
          <p:cNvSpPr/>
          <p:nvPr/>
        </p:nvSpPr>
        <p:spPr>
          <a:xfrm>
            <a:off x="1492084" y="1348676"/>
            <a:ext cx="9497494" cy="3586642"/>
          </a:xfrm>
          <a:prstGeom prst="rect">
            <a:avLst/>
          </a:prstGeom>
          <a:solidFill>
            <a:schemeClr val="bg1">
              <a:lumMod val="95000"/>
            </a:schemeClr>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a:ln>
                <a:noFill/>
              </a:ln>
              <a:solidFill>
                <a:srgbClr val="000000"/>
              </a:solidFill>
              <a:effectLst/>
              <a:uLnTx/>
              <a:uFillTx/>
              <a:latin typeface="Arial"/>
              <a:ea typeface="Meiryo UI"/>
              <a:cs typeface="+mn-cs"/>
            </a:endParaRPr>
          </a:p>
        </p:txBody>
      </p:sp>
      <p:sp>
        <p:nvSpPr>
          <p:cNvPr id="11" name="TextBox 68">
            <a:extLst>
              <a:ext uri="{FF2B5EF4-FFF2-40B4-BE49-F238E27FC236}">
                <a16:creationId xmlns:a16="http://schemas.microsoft.com/office/drawing/2014/main" id="{15074579-3972-28C9-B507-AE8EEA6360B6}"/>
              </a:ext>
            </a:extLst>
          </p:cNvPr>
          <p:cNvSpPr txBox="1"/>
          <p:nvPr/>
        </p:nvSpPr>
        <p:spPr>
          <a:xfrm>
            <a:off x="1681333" y="1902966"/>
            <a:ext cx="7974395" cy="2921441"/>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p"/>
              <a:tabLst/>
              <a:defRPr/>
            </a:pP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 多発性骨髄腫（</a:t>
            </a:r>
            <a:r>
              <a:rPr kumimoji="0" lang="en-US" altLang="ja-JP" sz="2400" b="0" i="0" u="none" strike="noStrike" kern="0" cap="none" spc="100" normalizeH="0" baseline="0" noProof="0" dirty="0">
                <a:ln>
                  <a:noFill/>
                </a:ln>
                <a:solidFill>
                  <a:srgbClr val="000000"/>
                </a:solidFill>
                <a:effectLst/>
                <a:uLnTx/>
                <a:uFillTx/>
                <a:latin typeface="Arial"/>
                <a:ea typeface="Meiryo UI"/>
                <a:cs typeface="+mn-cs"/>
              </a:rPr>
              <a:t>ICD10</a:t>
            </a: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a:t>
            </a:r>
            <a:r>
              <a:rPr kumimoji="0" lang="en-US" altLang="ja-JP" sz="2400" b="0" i="0" u="none" strike="noStrike" kern="0" cap="none" spc="100" normalizeH="0" baseline="0" noProof="0" dirty="0">
                <a:ln>
                  <a:noFill/>
                </a:ln>
                <a:solidFill>
                  <a:srgbClr val="000000"/>
                </a:solidFill>
                <a:effectLst/>
                <a:uLnTx/>
                <a:uFillTx/>
                <a:latin typeface="Arial"/>
                <a:ea typeface="Meiryo UI"/>
                <a:cs typeface="+mn-cs"/>
              </a:rPr>
              <a:t>C900</a:t>
            </a: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a:t>
            </a:r>
            <a:r>
              <a:rPr kumimoji="0" lang="en-US" altLang="ja-JP" sz="2400" b="0" i="0" u="none" strike="noStrike" kern="0" cap="none" spc="100" normalizeH="0" baseline="0" noProof="0" dirty="0">
                <a:ln>
                  <a:noFill/>
                </a:ln>
                <a:solidFill>
                  <a:srgbClr val="000000"/>
                </a:solidFill>
                <a:effectLst/>
                <a:uLnTx/>
                <a:uFillTx/>
                <a:latin typeface="Arial"/>
                <a:ea typeface="Meiryo UI"/>
                <a:cs typeface="+mn-cs"/>
              </a:rPr>
              <a:t>※</a:t>
            </a: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疑い症例除く</a:t>
            </a:r>
            <a:endParaRPr kumimoji="0" lang="en-US" altLang="ja-JP" sz="2400" b="0" i="0" u="none" strike="noStrike" kern="0" cap="none" spc="100" normalizeH="0" baseline="0" noProof="0" dirty="0">
              <a:ln>
                <a:noFill/>
              </a:ln>
              <a:solidFill>
                <a:srgbClr val="000000"/>
              </a:solidFill>
              <a:effectLst/>
              <a:uLnTx/>
              <a:uFillTx/>
              <a:latin typeface="Arial"/>
              <a:ea typeface="Meiryo UI"/>
              <a:cs typeface="+mn-cs"/>
            </a:endParaRPr>
          </a:p>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p"/>
              <a:tabLst/>
              <a:defRPr/>
            </a:pP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 対象期間：</a:t>
            </a:r>
            <a:r>
              <a:rPr kumimoji="0" lang="en-US" altLang="ja-JP" sz="2400" b="0" i="0" u="none" strike="noStrike" kern="0" cap="none" spc="100" normalizeH="0" baseline="0" noProof="0" dirty="0">
                <a:ln>
                  <a:noFill/>
                </a:ln>
                <a:solidFill>
                  <a:srgbClr val="000000"/>
                </a:solidFill>
                <a:effectLst/>
                <a:uLnTx/>
                <a:uFillTx/>
                <a:latin typeface="Arial"/>
                <a:ea typeface="Meiryo UI"/>
                <a:cs typeface="+mn-cs"/>
              </a:rPr>
              <a:t>2022</a:t>
            </a: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年</a:t>
            </a:r>
            <a:r>
              <a:rPr kumimoji="0" lang="en-US" altLang="ja-JP" sz="2400" b="0" i="0" u="none" strike="noStrike" kern="0" cap="none" spc="100" normalizeH="0" baseline="0" noProof="0" dirty="0">
                <a:ln>
                  <a:noFill/>
                </a:ln>
                <a:solidFill>
                  <a:srgbClr val="000000"/>
                </a:solidFill>
                <a:effectLst/>
                <a:uLnTx/>
                <a:uFillTx/>
                <a:latin typeface="Arial"/>
                <a:ea typeface="Meiryo UI"/>
                <a:cs typeface="+mn-cs"/>
              </a:rPr>
              <a:t>6</a:t>
            </a: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月まで</a:t>
            </a:r>
            <a:endParaRPr kumimoji="0" lang="en-US" altLang="ja-JP" sz="2400" b="0" i="0" u="none" strike="noStrike" kern="0" cap="none" spc="100" normalizeH="0" baseline="0" noProof="0" dirty="0">
              <a:ln>
                <a:noFill/>
              </a:ln>
              <a:solidFill>
                <a:srgbClr val="000000"/>
              </a:solidFill>
              <a:effectLst/>
              <a:uLnTx/>
              <a:uFillTx/>
              <a:latin typeface="Arial"/>
              <a:ea typeface="Meiryo UI"/>
              <a:cs typeface="+mn-cs"/>
            </a:endParaRPr>
          </a:p>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p"/>
              <a:tabLst/>
              <a:defRPr/>
            </a:pP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 下記のいずれかを実施</a:t>
            </a:r>
          </a:p>
          <a:p>
            <a:pPr marL="742950" marR="0" lvl="1"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染色体検査 </a:t>
            </a:r>
            <a:r>
              <a:rPr kumimoji="0" lang="en-US" altLang="ja-JP" sz="2400" b="0" i="0" u="none" strike="noStrike" kern="0" cap="none" spc="100" normalizeH="0" baseline="0" noProof="0" dirty="0">
                <a:ln>
                  <a:noFill/>
                </a:ln>
                <a:solidFill>
                  <a:srgbClr val="000000"/>
                </a:solidFill>
                <a:effectLst/>
                <a:uLnTx/>
                <a:uFillTx/>
                <a:latin typeface="Arial"/>
                <a:ea typeface="Meiryo UI"/>
                <a:cs typeface="+mn-cs"/>
              </a:rPr>
              <a:t>FISH</a:t>
            </a: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法</a:t>
            </a:r>
          </a:p>
          <a:p>
            <a:pPr marL="742950" marR="0" lvl="1"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染色体検査 その他</a:t>
            </a:r>
          </a:p>
          <a:p>
            <a:pPr marL="742950" marR="0" lvl="1"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ja-JP" altLang="en-US" sz="2400" b="0" i="0" u="none" strike="noStrike" kern="0" cap="none" spc="100" normalizeH="0" baseline="0" noProof="0" dirty="0">
                <a:ln>
                  <a:noFill/>
                </a:ln>
                <a:solidFill>
                  <a:srgbClr val="000000"/>
                </a:solidFill>
                <a:effectLst/>
                <a:uLnTx/>
                <a:uFillTx/>
                <a:latin typeface="Arial"/>
                <a:ea typeface="Meiryo UI"/>
                <a:cs typeface="+mn-cs"/>
              </a:rPr>
              <a:t>分染法加算（染色体検査）</a:t>
            </a:r>
            <a:endParaRPr kumimoji="0" lang="en-US" altLang="ja-JP" sz="2400" b="0" i="0" u="none" strike="noStrike" kern="0" cap="none" spc="100" normalizeH="0" baseline="0" noProof="0" dirty="0">
              <a:ln>
                <a:noFill/>
              </a:ln>
              <a:solidFill>
                <a:srgbClr val="000000"/>
              </a:solidFill>
              <a:effectLst/>
              <a:uLnTx/>
              <a:uFillTx/>
              <a:latin typeface="Arial"/>
              <a:ea typeface="Meiryo UI"/>
              <a:cs typeface="+mn-cs"/>
            </a:endParaRPr>
          </a:p>
        </p:txBody>
      </p:sp>
      <p:sp>
        <p:nvSpPr>
          <p:cNvPr id="12" name="TextBox 68">
            <a:extLst>
              <a:ext uri="{FF2B5EF4-FFF2-40B4-BE49-F238E27FC236}">
                <a16:creationId xmlns:a16="http://schemas.microsoft.com/office/drawing/2014/main" id="{7C2C4E2E-08C3-D45A-C43A-3C2720C85F73}"/>
              </a:ext>
            </a:extLst>
          </p:cNvPr>
          <p:cNvSpPr txBox="1"/>
          <p:nvPr/>
        </p:nvSpPr>
        <p:spPr>
          <a:xfrm>
            <a:off x="7474413" y="3533964"/>
            <a:ext cx="3515165" cy="1355756"/>
          </a:xfrm>
          <a:prstGeom prst="rect">
            <a:avLst/>
          </a:prstGeom>
          <a:noFill/>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ja-JP" altLang="en-US" sz="3200" b="1" i="1" u="none" strike="noStrike" kern="0" cap="none" spc="100" normalizeH="0" baseline="0" noProof="0" dirty="0">
                <a:ln>
                  <a:noFill/>
                </a:ln>
                <a:solidFill>
                  <a:srgbClr val="000000"/>
                </a:solidFill>
                <a:effectLst/>
                <a:uLnTx/>
                <a:uFillTx/>
                <a:latin typeface="Meiryo UI"/>
                <a:ea typeface="Meiryo UI"/>
                <a:cs typeface="+mn-cs"/>
              </a:rPr>
              <a:t>→</a:t>
            </a:r>
            <a:r>
              <a:rPr kumimoji="0" lang="ja-JP" altLang="en-US" sz="4400" b="1" i="1" u="none" strike="noStrike" kern="0" cap="none" spc="100" normalizeH="0" baseline="0" noProof="0" dirty="0">
                <a:ln>
                  <a:noFill/>
                </a:ln>
                <a:solidFill>
                  <a:srgbClr val="000000"/>
                </a:solidFill>
                <a:effectLst/>
                <a:uLnTx/>
                <a:uFillTx/>
                <a:latin typeface="Meiryo UI"/>
                <a:ea typeface="Meiryo UI"/>
                <a:cs typeface="+mn-cs"/>
              </a:rPr>
              <a:t> </a:t>
            </a:r>
            <a:r>
              <a:rPr kumimoji="0" lang="en-US" altLang="ja-JP" sz="7200" b="1" i="1" u="none" strike="noStrike" kern="0" cap="none" spc="100" normalizeH="0" baseline="0" noProof="0" dirty="0">
                <a:ln>
                  <a:noFill/>
                </a:ln>
                <a:solidFill>
                  <a:srgbClr val="000000"/>
                </a:solidFill>
                <a:effectLst/>
                <a:uLnTx/>
                <a:uFillTx/>
                <a:latin typeface="Meiryo UI"/>
                <a:ea typeface="Meiryo UI"/>
                <a:cs typeface="+mn-cs"/>
              </a:rPr>
              <a:t>748</a:t>
            </a:r>
            <a:r>
              <a:rPr kumimoji="0" lang="ja-JP" altLang="en-US" sz="4400" b="1" i="1" u="none" strike="noStrike" kern="0" cap="none" spc="100" normalizeH="0" baseline="0" noProof="0" dirty="0">
                <a:ln>
                  <a:noFill/>
                </a:ln>
                <a:solidFill>
                  <a:srgbClr val="000000"/>
                </a:solidFill>
                <a:effectLst/>
                <a:uLnTx/>
                <a:uFillTx/>
                <a:latin typeface="Meiryo UI"/>
                <a:ea typeface="Meiryo UI"/>
                <a:cs typeface="+mn-cs"/>
              </a:rPr>
              <a:t> </a:t>
            </a:r>
            <a:r>
              <a:rPr kumimoji="0" lang="ja-JP" altLang="en-US" sz="3200" b="1" i="1" u="none" strike="noStrike" kern="0" cap="none" spc="100" normalizeH="0" baseline="0" noProof="0" dirty="0">
                <a:ln>
                  <a:noFill/>
                </a:ln>
                <a:solidFill>
                  <a:srgbClr val="000000"/>
                </a:solidFill>
                <a:effectLst/>
                <a:uLnTx/>
                <a:uFillTx/>
                <a:latin typeface="Meiryo UI"/>
                <a:ea typeface="Meiryo UI"/>
                <a:cs typeface="+mn-cs"/>
              </a:rPr>
              <a:t>名</a:t>
            </a:r>
            <a:endParaRPr kumimoji="0" lang="en-US" altLang="ja-JP" sz="4000" b="1" i="1" u="none" strike="noStrike" kern="0" cap="none" spc="100" normalizeH="0" baseline="0" noProof="0" dirty="0">
              <a:ln>
                <a:noFill/>
              </a:ln>
              <a:solidFill>
                <a:srgbClr val="000000"/>
              </a:solidFill>
              <a:effectLst/>
              <a:uLnTx/>
              <a:uFillTx/>
              <a:latin typeface="Meiryo UI"/>
              <a:ea typeface="Meiryo UI"/>
              <a:cs typeface="+mn-cs"/>
            </a:endParaRPr>
          </a:p>
        </p:txBody>
      </p:sp>
      <p:sp>
        <p:nvSpPr>
          <p:cNvPr id="13" name="正方形/長方形 12">
            <a:extLst>
              <a:ext uri="{FF2B5EF4-FFF2-40B4-BE49-F238E27FC236}">
                <a16:creationId xmlns:a16="http://schemas.microsoft.com/office/drawing/2014/main" id="{3034B19D-B068-83CC-F9B5-9D22DD50938B}"/>
              </a:ext>
            </a:extLst>
          </p:cNvPr>
          <p:cNvSpPr/>
          <p:nvPr/>
        </p:nvSpPr>
        <p:spPr>
          <a:xfrm>
            <a:off x="1492084" y="1359353"/>
            <a:ext cx="1754455" cy="464008"/>
          </a:xfrm>
          <a:prstGeom prst="rect">
            <a:avLst/>
          </a:prstGeom>
          <a:solidFill>
            <a:schemeClr val="tx1">
              <a:lumMod val="75000"/>
              <a:lumOff val="25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800" b="0" i="0" u="none" strike="noStrike" kern="1200" cap="none" spc="100" normalizeH="0" baseline="0" noProof="0" dirty="0">
                <a:ln>
                  <a:noFill/>
                </a:ln>
                <a:solidFill>
                  <a:srgbClr val="FFFFFF"/>
                </a:solidFill>
                <a:effectLst/>
                <a:uLnTx/>
                <a:uFillTx/>
                <a:latin typeface="Meiryo UI"/>
                <a:ea typeface="Meiryo UI"/>
                <a:cs typeface="+mn-cs"/>
              </a:rPr>
              <a:t> 組み入れ条件</a:t>
            </a:r>
            <a:endParaRPr kumimoji="1" lang="en-US" altLang="ja-JP" sz="1800" b="0" i="0" u="none" strike="noStrike" kern="1200" cap="none" spc="100" normalizeH="0" baseline="0" noProof="0" dirty="0">
              <a:ln>
                <a:noFill/>
              </a:ln>
              <a:solidFill>
                <a:srgbClr val="FFFFFF"/>
              </a:solidFill>
              <a:effectLst/>
              <a:uLnTx/>
              <a:uFillTx/>
              <a:latin typeface="Meiryo UI"/>
              <a:ea typeface="Meiryo UI"/>
              <a:cs typeface="+mn-cs"/>
            </a:endParaRPr>
          </a:p>
        </p:txBody>
      </p:sp>
      <p:sp>
        <p:nvSpPr>
          <p:cNvPr id="14" name="タイトル 1">
            <a:extLst>
              <a:ext uri="{FF2B5EF4-FFF2-40B4-BE49-F238E27FC236}">
                <a16:creationId xmlns:a16="http://schemas.microsoft.com/office/drawing/2014/main" id="{9533E0C6-E8A3-04AE-4DDD-F2106B983AA2}"/>
              </a:ext>
            </a:extLst>
          </p:cNvPr>
          <p:cNvSpPr txBox="1">
            <a:spLocks/>
          </p:cNvSpPr>
          <p:nvPr/>
        </p:nvSpPr>
        <p:spPr>
          <a:xfrm>
            <a:off x="370800" y="134745"/>
            <a:ext cx="11448000" cy="400110"/>
          </a:xfrm>
        </p:spPr>
        <p:txBody>
          <a:bodyPr tIns="0" bIns="0">
            <a:normAutofit/>
          </a:bodyPr>
          <a:lstStyle>
            <a:lvl1pPr algn="l" defTabSz="609555" rtl="0" eaLnBrk="1" fontAlgn="base" hangingPunct="1">
              <a:spcBef>
                <a:spcPct val="0"/>
              </a:spcBef>
              <a:spcAft>
                <a:spcPct val="0"/>
              </a:spcAft>
              <a:defRPr kumimoji="1" sz="2600" b="1" i="0" kern="1200" spc="200" baseline="0">
                <a:solidFill>
                  <a:schemeClr val="accent1"/>
                </a:solidFill>
                <a:latin typeface="+mj-ea"/>
                <a:ea typeface="+mj-ea"/>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a:defRPr/>
            </a:pPr>
            <a:r>
              <a:rPr lang="ja-JP" altLang="en-US" spc="0" dirty="0">
                <a:solidFill>
                  <a:schemeClr val="tx1">
                    <a:lumMod val="75000"/>
                    <a:lumOff val="25000"/>
                  </a:schemeClr>
                </a:solidFill>
                <a:latin typeface="Meiryo UI"/>
                <a:ea typeface="Meiryo UI"/>
              </a:rPr>
              <a:t>対象患者組み入れ条件</a:t>
            </a:r>
          </a:p>
        </p:txBody>
      </p:sp>
      <p:sp>
        <p:nvSpPr>
          <p:cNvPr id="15" name="正方形/長方形 14">
            <a:extLst>
              <a:ext uri="{FF2B5EF4-FFF2-40B4-BE49-F238E27FC236}">
                <a16:creationId xmlns:a16="http://schemas.microsoft.com/office/drawing/2014/main" id="{91C3E61B-F16F-8FED-C1DB-6B839842BC89}"/>
              </a:ext>
            </a:extLst>
          </p:cNvPr>
          <p:cNvSpPr/>
          <p:nvPr/>
        </p:nvSpPr>
        <p:spPr>
          <a:xfrm>
            <a:off x="486027" y="470724"/>
            <a:ext cx="11192167" cy="513345"/>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2000" b="1" spc="100" dirty="0">
                <a:solidFill>
                  <a:srgbClr val="0070C0"/>
                </a:solidFill>
                <a:latin typeface="Meiryo UI"/>
                <a:ea typeface="Meiryo UI"/>
              </a:rPr>
              <a:t>下記の条件で</a:t>
            </a:r>
            <a:r>
              <a:rPr lang="en-US" altLang="ja-JP" sz="2000" b="1" spc="100" dirty="0">
                <a:solidFill>
                  <a:srgbClr val="0070C0"/>
                </a:solidFill>
                <a:latin typeface="Meiryo UI"/>
                <a:ea typeface="Meiryo UI"/>
              </a:rPr>
              <a:t>748</a:t>
            </a:r>
            <a:r>
              <a:rPr lang="ja-JP" altLang="en-US" sz="2000" b="1" spc="100" dirty="0">
                <a:solidFill>
                  <a:srgbClr val="0070C0"/>
                </a:solidFill>
                <a:latin typeface="Meiryo UI"/>
                <a:ea typeface="Meiryo UI"/>
              </a:rPr>
              <a:t>人を抽出致しました</a:t>
            </a:r>
          </a:p>
        </p:txBody>
      </p:sp>
    </p:spTree>
    <p:extLst>
      <p:ext uri="{BB962C8B-B14F-4D97-AF65-F5344CB8AC3E}">
        <p14:creationId xmlns:p14="http://schemas.microsoft.com/office/powerpoint/2010/main" val="3558193620"/>
      </p:ext>
    </p:extLst>
  </p:cSld>
  <p:clrMapOvr>
    <a:masterClrMapping/>
  </p:clrMapOvr>
</p:sld>
</file>

<file path=ppt/theme/theme1.xml><?xml version="1.0" encoding="utf-8"?>
<a:theme xmlns:a="http://schemas.openxmlformats.org/drawingml/2006/main" name="中扉_Light">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プレゼンテーション2" id="{EE5DAF40-D8EA-49E8-9FB7-32A838DEB3FC}" vid="{402731A2-C7C5-4221-92D9-CF822E069DC5}"/>
    </a:ext>
  </a:extLst>
</a:theme>
</file>

<file path=ppt/theme/theme10.xml><?xml version="1.0" encoding="utf-8"?>
<a:theme xmlns:a="http://schemas.openxmlformats.org/drawingml/2006/main" name="2_中扉_Light">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プレゼンテーション2" id="{EE5DAF40-D8EA-49E8-9FB7-32A838DEB3FC}" vid="{402731A2-C7C5-4221-92D9-CF822E069DC5}"/>
    </a:ext>
  </a:extLst>
</a:theme>
</file>

<file path=ppt/theme/theme11.xml><?xml version="1.0" encoding="utf-8"?>
<a:theme xmlns:a="http://schemas.openxmlformats.org/drawingml/2006/main" name="3_中扉_Light">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プレゼンテーション2" id="{EE5DAF40-D8EA-49E8-9FB7-32A838DEB3FC}" vid="{402731A2-C7C5-4221-92D9-CF822E069DC5}"/>
    </a:ext>
  </a:extLst>
</a:theme>
</file>

<file path=ppt/theme/theme12.xml><?xml version="1.0" encoding="utf-8"?>
<a:theme xmlns:a="http://schemas.openxmlformats.org/drawingml/2006/main" name="3_コンテンツ_Light">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5" id="{D4889F1A-F29D-4B08-96F6-CBC17F47ADBB}" vid="{7881298D-86E5-4A77-BD1A-7EA62CD087B3}"/>
    </a:ext>
  </a:extLst>
</a:theme>
</file>

<file path=ppt/theme/theme13.xml><?xml version="1.0" encoding="utf-8"?>
<a:theme xmlns:a="http://schemas.openxmlformats.org/drawingml/2006/main" name="4_中扉_Light">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プレゼンテーション2" id="{EE5DAF40-D8EA-49E8-9FB7-32A838DEB3FC}" vid="{402731A2-C7C5-4221-92D9-CF822E069DC5}"/>
    </a:ext>
  </a:extLst>
</a:theme>
</file>

<file path=ppt/theme/theme14.xml><?xml version="1.0" encoding="utf-8"?>
<a:theme xmlns:a="http://schemas.openxmlformats.org/drawingml/2006/main" name="2_目次">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defPPr algn="ctr">
          <a:defRPr kumimoji="1" sz="140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5" id="{D4889F1A-F29D-4B08-96F6-CBC17F47ADBB}" vid="{37E9D1E2-28A7-4151-9E53-505B3301B86C}"/>
    </a:ext>
  </a:extLst>
</a:theme>
</file>

<file path=ppt/theme/theme15.xml><?xml version="1.0" encoding="utf-8"?>
<a:theme xmlns:a="http://schemas.openxmlformats.org/drawingml/2006/main" name="3_目次">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defPPr algn="ctr">
          <a:defRPr kumimoji="1" sz="140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5" id="{D4889F1A-F29D-4B08-96F6-CBC17F47ADBB}" vid="{37E9D1E2-28A7-4151-9E53-505B3301B86C}"/>
    </a:ext>
  </a:extLst>
</a:theme>
</file>

<file path=ppt/theme/theme16.xml><?xml version="1.0" encoding="utf-8"?>
<a:theme xmlns:a="http://schemas.openxmlformats.org/drawingml/2006/main" name="ホワイト">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ホワイト">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中扉_Dark">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プレゼンテーション2" id="{EE5DAF40-D8EA-49E8-9FB7-32A838DEB3FC}" vid="{63A3BCA1-A5DB-41F0-A007-A8CC7FF3C983}"/>
    </a:ext>
  </a:extLst>
</a:theme>
</file>

<file path=ppt/theme/theme3.xml><?xml version="1.0" encoding="utf-8"?>
<a:theme xmlns:a="http://schemas.openxmlformats.org/drawingml/2006/main" name="コンテンツ_Dark">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プレゼンテーション2" id="{EE5DAF40-D8EA-49E8-9FB7-32A838DEB3FC}" vid="{1B2C33F9-3BC4-4E66-8AF7-F933B677B5B5}"/>
    </a:ext>
  </a:extLst>
</a:theme>
</file>

<file path=ppt/theme/theme4.xml><?xml version="1.0" encoding="utf-8"?>
<a:theme xmlns:a="http://schemas.openxmlformats.org/drawingml/2006/main" name="2_コンテンツ_Light">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5" id="{D4889F1A-F29D-4B08-96F6-CBC17F47ADBB}" vid="{7881298D-86E5-4A77-BD1A-7EA62CD087B3}"/>
    </a:ext>
  </a:extLst>
</a:theme>
</file>

<file path=ppt/theme/theme5.xml><?xml version="1.0" encoding="utf-8"?>
<a:theme xmlns:a="http://schemas.openxmlformats.org/drawingml/2006/main" name="5_コンテンツ_Light">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0622_NTT_DATA_Corporate_Template_1609_JP4" id="{81C4B475-FAD7-274A-8EDE-D6556404C4B5}" vid="{3A288B00-138B-724C-BB5B-3510F14405B4}"/>
    </a:ext>
  </a:extLst>
</a:theme>
</file>

<file path=ppt/theme/theme6.xml><?xml version="1.0" encoding="utf-8"?>
<a:theme xmlns:a="http://schemas.openxmlformats.org/drawingml/2006/main" name="8_コンテンツ_Light">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0622_NTT_DATA_Corporate_Template_1609_JP4" id="{81C4B475-FAD7-274A-8EDE-D6556404C4B5}" vid="{3A288B00-138B-724C-BB5B-3510F14405B4}"/>
    </a:ext>
  </a:extLst>
</a:theme>
</file>

<file path=ppt/theme/theme7.xml><?xml version="1.0" encoding="utf-8"?>
<a:theme xmlns:a="http://schemas.openxmlformats.org/drawingml/2006/main" name="1_目次">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defPPr algn="ctr">
          <a:defRPr kumimoji="1" sz="140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5" id="{D4889F1A-F29D-4B08-96F6-CBC17F47ADBB}" vid="{37E9D1E2-28A7-4151-9E53-505B3301B86C}"/>
    </a:ext>
  </a:extLst>
</a:theme>
</file>

<file path=ppt/theme/theme8.xml><?xml version="1.0" encoding="utf-8"?>
<a:theme xmlns:a="http://schemas.openxmlformats.org/drawingml/2006/main" name="11_コンテンツ_Light">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 DATA Group Corp.">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0622_NTT_DATA_Corporate_Template_1609_JP4" id="{81C4B475-FAD7-274A-8EDE-D6556404C4B5}" vid="{3A288B00-138B-724C-BB5B-3510F14405B4}"/>
    </a:ext>
  </a:extLst>
</a:theme>
</file>

<file path=ppt/theme/theme9.xml><?xml version="1.0" encoding="utf-8"?>
<a:theme xmlns:a="http://schemas.openxmlformats.org/drawingml/2006/main" name="1_中扉_Light">
  <a:themeElements>
    <a:clrScheme name="NTT DATA Group Corp.">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プレゼンテーション2" id="{EE5DAF40-D8EA-49E8-9FB7-32A838DEB3FC}" vid="{402731A2-C7C5-4221-92D9-CF822E069DC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388C99D12E9DF44A9F2674BECF48D640" ma:contentTypeVersion="12" ma:contentTypeDescription="新しいドキュメントを作成します。" ma:contentTypeScope="" ma:versionID="3a4f33519914dafdad16a578b8d28ece">
  <xsd:schema xmlns:xsd="http://www.w3.org/2001/XMLSchema" xmlns:xs="http://www.w3.org/2001/XMLSchema" xmlns:p="http://schemas.microsoft.com/office/2006/metadata/properties" xmlns:ns2="978d05ff-ff03-4979-98b2-dabc462eee0b" xmlns:ns3="7e6dfd11-fade-4073-9b67-8e45f6e66841" targetNamespace="http://schemas.microsoft.com/office/2006/metadata/properties" ma:root="true" ma:fieldsID="91ebdb11ff2ff799c62f0e93e2129e34" ns2:_="" ns3:_="">
    <xsd:import namespace="978d05ff-ff03-4979-98b2-dabc462eee0b"/>
    <xsd:import namespace="7e6dfd11-fade-4073-9b67-8e45f6e6684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8d05ff-ff03-4979-98b2-dabc462eee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画像タグ" ma:readOnly="false" ma:fieldId="{5cf76f15-5ced-4ddc-b409-7134ff3c332f}" ma:taxonomyMulti="true" ma:sspId="4f27f6d2-b90d-46ae-b7ea-1d0a9165af30"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e6dfd11-fade-4073-9b67-8e45f6e66841" elementFormDefault="qualified">
    <xsd:import namespace="http://schemas.microsoft.com/office/2006/documentManagement/types"/>
    <xsd:import namespace="http://schemas.microsoft.com/office/infopath/2007/PartnerControls"/>
    <xsd:element name="SharedWithUsers" ma:index="11"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共有相手の詳細情報" ma:internalName="SharedWithDetails" ma:readOnly="true">
      <xsd:simpleType>
        <xsd:restriction base="dms:Note">
          <xsd:maxLength value="255"/>
        </xsd:restriction>
      </xsd:simpleType>
    </xsd:element>
    <xsd:element name="TaxCatchAll" ma:index="15" nillable="true" ma:displayName="Taxonomy Catch All Column" ma:hidden="true" ma:list="{e16fcf7b-c779-45bd-99bb-9da86bc6271b}" ma:internalName="TaxCatchAll" ma:showField="CatchAllData" ma:web="7e6dfd11-fade-4073-9b67-8e45f6e6684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A92BF0-7B80-470C-834F-C2D935584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8d05ff-ff03-4979-98b2-dabc462eee0b"/>
    <ds:schemaRef ds:uri="7e6dfd11-fade-4073-9b67-8e45f6e668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48F579-53B8-4B8C-9F58-0D818877B6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CorpPresentation_Template_169_J (1)</Template>
  <TotalTime>19492</TotalTime>
  <Words>4372</Words>
  <Application>Microsoft Office PowerPoint</Application>
  <PresentationFormat>ワイド画面</PresentationFormat>
  <Paragraphs>1005</Paragraphs>
  <Slides>35</Slides>
  <Notes>28</Notes>
  <HiddenSlides>0</HiddenSlides>
  <MMClips>0</MMClips>
  <ScaleCrop>false</ScaleCrop>
  <HeadingPairs>
    <vt:vector size="6" baseType="variant">
      <vt:variant>
        <vt:lpstr>使用されているフォント</vt:lpstr>
      </vt:variant>
      <vt:variant>
        <vt:i4>10</vt:i4>
      </vt:variant>
      <vt:variant>
        <vt:lpstr>テーマ</vt:lpstr>
      </vt:variant>
      <vt:variant>
        <vt:i4>15</vt:i4>
      </vt:variant>
      <vt:variant>
        <vt:lpstr>スライド タイトル</vt:lpstr>
      </vt:variant>
      <vt:variant>
        <vt:i4>35</vt:i4>
      </vt:variant>
    </vt:vector>
  </HeadingPairs>
  <TitlesOfParts>
    <vt:vector size="60" baseType="lpstr">
      <vt:lpstr>BIZ UDPゴシック</vt:lpstr>
      <vt:lpstr>HGPGothicE</vt:lpstr>
      <vt:lpstr>HGP創英角ｺﾞｼｯｸUB</vt:lpstr>
      <vt:lpstr>HG明朝E</vt:lpstr>
      <vt:lpstr>Meiryo UI</vt:lpstr>
      <vt:lpstr>Arial</vt:lpstr>
      <vt:lpstr>Cambria Math</vt:lpstr>
      <vt:lpstr>Segoe UI</vt:lpstr>
      <vt:lpstr>Segoe UI Black</vt:lpstr>
      <vt:lpstr>Wingdings</vt:lpstr>
      <vt:lpstr>中扉_Light</vt:lpstr>
      <vt:lpstr>中扉_Dark</vt:lpstr>
      <vt:lpstr>コンテンツ_Dark</vt:lpstr>
      <vt:lpstr>2_コンテンツ_Light</vt:lpstr>
      <vt:lpstr>5_コンテンツ_Light</vt:lpstr>
      <vt:lpstr>8_コンテンツ_Light</vt:lpstr>
      <vt:lpstr>1_目次</vt:lpstr>
      <vt:lpstr>11_コンテンツ_Light</vt:lpstr>
      <vt:lpstr>1_中扉_Light</vt:lpstr>
      <vt:lpstr>2_中扉_Light</vt:lpstr>
      <vt:lpstr>3_中扉_Light</vt:lpstr>
      <vt:lpstr>3_コンテンツ_Light</vt:lpstr>
      <vt:lpstr>4_中扉_Light</vt:lpstr>
      <vt:lpstr>2_目次</vt:lpstr>
      <vt:lpstr>3_目次</vt:lpstr>
      <vt:lpstr>サノフィ株式会社 御中</vt:lpstr>
      <vt:lpstr>目次</vt:lpstr>
      <vt:lpstr>01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02</vt:lpstr>
      <vt:lpstr>提供データ概要</vt:lpstr>
      <vt:lpstr>提供データ概要</vt:lpstr>
      <vt:lpstr>01. 患者情報</vt:lpstr>
      <vt:lpstr>02. 併発疾患情報</vt:lpstr>
      <vt:lpstr>03. 染色体情報</vt:lpstr>
      <vt:lpstr>04. 日付情報</vt:lpstr>
      <vt:lpstr>05. 薬剤情報</vt:lpstr>
      <vt:lpstr>06. 検査情報</vt:lpstr>
      <vt:lpstr>07. 診療行為情報</vt:lpstr>
      <vt:lpstr>03</vt:lpstr>
      <vt:lpstr>併発疾患マスタ</vt:lpstr>
      <vt:lpstr>染色体マスタ</vt:lpstr>
      <vt:lpstr>薬剤マスタ</vt:lpstr>
      <vt:lpstr>検査マスタ</vt:lpstr>
      <vt:lpstr>診療行為マスタ</vt:lpstr>
      <vt:lpstr>04</vt:lpstr>
      <vt:lpstr>テキスト確認アプローチ</vt:lpstr>
      <vt:lpstr>テキスト確認アプローチ</vt:lpstr>
      <vt:lpstr>作業イメージ（キーワードの設定）</vt:lpstr>
      <vt:lpstr>作業イメージ（テキスト抽出）※Step①、Step⑤の場合</vt:lpstr>
      <vt:lpstr>作業イメージ（テキスト抽出）※Step②～④の場合</vt:lpstr>
      <vt:lpstr>作業イメージ※Step①～⑤共通（各抽出項目に該当文章を転記）</vt:lpstr>
      <vt:lpstr>PowerPoint プレゼンテーション</vt:lpstr>
      <vt:lpstr>作業イメージ（抽出結果のお客様確認）</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伊藤　健</dc:creator>
  <cp:lastModifiedBy>GAZUYUKI OGATA</cp:lastModifiedBy>
  <cp:revision>636</cp:revision>
  <cp:lastPrinted>2023-12-01T04:07:55Z</cp:lastPrinted>
  <dcterms:created xsi:type="dcterms:W3CDTF">2023-07-07T07:03:08Z</dcterms:created>
  <dcterms:modified xsi:type="dcterms:W3CDTF">2024-08-13T03:29:35Z</dcterms:modified>
  <cp:version/>
</cp:coreProperties>
</file>