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4846638" cy="4846638"/>
  <p:notesSz cx="6858000" cy="9144000"/>
  <p:defaultTextStyle>
    <a:defPPr>
      <a:defRPr lang="en-US"/>
    </a:defPPr>
    <a:lvl1pPr marL="0" algn="l" defTabSz="30284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02847" algn="l" defTabSz="30284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05693" algn="l" defTabSz="30284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08541" algn="l" defTabSz="30284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211387" algn="l" defTabSz="30284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514233" algn="l" defTabSz="30284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817080" algn="l" defTabSz="30284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119927" algn="l" defTabSz="30284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422774" algn="l" defTabSz="30284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1C1"/>
    <a:srgbClr val="C2C2C2"/>
    <a:srgbClr val="D9D9D9"/>
    <a:srgbClr val="E7E7E7"/>
    <a:srgbClr val="666666"/>
    <a:srgbClr val="6D6D6D"/>
    <a:srgbClr val="939393"/>
    <a:srgbClr val="9BBB59"/>
    <a:srgbClr val="CDCDCD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4" d="100"/>
          <a:sy n="204" d="100"/>
        </p:scale>
        <p:origin x="-1424" y="-80"/>
      </p:cViewPr>
      <p:guideLst>
        <p:guide orient="horz" pos="1527"/>
        <p:guide pos="15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499" y="1505601"/>
            <a:ext cx="4119642" cy="1038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6996" y="2746428"/>
            <a:ext cx="3392647" cy="12385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28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5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0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1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14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1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199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22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3E74-E3EB-4142-B421-94DD3204CAD0}" type="datetimeFigureOut">
              <a:rPr lang="en-US" smtClean="0"/>
              <a:t>6/6/14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AE0CC-E1AA-FA42-A31E-76936721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6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3E74-E3EB-4142-B421-94DD3204CAD0}" type="datetimeFigureOut">
              <a:rPr lang="en-US" smtClean="0"/>
              <a:t>6/6/14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AE0CC-E1AA-FA42-A31E-76936721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7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11221" y="207554"/>
            <a:ext cx="872564" cy="44102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3531" y="207554"/>
            <a:ext cx="2536912" cy="44102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3E74-E3EB-4142-B421-94DD3204CAD0}" type="datetimeFigureOut">
              <a:rPr lang="en-US" smtClean="0"/>
              <a:t>6/6/14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AE0CC-E1AA-FA42-A31E-76936721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9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3E74-E3EB-4142-B421-94DD3204CAD0}" type="datetimeFigureOut">
              <a:rPr lang="en-US" smtClean="0"/>
              <a:t>6/6/14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AE0CC-E1AA-FA42-A31E-76936721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7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852" y="3114415"/>
            <a:ext cx="4119642" cy="962596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852" y="2054215"/>
            <a:ext cx="4119642" cy="1060201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0284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0569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0854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1138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1423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1708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1992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42277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3E74-E3EB-4142-B421-94DD3204CAD0}" type="datetimeFigureOut">
              <a:rPr lang="en-US" smtClean="0"/>
              <a:t>6/6/14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AE0CC-E1AA-FA42-A31E-76936721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1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3530" y="1206051"/>
            <a:ext cx="1704738" cy="3411719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9045" y="1206051"/>
            <a:ext cx="1704738" cy="3411719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3E74-E3EB-4142-B421-94DD3204CAD0}" type="datetimeFigureOut">
              <a:rPr lang="en-US" smtClean="0"/>
              <a:t>6/6/14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AE0CC-E1AA-FA42-A31E-76936721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9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33" y="194091"/>
            <a:ext cx="4361974" cy="8077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335" y="1084885"/>
            <a:ext cx="2141441" cy="45212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02847" indent="0">
              <a:buNone/>
              <a:defRPr sz="1300" b="1"/>
            </a:lvl2pPr>
            <a:lvl3pPr marL="605693" indent="0">
              <a:buNone/>
              <a:defRPr sz="1300" b="1"/>
            </a:lvl3pPr>
            <a:lvl4pPr marL="908541" indent="0">
              <a:buNone/>
              <a:defRPr sz="1100" b="1"/>
            </a:lvl4pPr>
            <a:lvl5pPr marL="1211387" indent="0">
              <a:buNone/>
              <a:defRPr sz="1100" b="1"/>
            </a:lvl5pPr>
            <a:lvl6pPr marL="1514233" indent="0">
              <a:buNone/>
              <a:defRPr sz="1100" b="1"/>
            </a:lvl6pPr>
            <a:lvl7pPr marL="1817080" indent="0">
              <a:buNone/>
              <a:defRPr sz="1100" b="1"/>
            </a:lvl7pPr>
            <a:lvl8pPr marL="2119927" indent="0">
              <a:buNone/>
              <a:defRPr sz="1100" b="1"/>
            </a:lvl8pPr>
            <a:lvl9pPr marL="242277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2335" y="1537015"/>
            <a:ext cx="2141441" cy="2792426"/>
          </a:xfrm>
        </p:spPr>
        <p:txBody>
          <a:bodyPr/>
          <a:lstStyle>
            <a:lvl1pPr>
              <a:defRPr sz="1700"/>
            </a:lvl1pPr>
            <a:lvl2pPr>
              <a:defRPr sz="13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62026" y="1084885"/>
            <a:ext cx="2142282" cy="45212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02847" indent="0">
              <a:buNone/>
              <a:defRPr sz="1300" b="1"/>
            </a:lvl2pPr>
            <a:lvl3pPr marL="605693" indent="0">
              <a:buNone/>
              <a:defRPr sz="1300" b="1"/>
            </a:lvl3pPr>
            <a:lvl4pPr marL="908541" indent="0">
              <a:buNone/>
              <a:defRPr sz="1100" b="1"/>
            </a:lvl4pPr>
            <a:lvl5pPr marL="1211387" indent="0">
              <a:buNone/>
              <a:defRPr sz="1100" b="1"/>
            </a:lvl5pPr>
            <a:lvl6pPr marL="1514233" indent="0">
              <a:buNone/>
              <a:defRPr sz="1100" b="1"/>
            </a:lvl6pPr>
            <a:lvl7pPr marL="1817080" indent="0">
              <a:buNone/>
              <a:defRPr sz="1100" b="1"/>
            </a:lvl7pPr>
            <a:lvl8pPr marL="2119927" indent="0">
              <a:buNone/>
              <a:defRPr sz="1100" b="1"/>
            </a:lvl8pPr>
            <a:lvl9pPr marL="242277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62026" y="1537015"/>
            <a:ext cx="2142282" cy="2792426"/>
          </a:xfrm>
        </p:spPr>
        <p:txBody>
          <a:bodyPr/>
          <a:lstStyle>
            <a:lvl1pPr>
              <a:defRPr sz="1700"/>
            </a:lvl1pPr>
            <a:lvl2pPr>
              <a:defRPr sz="13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3E74-E3EB-4142-B421-94DD3204CAD0}" type="datetimeFigureOut">
              <a:rPr lang="en-US" smtClean="0"/>
              <a:t>6/6/14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AE0CC-E1AA-FA42-A31E-76936721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9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3E74-E3EB-4142-B421-94DD3204CAD0}" type="datetimeFigureOut">
              <a:rPr lang="en-US" smtClean="0"/>
              <a:t>6/6/14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AE0CC-E1AA-FA42-A31E-76936721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9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3E74-E3EB-4142-B421-94DD3204CAD0}" type="datetimeFigureOut">
              <a:rPr lang="en-US" smtClean="0"/>
              <a:t>6/6/14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AE0CC-E1AA-FA42-A31E-76936721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5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35" y="192967"/>
            <a:ext cx="1594512" cy="82123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4902" y="192970"/>
            <a:ext cx="2709406" cy="413647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335" y="1014204"/>
            <a:ext cx="1594512" cy="3315237"/>
          </a:xfrm>
        </p:spPr>
        <p:txBody>
          <a:bodyPr/>
          <a:lstStyle>
            <a:lvl1pPr marL="0" indent="0">
              <a:buNone/>
              <a:defRPr sz="1000"/>
            </a:lvl1pPr>
            <a:lvl2pPr marL="302847" indent="0">
              <a:buNone/>
              <a:defRPr sz="800"/>
            </a:lvl2pPr>
            <a:lvl3pPr marL="605693" indent="0">
              <a:buNone/>
              <a:defRPr sz="800"/>
            </a:lvl3pPr>
            <a:lvl4pPr marL="908541" indent="0">
              <a:buNone/>
              <a:defRPr sz="700"/>
            </a:lvl4pPr>
            <a:lvl5pPr marL="1211387" indent="0">
              <a:buNone/>
              <a:defRPr sz="700"/>
            </a:lvl5pPr>
            <a:lvl6pPr marL="1514233" indent="0">
              <a:buNone/>
              <a:defRPr sz="700"/>
            </a:lvl6pPr>
            <a:lvl7pPr marL="1817080" indent="0">
              <a:buNone/>
              <a:defRPr sz="700"/>
            </a:lvl7pPr>
            <a:lvl8pPr marL="2119927" indent="0">
              <a:buNone/>
              <a:defRPr sz="700"/>
            </a:lvl8pPr>
            <a:lvl9pPr marL="2422774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3E74-E3EB-4142-B421-94DD3204CAD0}" type="datetimeFigureOut">
              <a:rPr lang="en-US" smtClean="0"/>
              <a:t>6/6/14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AE0CC-E1AA-FA42-A31E-76936721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7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975" y="3392646"/>
            <a:ext cx="2907983" cy="400523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49975" y="433057"/>
            <a:ext cx="2907983" cy="2907983"/>
          </a:xfrm>
        </p:spPr>
        <p:txBody>
          <a:bodyPr/>
          <a:lstStyle>
            <a:lvl1pPr marL="0" indent="0">
              <a:buNone/>
              <a:defRPr sz="2200"/>
            </a:lvl1pPr>
            <a:lvl2pPr marL="302847" indent="0">
              <a:buNone/>
              <a:defRPr sz="1900"/>
            </a:lvl2pPr>
            <a:lvl3pPr marL="605693" indent="0">
              <a:buNone/>
              <a:defRPr sz="1700"/>
            </a:lvl3pPr>
            <a:lvl4pPr marL="908541" indent="0">
              <a:buNone/>
              <a:defRPr sz="1300"/>
            </a:lvl4pPr>
            <a:lvl5pPr marL="1211387" indent="0">
              <a:buNone/>
              <a:defRPr sz="1300"/>
            </a:lvl5pPr>
            <a:lvl6pPr marL="1514233" indent="0">
              <a:buNone/>
              <a:defRPr sz="1300"/>
            </a:lvl6pPr>
            <a:lvl7pPr marL="1817080" indent="0">
              <a:buNone/>
              <a:defRPr sz="1300"/>
            </a:lvl7pPr>
            <a:lvl8pPr marL="2119927" indent="0">
              <a:buNone/>
              <a:defRPr sz="1300"/>
            </a:lvl8pPr>
            <a:lvl9pPr marL="2422774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9975" y="3793170"/>
            <a:ext cx="2907983" cy="568805"/>
          </a:xfrm>
        </p:spPr>
        <p:txBody>
          <a:bodyPr/>
          <a:lstStyle>
            <a:lvl1pPr marL="0" indent="0">
              <a:buNone/>
              <a:defRPr sz="1000"/>
            </a:lvl1pPr>
            <a:lvl2pPr marL="302847" indent="0">
              <a:buNone/>
              <a:defRPr sz="800"/>
            </a:lvl2pPr>
            <a:lvl3pPr marL="605693" indent="0">
              <a:buNone/>
              <a:defRPr sz="800"/>
            </a:lvl3pPr>
            <a:lvl4pPr marL="908541" indent="0">
              <a:buNone/>
              <a:defRPr sz="700"/>
            </a:lvl4pPr>
            <a:lvl5pPr marL="1211387" indent="0">
              <a:buNone/>
              <a:defRPr sz="700"/>
            </a:lvl5pPr>
            <a:lvl6pPr marL="1514233" indent="0">
              <a:buNone/>
              <a:defRPr sz="700"/>
            </a:lvl6pPr>
            <a:lvl7pPr marL="1817080" indent="0">
              <a:buNone/>
              <a:defRPr sz="700"/>
            </a:lvl7pPr>
            <a:lvl8pPr marL="2119927" indent="0">
              <a:buNone/>
              <a:defRPr sz="700"/>
            </a:lvl8pPr>
            <a:lvl9pPr marL="2422774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3E74-E3EB-4142-B421-94DD3204CAD0}" type="datetimeFigureOut">
              <a:rPr lang="en-US" smtClean="0"/>
              <a:t>6/6/14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AE0CC-E1AA-FA42-A31E-76936721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2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333" y="194091"/>
            <a:ext cx="4361974" cy="807773"/>
          </a:xfrm>
          <a:prstGeom prst="rect">
            <a:avLst/>
          </a:prstGeom>
        </p:spPr>
        <p:txBody>
          <a:bodyPr vert="horz" lIns="60569" tIns="30285" rIns="60569" bIns="3028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333" y="1130884"/>
            <a:ext cx="4361974" cy="3198558"/>
          </a:xfrm>
          <a:prstGeom prst="rect">
            <a:avLst/>
          </a:prstGeom>
        </p:spPr>
        <p:txBody>
          <a:bodyPr vert="horz" lIns="60569" tIns="30285" rIns="60569" bIns="3028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2331" y="4492118"/>
            <a:ext cx="1130883" cy="258039"/>
          </a:xfrm>
          <a:prstGeom prst="rect">
            <a:avLst/>
          </a:prstGeom>
        </p:spPr>
        <p:txBody>
          <a:bodyPr vert="horz" lIns="60569" tIns="30285" rIns="60569" bIns="30285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53E74-E3EB-4142-B421-94DD3204CAD0}" type="datetimeFigureOut">
              <a:rPr lang="en-US" smtClean="0"/>
              <a:t>6/6/14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55935" y="4492118"/>
            <a:ext cx="1534769" cy="258039"/>
          </a:xfrm>
          <a:prstGeom prst="rect">
            <a:avLst/>
          </a:prstGeom>
        </p:spPr>
        <p:txBody>
          <a:bodyPr vert="horz" lIns="60569" tIns="30285" rIns="60569" bIns="30285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73424" y="4492118"/>
            <a:ext cx="1130883" cy="258039"/>
          </a:xfrm>
          <a:prstGeom prst="rect">
            <a:avLst/>
          </a:prstGeom>
        </p:spPr>
        <p:txBody>
          <a:bodyPr vert="horz" lIns="60569" tIns="30285" rIns="60569" bIns="3028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AE0CC-E1AA-FA42-A31E-76936721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2847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135" indent="-227135" algn="l" defTabSz="302847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92127" indent="-189280" algn="l" defTabSz="302847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57117" indent="-151423" algn="l" defTabSz="302847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059964" indent="-151423" algn="l" defTabSz="302847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62811" indent="-151423" algn="l" defTabSz="302847" rtl="0" eaLnBrk="1" latinLnBrk="0" hangingPunct="1">
        <a:spcBef>
          <a:spcPct val="20000"/>
        </a:spcBef>
        <a:buFont typeface="Arial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65657" indent="-151423" algn="l" defTabSz="302847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68504" indent="-151423" algn="l" defTabSz="302847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1350" indent="-151423" algn="l" defTabSz="302847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4199" indent="-151423" algn="l" defTabSz="302847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84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02847" algn="l" defTabSz="30284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05693" algn="l" defTabSz="30284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08541" algn="l" defTabSz="30284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11387" algn="l" defTabSz="30284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14233" algn="l" defTabSz="30284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17080" algn="l" defTabSz="30284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19927" algn="l" defTabSz="30284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22774" algn="l" defTabSz="30284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0" y="-1687140"/>
            <a:ext cx="4852864" cy="6533779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C1C1C1"/>
              </a:gs>
              <a:gs pos="100000">
                <a:srgbClr val="666666"/>
              </a:gs>
              <a:gs pos="20000">
                <a:srgbClr val="C2C2C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>
              <a:lnSpc>
                <a:spcPct val="120000"/>
              </a:lnSpc>
            </a:pPr>
            <a:endParaRPr lang="en-US" sz="4800" dirty="0" smtClean="0">
              <a:solidFill>
                <a:srgbClr val="E0FF00"/>
              </a:solidFill>
              <a:latin typeface="Athelas Italic"/>
              <a:cs typeface="Athelas Italic"/>
            </a:endParaRPr>
          </a:p>
          <a:p>
            <a:pPr algn="ctr">
              <a:lnSpc>
                <a:spcPct val="120000"/>
              </a:lnSpc>
            </a:pPr>
            <a:endParaRPr lang="en-US" sz="4800" dirty="0" smtClean="0">
              <a:solidFill>
                <a:srgbClr val="E0FF00"/>
              </a:solidFill>
              <a:latin typeface="Athelas Italic"/>
              <a:cs typeface="Athelas Italic"/>
            </a:endParaRPr>
          </a:p>
          <a:p>
            <a:pPr algn="ctr">
              <a:lnSpc>
                <a:spcPct val="120000"/>
              </a:lnSpc>
            </a:pPr>
            <a:endParaRPr lang="en-US" sz="4800" dirty="0" smtClean="0">
              <a:solidFill>
                <a:srgbClr val="E0FF00"/>
              </a:solidFill>
              <a:latin typeface="Athelas Italic"/>
              <a:cs typeface="Athelas Italic"/>
            </a:endParaRPr>
          </a:p>
          <a:p>
            <a:pPr algn="ctr">
              <a:lnSpc>
                <a:spcPct val="120000"/>
              </a:lnSpc>
            </a:pPr>
            <a:r>
              <a:rPr lang="en-US" sz="4800" dirty="0" err="1" smtClean="0">
                <a:solidFill>
                  <a:srgbClr val="E0FF00"/>
                </a:solidFill>
                <a:latin typeface="Athelas Italic"/>
                <a:cs typeface="Athelas Italic"/>
              </a:rPr>
              <a:t>Limily</a:t>
            </a:r>
            <a:endParaRPr lang="en-US" sz="4800" dirty="0">
              <a:solidFill>
                <a:srgbClr val="E0FF00"/>
              </a:solidFill>
              <a:latin typeface="Athelas Italic"/>
              <a:cs typeface="Athelas Ital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8811" y="1736945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1F1F21"/>
                </a:solidFill>
                <a:latin typeface="Helvetica Neue Thin"/>
                <a:cs typeface="Helvetica Neue Thin"/>
              </a:rPr>
              <a:t>Feed Reader</a:t>
            </a:r>
            <a:endParaRPr lang="en-US" sz="1200" dirty="0">
              <a:solidFill>
                <a:srgbClr val="1F1F21"/>
              </a:solidFill>
              <a:latin typeface="Helvetica Neue Thin"/>
              <a:cs typeface="Helvetica Neue Thi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9008" y="1933008"/>
            <a:ext cx="11336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rgbClr val="8E8E93"/>
                </a:solidFill>
                <a:latin typeface="Helvetica Neue Thin"/>
                <a:cs typeface="Helvetica Neue Thin"/>
              </a:rPr>
              <a:t>Brings you the best news</a:t>
            </a:r>
            <a:endParaRPr lang="en-US" sz="700" dirty="0">
              <a:solidFill>
                <a:srgbClr val="8E8E93"/>
              </a:solidFill>
              <a:latin typeface="Helvetica Neue Thin"/>
              <a:cs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2692908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4437</TotalTime>
  <Words>8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California, Irvine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Kazuyuki Tanimura</dc:creator>
  <cp:lastModifiedBy>Kazuyuki Tanimura</cp:lastModifiedBy>
  <cp:revision>15</cp:revision>
  <dcterms:created xsi:type="dcterms:W3CDTF">2014-04-26T21:31:43Z</dcterms:created>
  <dcterms:modified xsi:type="dcterms:W3CDTF">2014-06-06T17:00:26Z</dcterms:modified>
</cp:coreProperties>
</file>