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4846638" cy="4846638"/>
  <p:notesSz cx="6858000" cy="9144000"/>
  <p:defaultTextStyle>
    <a:defPPr>
      <a:defRPr lang="en-US"/>
    </a:defPPr>
    <a:lvl1pPr marL="0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02847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05693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08541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211387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514233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817080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119927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422774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-2376" y="-104"/>
      </p:cViewPr>
      <p:guideLst>
        <p:guide orient="horz" pos="1527"/>
        <p:guide pos="1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99" y="1505601"/>
            <a:ext cx="4119642" cy="1038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996" y="2746428"/>
            <a:ext cx="3392647" cy="1238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2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5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0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1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1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1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19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22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4/26/14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6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4/26/14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7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11221" y="207554"/>
            <a:ext cx="872564" cy="44102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3531" y="207554"/>
            <a:ext cx="2536912" cy="44102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4/26/14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4/26/14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7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852" y="3114415"/>
            <a:ext cx="4119642" cy="962596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852" y="2054215"/>
            <a:ext cx="4119642" cy="1060201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284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05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085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1138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1423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1708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1992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2277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4/26/14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1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530" y="1206051"/>
            <a:ext cx="1704738" cy="3411719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9045" y="1206051"/>
            <a:ext cx="1704738" cy="3411719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4/26/14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9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33" y="194091"/>
            <a:ext cx="4361974" cy="8077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335" y="1084885"/>
            <a:ext cx="2141441" cy="45212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2847" indent="0">
              <a:buNone/>
              <a:defRPr sz="1300" b="1"/>
            </a:lvl2pPr>
            <a:lvl3pPr marL="605693" indent="0">
              <a:buNone/>
              <a:defRPr sz="1300" b="1"/>
            </a:lvl3pPr>
            <a:lvl4pPr marL="908541" indent="0">
              <a:buNone/>
              <a:defRPr sz="1100" b="1"/>
            </a:lvl4pPr>
            <a:lvl5pPr marL="1211387" indent="0">
              <a:buNone/>
              <a:defRPr sz="1100" b="1"/>
            </a:lvl5pPr>
            <a:lvl6pPr marL="1514233" indent="0">
              <a:buNone/>
              <a:defRPr sz="1100" b="1"/>
            </a:lvl6pPr>
            <a:lvl7pPr marL="1817080" indent="0">
              <a:buNone/>
              <a:defRPr sz="1100" b="1"/>
            </a:lvl7pPr>
            <a:lvl8pPr marL="2119927" indent="0">
              <a:buNone/>
              <a:defRPr sz="1100" b="1"/>
            </a:lvl8pPr>
            <a:lvl9pPr marL="242277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335" y="1537015"/>
            <a:ext cx="2141441" cy="2792426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2026" y="1084885"/>
            <a:ext cx="2142282" cy="45212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2847" indent="0">
              <a:buNone/>
              <a:defRPr sz="1300" b="1"/>
            </a:lvl2pPr>
            <a:lvl3pPr marL="605693" indent="0">
              <a:buNone/>
              <a:defRPr sz="1300" b="1"/>
            </a:lvl3pPr>
            <a:lvl4pPr marL="908541" indent="0">
              <a:buNone/>
              <a:defRPr sz="1100" b="1"/>
            </a:lvl4pPr>
            <a:lvl5pPr marL="1211387" indent="0">
              <a:buNone/>
              <a:defRPr sz="1100" b="1"/>
            </a:lvl5pPr>
            <a:lvl6pPr marL="1514233" indent="0">
              <a:buNone/>
              <a:defRPr sz="1100" b="1"/>
            </a:lvl6pPr>
            <a:lvl7pPr marL="1817080" indent="0">
              <a:buNone/>
              <a:defRPr sz="1100" b="1"/>
            </a:lvl7pPr>
            <a:lvl8pPr marL="2119927" indent="0">
              <a:buNone/>
              <a:defRPr sz="1100" b="1"/>
            </a:lvl8pPr>
            <a:lvl9pPr marL="242277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2026" y="1537015"/>
            <a:ext cx="2142282" cy="2792426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4/26/14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4/26/14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9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4/26/14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5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35" y="192967"/>
            <a:ext cx="1594512" cy="82123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902" y="192970"/>
            <a:ext cx="2709406" cy="413647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335" y="1014204"/>
            <a:ext cx="1594512" cy="3315237"/>
          </a:xfrm>
        </p:spPr>
        <p:txBody>
          <a:bodyPr/>
          <a:lstStyle>
            <a:lvl1pPr marL="0" indent="0">
              <a:buNone/>
              <a:defRPr sz="1000"/>
            </a:lvl1pPr>
            <a:lvl2pPr marL="302847" indent="0">
              <a:buNone/>
              <a:defRPr sz="800"/>
            </a:lvl2pPr>
            <a:lvl3pPr marL="605693" indent="0">
              <a:buNone/>
              <a:defRPr sz="800"/>
            </a:lvl3pPr>
            <a:lvl4pPr marL="908541" indent="0">
              <a:buNone/>
              <a:defRPr sz="700"/>
            </a:lvl4pPr>
            <a:lvl5pPr marL="1211387" indent="0">
              <a:buNone/>
              <a:defRPr sz="700"/>
            </a:lvl5pPr>
            <a:lvl6pPr marL="1514233" indent="0">
              <a:buNone/>
              <a:defRPr sz="700"/>
            </a:lvl6pPr>
            <a:lvl7pPr marL="1817080" indent="0">
              <a:buNone/>
              <a:defRPr sz="700"/>
            </a:lvl7pPr>
            <a:lvl8pPr marL="2119927" indent="0">
              <a:buNone/>
              <a:defRPr sz="700"/>
            </a:lvl8pPr>
            <a:lvl9pPr marL="242277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4/26/14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7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975" y="3392646"/>
            <a:ext cx="2907983" cy="400523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975" y="433057"/>
            <a:ext cx="2907983" cy="2907983"/>
          </a:xfrm>
        </p:spPr>
        <p:txBody>
          <a:bodyPr/>
          <a:lstStyle>
            <a:lvl1pPr marL="0" indent="0">
              <a:buNone/>
              <a:defRPr sz="2200"/>
            </a:lvl1pPr>
            <a:lvl2pPr marL="302847" indent="0">
              <a:buNone/>
              <a:defRPr sz="1900"/>
            </a:lvl2pPr>
            <a:lvl3pPr marL="605693" indent="0">
              <a:buNone/>
              <a:defRPr sz="1700"/>
            </a:lvl3pPr>
            <a:lvl4pPr marL="908541" indent="0">
              <a:buNone/>
              <a:defRPr sz="1300"/>
            </a:lvl4pPr>
            <a:lvl5pPr marL="1211387" indent="0">
              <a:buNone/>
              <a:defRPr sz="1300"/>
            </a:lvl5pPr>
            <a:lvl6pPr marL="1514233" indent="0">
              <a:buNone/>
              <a:defRPr sz="1300"/>
            </a:lvl6pPr>
            <a:lvl7pPr marL="1817080" indent="0">
              <a:buNone/>
              <a:defRPr sz="1300"/>
            </a:lvl7pPr>
            <a:lvl8pPr marL="2119927" indent="0">
              <a:buNone/>
              <a:defRPr sz="1300"/>
            </a:lvl8pPr>
            <a:lvl9pPr marL="2422774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9975" y="3793170"/>
            <a:ext cx="2907983" cy="568805"/>
          </a:xfrm>
        </p:spPr>
        <p:txBody>
          <a:bodyPr/>
          <a:lstStyle>
            <a:lvl1pPr marL="0" indent="0">
              <a:buNone/>
              <a:defRPr sz="1000"/>
            </a:lvl1pPr>
            <a:lvl2pPr marL="302847" indent="0">
              <a:buNone/>
              <a:defRPr sz="800"/>
            </a:lvl2pPr>
            <a:lvl3pPr marL="605693" indent="0">
              <a:buNone/>
              <a:defRPr sz="800"/>
            </a:lvl3pPr>
            <a:lvl4pPr marL="908541" indent="0">
              <a:buNone/>
              <a:defRPr sz="700"/>
            </a:lvl4pPr>
            <a:lvl5pPr marL="1211387" indent="0">
              <a:buNone/>
              <a:defRPr sz="700"/>
            </a:lvl5pPr>
            <a:lvl6pPr marL="1514233" indent="0">
              <a:buNone/>
              <a:defRPr sz="700"/>
            </a:lvl6pPr>
            <a:lvl7pPr marL="1817080" indent="0">
              <a:buNone/>
              <a:defRPr sz="700"/>
            </a:lvl7pPr>
            <a:lvl8pPr marL="2119927" indent="0">
              <a:buNone/>
              <a:defRPr sz="700"/>
            </a:lvl8pPr>
            <a:lvl9pPr marL="242277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4/26/14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333" y="194091"/>
            <a:ext cx="4361974" cy="807773"/>
          </a:xfrm>
          <a:prstGeom prst="rect">
            <a:avLst/>
          </a:prstGeom>
        </p:spPr>
        <p:txBody>
          <a:bodyPr vert="horz" lIns="60569" tIns="30285" rIns="60569" bIns="302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333" y="1130884"/>
            <a:ext cx="4361974" cy="3198558"/>
          </a:xfrm>
          <a:prstGeom prst="rect">
            <a:avLst/>
          </a:prstGeom>
        </p:spPr>
        <p:txBody>
          <a:bodyPr vert="horz" lIns="60569" tIns="30285" rIns="60569" bIns="302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2331" y="4492118"/>
            <a:ext cx="1130883" cy="258039"/>
          </a:xfrm>
          <a:prstGeom prst="rect">
            <a:avLst/>
          </a:prstGeom>
        </p:spPr>
        <p:txBody>
          <a:bodyPr vert="horz" lIns="60569" tIns="30285" rIns="60569" bIns="3028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3E74-E3EB-4142-B421-94DD3204CAD0}" type="datetimeFigureOut">
              <a:rPr lang="en-US" smtClean="0"/>
              <a:t>4/26/14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5935" y="4492118"/>
            <a:ext cx="1534769" cy="258039"/>
          </a:xfrm>
          <a:prstGeom prst="rect">
            <a:avLst/>
          </a:prstGeom>
        </p:spPr>
        <p:txBody>
          <a:bodyPr vert="horz" lIns="60569" tIns="30285" rIns="60569" bIns="3028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73424" y="4492118"/>
            <a:ext cx="1130883" cy="258039"/>
          </a:xfrm>
          <a:prstGeom prst="rect">
            <a:avLst/>
          </a:prstGeom>
        </p:spPr>
        <p:txBody>
          <a:bodyPr vert="horz" lIns="60569" tIns="30285" rIns="60569" bIns="3028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2847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135" indent="-227135" algn="l" defTabSz="302847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92127" indent="-189280" algn="l" defTabSz="302847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57117" indent="-151423" algn="l" defTabSz="302847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59964" indent="-151423" algn="l" defTabSz="302847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2811" indent="-151423" algn="l" defTabSz="302847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5657" indent="-151423" algn="l" defTabSz="30284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68504" indent="-151423" algn="l" defTabSz="30284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1350" indent="-151423" algn="l" defTabSz="30284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4199" indent="-151423" algn="l" defTabSz="30284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02847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05693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08541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11387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14233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17080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19927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22774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18" y="318"/>
            <a:ext cx="4846320" cy="4846320"/>
            <a:chOff x="1601702" y="964777"/>
            <a:chExt cx="4862308" cy="4794164"/>
          </a:xfrm>
        </p:grpSpPr>
        <p:sp>
          <p:nvSpPr>
            <p:cNvPr id="21" name="Rounded Rectangle 20"/>
            <p:cNvSpPr/>
            <p:nvPr/>
          </p:nvSpPr>
          <p:spPr>
            <a:xfrm>
              <a:off x="1601702" y="964777"/>
              <a:ext cx="4862308" cy="4576110"/>
            </a:xfrm>
            <a:prstGeom prst="roundRect">
              <a:avLst>
                <a:gd name="adj" fmla="val 0"/>
              </a:avLst>
            </a:prstGeom>
            <a:solidFill>
              <a:srgbClr val="F7F7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b"/>
            <a:lstStyle/>
            <a:p>
              <a:pPr algn="ctr"/>
              <a:r>
                <a:rPr lang="en-US" sz="34400" dirty="0">
                  <a:solidFill>
                    <a:srgbClr val="E0FF00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thelas Italic"/>
                  <a:cs typeface="Athelas Italic"/>
                </a:rPr>
                <a:t>L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601702" y="5540887"/>
              <a:ext cx="4862308" cy="218054"/>
            </a:xfrm>
            <a:prstGeom prst="roundRect">
              <a:avLst>
                <a:gd name="adj" fmla="val 0"/>
              </a:avLst>
            </a:prstGeom>
            <a:solidFill>
              <a:srgbClr val="BDBEC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290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California, Irvine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Kazuyuki Tanimura</dc:creator>
  <cp:lastModifiedBy>Kazuyuki Tanimura</cp:lastModifiedBy>
  <cp:revision>1</cp:revision>
  <dcterms:created xsi:type="dcterms:W3CDTF">2014-04-26T21:31:43Z</dcterms:created>
  <dcterms:modified xsi:type="dcterms:W3CDTF">2014-04-26T21:41:44Z</dcterms:modified>
</cp:coreProperties>
</file>