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846638" cy="4846638"/>
  <p:notesSz cx="6858000" cy="9144000"/>
  <p:defaultTextStyle>
    <a:defPPr>
      <a:defRPr lang="en-US"/>
    </a:defPPr>
    <a:lvl1pPr marL="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0284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0569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08541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1138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14233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817080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119927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422774" algn="l" defTabSz="30284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1408" y="-104"/>
      </p:cViewPr>
      <p:guideLst>
        <p:guide orient="horz" pos="1527"/>
        <p:guide pos="1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9" y="1505601"/>
            <a:ext cx="4119642" cy="1038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996" y="2746428"/>
            <a:ext cx="3392647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1221" y="207554"/>
            <a:ext cx="872564" cy="4410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3531" y="207554"/>
            <a:ext cx="2536912" cy="4410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52" y="3114415"/>
            <a:ext cx="4119642" cy="96259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852" y="2054215"/>
            <a:ext cx="4119642" cy="106020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05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085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113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142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170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1992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2277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30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9045" y="1206051"/>
            <a:ext cx="1704738" cy="341171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5" y="1084885"/>
            <a:ext cx="2141441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335" y="1537015"/>
            <a:ext cx="2141441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2026" y="1084885"/>
            <a:ext cx="2142282" cy="4521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2847" indent="0">
              <a:buNone/>
              <a:defRPr sz="1300" b="1"/>
            </a:lvl2pPr>
            <a:lvl3pPr marL="605693" indent="0">
              <a:buNone/>
              <a:defRPr sz="1300" b="1"/>
            </a:lvl3pPr>
            <a:lvl4pPr marL="908541" indent="0">
              <a:buNone/>
              <a:defRPr sz="1100" b="1"/>
            </a:lvl4pPr>
            <a:lvl5pPr marL="1211387" indent="0">
              <a:buNone/>
              <a:defRPr sz="1100" b="1"/>
            </a:lvl5pPr>
            <a:lvl6pPr marL="1514233" indent="0">
              <a:buNone/>
              <a:defRPr sz="1100" b="1"/>
            </a:lvl6pPr>
            <a:lvl7pPr marL="1817080" indent="0">
              <a:buNone/>
              <a:defRPr sz="1100" b="1"/>
            </a:lvl7pPr>
            <a:lvl8pPr marL="2119927" indent="0">
              <a:buNone/>
              <a:defRPr sz="1100" b="1"/>
            </a:lvl8pPr>
            <a:lvl9pPr marL="242277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2026" y="1537015"/>
            <a:ext cx="2142282" cy="2792426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5" y="192967"/>
            <a:ext cx="1594512" cy="82123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902" y="192970"/>
            <a:ext cx="2709406" cy="413647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35" y="1014204"/>
            <a:ext cx="1594512" cy="3315237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75" y="3392646"/>
            <a:ext cx="2907983" cy="40052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975" y="433057"/>
            <a:ext cx="2907983" cy="2907983"/>
          </a:xfrm>
        </p:spPr>
        <p:txBody>
          <a:bodyPr/>
          <a:lstStyle>
            <a:lvl1pPr marL="0" indent="0">
              <a:buNone/>
              <a:defRPr sz="2200"/>
            </a:lvl1pPr>
            <a:lvl2pPr marL="302847" indent="0">
              <a:buNone/>
              <a:defRPr sz="1900"/>
            </a:lvl2pPr>
            <a:lvl3pPr marL="605693" indent="0">
              <a:buNone/>
              <a:defRPr sz="1700"/>
            </a:lvl3pPr>
            <a:lvl4pPr marL="908541" indent="0">
              <a:buNone/>
              <a:defRPr sz="1300"/>
            </a:lvl4pPr>
            <a:lvl5pPr marL="1211387" indent="0">
              <a:buNone/>
              <a:defRPr sz="1300"/>
            </a:lvl5pPr>
            <a:lvl6pPr marL="1514233" indent="0">
              <a:buNone/>
              <a:defRPr sz="1300"/>
            </a:lvl6pPr>
            <a:lvl7pPr marL="1817080" indent="0">
              <a:buNone/>
              <a:defRPr sz="1300"/>
            </a:lvl7pPr>
            <a:lvl8pPr marL="2119927" indent="0">
              <a:buNone/>
              <a:defRPr sz="1300"/>
            </a:lvl8pPr>
            <a:lvl9pPr marL="242277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975" y="3793170"/>
            <a:ext cx="2907983" cy="568805"/>
          </a:xfrm>
        </p:spPr>
        <p:txBody>
          <a:bodyPr/>
          <a:lstStyle>
            <a:lvl1pPr marL="0" indent="0">
              <a:buNone/>
              <a:defRPr sz="1000"/>
            </a:lvl1pPr>
            <a:lvl2pPr marL="302847" indent="0">
              <a:buNone/>
              <a:defRPr sz="800"/>
            </a:lvl2pPr>
            <a:lvl3pPr marL="605693" indent="0">
              <a:buNone/>
              <a:defRPr sz="800"/>
            </a:lvl3pPr>
            <a:lvl4pPr marL="908541" indent="0">
              <a:buNone/>
              <a:defRPr sz="700"/>
            </a:lvl4pPr>
            <a:lvl5pPr marL="1211387" indent="0">
              <a:buNone/>
              <a:defRPr sz="700"/>
            </a:lvl5pPr>
            <a:lvl6pPr marL="1514233" indent="0">
              <a:buNone/>
              <a:defRPr sz="700"/>
            </a:lvl6pPr>
            <a:lvl7pPr marL="1817080" indent="0">
              <a:buNone/>
              <a:defRPr sz="700"/>
            </a:lvl7pPr>
            <a:lvl8pPr marL="2119927" indent="0">
              <a:buNone/>
              <a:defRPr sz="700"/>
            </a:lvl8pPr>
            <a:lvl9pPr marL="242277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33" y="194091"/>
            <a:ext cx="4361974" cy="807773"/>
          </a:xfrm>
          <a:prstGeom prst="rect">
            <a:avLst/>
          </a:prstGeom>
        </p:spPr>
        <p:txBody>
          <a:bodyPr vert="horz" lIns="60569" tIns="30285" rIns="60569" bIns="302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333" y="1130884"/>
            <a:ext cx="4361974" cy="3198558"/>
          </a:xfrm>
          <a:prstGeom prst="rect">
            <a:avLst/>
          </a:prstGeom>
        </p:spPr>
        <p:txBody>
          <a:bodyPr vert="horz" lIns="60569" tIns="30285" rIns="60569" bIns="302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331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E74-E3EB-4142-B421-94DD3204CAD0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5935" y="4492118"/>
            <a:ext cx="1534769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3424" y="4492118"/>
            <a:ext cx="1130883" cy="258039"/>
          </a:xfrm>
          <a:prstGeom prst="rect">
            <a:avLst/>
          </a:prstGeom>
        </p:spPr>
        <p:txBody>
          <a:bodyPr vert="horz" lIns="60569" tIns="30285" rIns="60569" bIns="3028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E0CC-E1AA-FA42-A31E-76936721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47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35" indent="-227135" algn="l" defTabSz="302847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27" indent="-189280" algn="l" defTabSz="302847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17" indent="-151423" algn="l" defTabSz="302847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59964" indent="-151423" algn="l" defTabSz="30284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811" indent="-151423" algn="l" defTabSz="30284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657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504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350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199" indent="-151423" algn="l" defTabSz="30284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4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0569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08541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38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233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080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19927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774" algn="l" defTabSz="30284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18" y="318"/>
            <a:ext cx="4846320" cy="4846320"/>
          </a:xfrm>
          <a:prstGeom prst="roundRect">
            <a:avLst>
              <a:gd name="adj" fmla="val 0"/>
            </a:avLst>
          </a:prstGeom>
          <a:solidFill>
            <a:srgbClr val="F7F7F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37400" dirty="0">
                <a:solidFill>
                  <a:srgbClr val="E0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thelas Italic"/>
                <a:cs typeface="Athelas Italic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6929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Kazuyuki Tanimura</dc:creator>
  <cp:lastModifiedBy>Kazuyuki Tanimura</cp:lastModifiedBy>
  <cp:revision>2</cp:revision>
  <dcterms:created xsi:type="dcterms:W3CDTF">2014-04-26T21:31:43Z</dcterms:created>
  <dcterms:modified xsi:type="dcterms:W3CDTF">2014-05-14T08:05:17Z</dcterms:modified>
</cp:coreProperties>
</file>