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4846638" cy="4846638"/>
  <p:notesSz cx="6858000" cy="9144000"/>
  <p:defaultTextStyle>
    <a:defPPr>
      <a:defRPr lang="en-US"/>
    </a:defPPr>
    <a:lvl1pPr marL="0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02847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05693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08541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211387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514233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817080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119927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422774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CDCDCD"/>
    <a:srgbClr val="F7F7F7"/>
    <a:srgbClr val="C7C7CC"/>
    <a:srgbClr val="C8C8C8"/>
    <a:srgbClr val="AEAEAE"/>
    <a:srgbClr val="4F4F4F"/>
    <a:srgbClr val="8E8E93"/>
    <a:srgbClr val="8E8E7F"/>
    <a:srgbClr val="1F1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4" d="100"/>
          <a:sy n="204" d="100"/>
        </p:scale>
        <p:origin x="-1424" y="-112"/>
      </p:cViewPr>
      <p:guideLst>
        <p:guide orient="horz" pos="1527"/>
        <p:guide pos="1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99" y="1505601"/>
            <a:ext cx="4119642" cy="1038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996" y="2746428"/>
            <a:ext cx="3392647" cy="1238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2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5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0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1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1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1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19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22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6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7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11221" y="207554"/>
            <a:ext cx="872564" cy="44102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3531" y="207554"/>
            <a:ext cx="2536912" cy="44102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7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852" y="3114415"/>
            <a:ext cx="4119642" cy="962596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852" y="2054215"/>
            <a:ext cx="4119642" cy="1060201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284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05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085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1138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1423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1708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1992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2277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1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530" y="1206051"/>
            <a:ext cx="1704738" cy="3411719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9045" y="1206051"/>
            <a:ext cx="1704738" cy="3411719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6/6/14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9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33" y="194091"/>
            <a:ext cx="4361974" cy="8077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335" y="1084885"/>
            <a:ext cx="2141441" cy="45212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2847" indent="0">
              <a:buNone/>
              <a:defRPr sz="1300" b="1"/>
            </a:lvl2pPr>
            <a:lvl3pPr marL="605693" indent="0">
              <a:buNone/>
              <a:defRPr sz="1300" b="1"/>
            </a:lvl3pPr>
            <a:lvl4pPr marL="908541" indent="0">
              <a:buNone/>
              <a:defRPr sz="1100" b="1"/>
            </a:lvl4pPr>
            <a:lvl5pPr marL="1211387" indent="0">
              <a:buNone/>
              <a:defRPr sz="1100" b="1"/>
            </a:lvl5pPr>
            <a:lvl6pPr marL="1514233" indent="0">
              <a:buNone/>
              <a:defRPr sz="1100" b="1"/>
            </a:lvl6pPr>
            <a:lvl7pPr marL="1817080" indent="0">
              <a:buNone/>
              <a:defRPr sz="1100" b="1"/>
            </a:lvl7pPr>
            <a:lvl8pPr marL="2119927" indent="0">
              <a:buNone/>
              <a:defRPr sz="1100" b="1"/>
            </a:lvl8pPr>
            <a:lvl9pPr marL="242277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335" y="1537015"/>
            <a:ext cx="2141441" cy="2792426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2026" y="1084885"/>
            <a:ext cx="2142282" cy="45212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2847" indent="0">
              <a:buNone/>
              <a:defRPr sz="1300" b="1"/>
            </a:lvl2pPr>
            <a:lvl3pPr marL="605693" indent="0">
              <a:buNone/>
              <a:defRPr sz="1300" b="1"/>
            </a:lvl3pPr>
            <a:lvl4pPr marL="908541" indent="0">
              <a:buNone/>
              <a:defRPr sz="1100" b="1"/>
            </a:lvl4pPr>
            <a:lvl5pPr marL="1211387" indent="0">
              <a:buNone/>
              <a:defRPr sz="1100" b="1"/>
            </a:lvl5pPr>
            <a:lvl6pPr marL="1514233" indent="0">
              <a:buNone/>
              <a:defRPr sz="1100" b="1"/>
            </a:lvl6pPr>
            <a:lvl7pPr marL="1817080" indent="0">
              <a:buNone/>
              <a:defRPr sz="1100" b="1"/>
            </a:lvl7pPr>
            <a:lvl8pPr marL="2119927" indent="0">
              <a:buNone/>
              <a:defRPr sz="1100" b="1"/>
            </a:lvl8pPr>
            <a:lvl9pPr marL="242277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2026" y="1537015"/>
            <a:ext cx="2142282" cy="2792426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6/6/14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6/6/14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9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6/6/14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5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35" y="192967"/>
            <a:ext cx="1594512" cy="82123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902" y="192970"/>
            <a:ext cx="2709406" cy="413647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335" y="1014204"/>
            <a:ext cx="1594512" cy="3315237"/>
          </a:xfrm>
        </p:spPr>
        <p:txBody>
          <a:bodyPr/>
          <a:lstStyle>
            <a:lvl1pPr marL="0" indent="0">
              <a:buNone/>
              <a:defRPr sz="1000"/>
            </a:lvl1pPr>
            <a:lvl2pPr marL="302847" indent="0">
              <a:buNone/>
              <a:defRPr sz="800"/>
            </a:lvl2pPr>
            <a:lvl3pPr marL="605693" indent="0">
              <a:buNone/>
              <a:defRPr sz="800"/>
            </a:lvl3pPr>
            <a:lvl4pPr marL="908541" indent="0">
              <a:buNone/>
              <a:defRPr sz="700"/>
            </a:lvl4pPr>
            <a:lvl5pPr marL="1211387" indent="0">
              <a:buNone/>
              <a:defRPr sz="700"/>
            </a:lvl5pPr>
            <a:lvl6pPr marL="1514233" indent="0">
              <a:buNone/>
              <a:defRPr sz="700"/>
            </a:lvl6pPr>
            <a:lvl7pPr marL="1817080" indent="0">
              <a:buNone/>
              <a:defRPr sz="700"/>
            </a:lvl7pPr>
            <a:lvl8pPr marL="2119927" indent="0">
              <a:buNone/>
              <a:defRPr sz="700"/>
            </a:lvl8pPr>
            <a:lvl9pPr marL="242277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6/6/14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7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975" y="3392646"/>
            <a:ext cx="2907983" cy="400523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975" y="433057"/>
            <a:ext cx="2907983" cy="2907983"/>
          </a:xfrm>
        </p:spPr>
        <p:txBody>
          <a:bodyPr/>
          <a:lstStyle>
            <a:lvl1pPr marL="0" indent="0">
              <a:buNone/>
              <a:defRPr sz="2200"/>
            </a:lvl1pPr>
            <a:lvl2pPr marL="302847" indent="0">
              <a:buNone/>
              <a:defRPr sz="1900"/>
            </a:lvl2pPr>
            <a:lvl3pPr marL="605693" indent="0">
              <a:buNone/>
              <a:defRPr sz="1700"/>
            </a:lvl3pPr>
            <a:lvl4pPr marL="908541" indent="0">
              <a:buNone/>
              <a:defRPr sz="1300"/>
            </a:lvl4pPr>
            <a:lvl5pPr marL="1211387" indent="0">
              <a:buNone/>
              <a:defRPr sz="1300"/>
            </a:lvl5pPr>
            <a:lvl6pPr marL="1514233" indent="0">
              <a:buNone/>
              <a:defRPr sz="1300"/>
            </a:lvl6pPr>
            <a:lvl7pPr marL="1817080" indent="0">
              <a:buNone/>
              <a:defRPr sz="1300"/>
            </a:lvl7pPr>
            <a:lvl8pPr marL="2119927" indent="0">
              <a:buNone/>
              <a:defRPr sz="1300"/>
            </a:lvl8pPr>
            <a:lvl9pPr marL="2422774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9975" y="3793170"/>
            <a:ext cx="2907983" cy="568805"/>
          </a:xfrm>
        </p:spPr>
        <p:txBody>
          <a:bodyPr/>
          <a:lstStyle>
            <a:lvl1pPr marL="0" indent="0">
              <a:buNone/>
              <a:defRPr sz="1000"/>
            </a:lvl1pPr>
            <a:lvl2pPr marL="302847" indent="0">
              <a:buNone/>
              <a:defRPr sz="800"/>
            </a:lvl2pPr>
            <a:lvl3pPr marL="605693" indent="0">
              <a:buNone/>
              <a:defRPr sz="800"/>
            </a:lvl3pPr>
            <a:lvl4pPr marL="908541" indent="0">
              <a:buNone/>
              <a:defRPr sz="700"/>
            </a:lvl4pPr>
            <a:lvl5pPr marL="1211387" indent="0">
              <a:buNone/>
              <a:defRPr sz="700"/>
            </a:lvl5pPr>
            <a:lvl6pPr marL="1514233" indent="0">
              <a:buNone/>
              <a:defRPr sz="700"/>
            </a:lvl6pPr>
            <a:lvl7pPr marL="1817080" indent="0">
              <a:buNone/>
              <a:defRPr sz="700"/>
            </a:lvl7pPr>
            <a:lvl8pPr marL="2119927" indent="0">
              <a:buNone/>
              <a:defRPr sz="700"/>
            </a:lvl8pPr>
            <a:lvl9pPr marL="242277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6/6/14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333" y="194091"/>
            <a:ext cx="4361974" cy="807773"/>
          </a:xfrm>
          <a:prstGeom prst="rect">
            <a:avLst/>
          </a:prstGeom>
        </p:spPr>
        <p:txBody>
          <a:bodyPr vert="horz" lIns="60569" tIns="30285" rIns="60569" bIns="302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333" y="1130884"/>
            <a:ext cx="4361974" cy="3198558"/>
          </a:xfrm>
          <a:prstGeom prst="rect">
            <a:avLst/>
          </a:prstGeom>
        </p:spPr>
        <p:txBody>
          <a:bodyPr vert="horz" lIns="60569" tIns="30285" rIns="60569" bIns="302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2331" y="4492118"/>
            <a:ext cx="1130883" cy="258039"/>
          </a:xfrm>
          <a:prstGeom prst="rect">
            <a:avLst/>
          </a:prstGeom>
        </p:spPr>
        <p:txBody>
          <a:bodyPr vert="horz" lIns="60569" tIns="30285" rIns="60569" bIns="3028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3E74-E3EB-4142-B421-94DD3204CAD0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5935" y="4492118"/>
            <a:ext cx="1534769" cy="258039"/>
          </a:xfrm>
          <a:prstGeom prst="rect">
            <a:avLst/>
          </a:prstGeom>
        </p:spPr>
        <p:txBody>
          <a:bodyPr vert="horz" lIns="60569" tIns="30285" rIns="60569" bIns="3028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73424" y="4492118"/>
            <a:ext cx="1130883" cy="258039"/>
          </a:xfrm>
          <a:prstGeom prst="rect">
            <a:avLst/>
          </a:prstGeom>
        </p:spPr>
        <p:txBody>
          <a:bodyPr vert="horz" lIns="60569" tIns="30285" rIns="60569" bIns="3028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2847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135" indent="-227135" algn="l" defTabSz="302847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92127" indent="-189280" algn="l" defTabSz="302847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57117" indent="-151423" algn="l" defTabSz="302847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59964" indent="-151423" algn="l" defTabSz="302847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2811" indent="-151423" algn="l" defTabSz="302847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5657" indent="-151423" algn="l" defTabSz="30284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68504" indent="-151423" algn="l" defTabSz="30284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1350" indent="-151423" algn="l" defTabSz="30284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4199" indent="-151423" algn="l" defTabSz="30284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02847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05693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08541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11387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14233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17080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19927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22774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6544" y="318"/>
            <a:ext cx="4846320" cy="484632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7F7F7"/>
              </a:gs>
              <a:gs pos="100000">
                <a:srgbClr val="CDCDCD"/>
              </a:gs>
              <a:gs pos="20000">
                <a:srgbClr val="F7F7F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>
              <a:lnSpc>
                <a:spcPct val="80000"/>
              </a:lnSpc>
            </a:pPr>
            <a:endParaRPr lang="en-US" sz="4800" dirty="0" smtClean="0">
              <a:solidFill>
                <a:srgbClr val="E0FF00"/>
              </a:solidFill>
              <a:effectLst>
                <a:innerShdw blurRad="63500" dist="50800" dir="13500000">
                  <a:srgbClr val="9BBB59">
                    <a:alpha val="50000"/>
                  </a:srgbClr>
                </a:innerShdw>
              </a:effectLst>
              <a:latin typeface="Athelas Italic"/>
              <a:cs typeface="Athelas Italic"/>
            </a:endParaRPr>
          </a:p>
          <a:p>
            <a:pPr algn="ctr">
              <a:lnSpc>
                <a:spcPct val="80000"/>
              </a:lnSpc>
            </a:pPr>
            <a:endParaRPr lang="en-US" sz="4800" dirty="0" smtClean="0">
              <a:solidFill>
                <a:srgbClr val="E0FF00"/>
              </a:solidFill>
              <a:effectLst>
                <a:innerShdw blurRad="63500" dist="50800" dir="13500000">
                  <a:srgbClr val="9BBB59">
                    <a:alpha val="50000"/>
                  </a:srgbClr>
                </a:innerShdw>
              </a:effectLst>
              <a:latin typeface="Athelas Italic"/>
              <a:cs typeface="Athelas Italic"/>
            </a:endParaRPr>
          </a:p>
          <a:p>
            <a:pPr algn="ctr">
              <a:lnSpc>
                <a:spcPct val="80000"/>
              </a:lnSpc>
            </a:pPr>
            <a:r>
              <a:rPr lang="en-US" sz="4800" dirty="0" err="1" smtClean="0">
                <a:solidFill>
                  <a:srgbClr val="E0FF00"/>
                </a:solidFill>
                <a:effectLst>
                  <a:innerShdw blurRad="63500" dist="50800" dir="13500000">
                    <a:srgbClr val="9BBB59">
                      <a:alpha val="50000"/>
                    </a:srgbClr>
                  </a:innerShdw>
                </a:effectLst>
                <a:latin typeface="Athelas Italic"/>
                <a:cs typeface="Athelas Italic"/>
              </a:rPr>
              <a:t>Limily</a:t>
            </a:r>
            <a:endParaRPr lang="en-US" sz="4800" dirty="0">
              <a:solidFill>
                <a:srgbClr val="E0FF00"/>
              </a:solidFill>
              <a:effectLst>
                <a:innerShdw blurRad="63500" dist="50800" dir="13500000">
                  <a:srgbClr val="9BBB59">
                    <a:alpha val="50000"/>
                  </a:srgbClr>
                </a:innerShdw>
              </a:effectLst>
              <a:latin typeface="Athelas Italic"/>
              <a:cs typeface="Athelas Ital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8811" y="1736945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1F1F21"/>
                </a:solidFill>
                <a:latin typeface="Helvetica Neue Thin"/>
                <a:cs typeface="Helvetica Neue Thin"/>
              </a:rPr>
              <a:t>Feed Reader</a:t>
            </a:r>
            <a:endParaRPr lang="en-US" sz="1200" dirty="0">
              <a:solidFill>
                <a:srgbClr val="1F1F21"/>
              </a:solidFill>
              <a:latin typeface="Helvetica Neue Thin"/>
              <a:cs typeface="Helvetica Neue Th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9008" y="1933008"/>
            <a:ext cx="11336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rgbClr val="8E8E93"/>
                </a:solidFill>
                <a:latin typeface="Helvetica Neue Thin"/>
                <a:cs typeface="Helvetica Neue Thin"/>
              </a:rPr>
              <a:t>Brings you the best news</a:t>
            </a:r>
            <a:endParaRPr lang="en-US" sz="700" dirty="0">
              <a:solidFill>
                <a:srgbClr val="8E8E93"/>
              </a:solidFill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269290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</TotalTime>
  <Words>8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California, Irvine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Kazuyuki Tanimura</dc:creator>
  <cp:lastModifiedBy>Kazuyuki Tanimura</cp:lastModifiedBy>
  <cp:revision>12</cp:revision>
  <dcterms:created xsi:type="dcterms:W3CDTF">2014-04-26T21:31:43Z</dcterms:created>
  <dcterms:modified xsi:type="dcterms:W3CDTF">2014-06-06T10:01:16Z</dcterms:modified>
</cp:coreProperties>
</file>