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/>
    <p:restoredTop sz="93713"/>
  </p:normalViewPr>
  <p:slideViewPr>
    <p:cSldViewPr snapToGrid="0" snapToObjects="1">
      <p:cViewPr varScale="1">
        <p:scale>
          <a:sx n="134" d="100"/>
          <a:sy n="134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20BC1-ECEF-8B4B-90B8-4843C69FE3E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626-7703-CB41-8FE4-E9326091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A9626-7703-CB41-8FE4-E93260915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0E3F-3B65-D14D-A263-94E4048DCCD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1920-B031-8147-AF0A-F52779B8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framework bootstrap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lvl="1"/>
            <a:r>
              <a:rPr lang="en-US" dirty="0" err="1" smtClean="0"/>
              <a:t>Gambar</a:t>
            </a:r>
            <a:endParaRPr lang="en-US" dirty="0" smtClean="0"/>
          </a:p>
          <a:p>
            <a:pPr lvl="1"/>
            <a:r>
              <a:rPr lang="en-US" dirty="0" err="1" smtClean="0"/>
              <a:t>Tombol</a:t>
            </a:r>
            <a:endParaRPr lang="en-US" dirty="0" smtClean="0"/>
          </a:p>
          <a:p>
            <a:pPr lvl="1"/>
            <a:r>
              <a:rPr lang="en-US" dirty="0" err="1" smtClean="0"/>
              <a:t>Pesan</a:t>
            </a:r>
            <a:r>
              <a:rPr lang="en-US" dirty="0"/>
              <a:t> </a:t>
            </a:r>
            <a:r>
              <a:rPr lang="en-US" dirty="0" smtClean="0"/>
              <a:t>alert</a:t>
            </a:r>
          </a:p>
          <a:p>
            <a:pPr lvl="1"/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Pagination</a:t>
            </a:r>
          </a:p>
          <a:p>
            <a:pPr lvl="1"/>
            <a:r>
              <a:rPr lang="en-US" dirty="0" smtClean="0"/>
              <a:t>Breadcrumb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panel</a:t>
            </a:r>
          </a:p>
          <a:p>
            <a:pPr lvl="1"/>
            <a:r>
              <a:rPr lang="en-US" dirty="0" err="1" smtClean="0"/>
              <a:t>Navigasi</a:t>
            </a:r>
            <a:r>
              <a:rPr lang="en-US" dirty="0" smtClean="0"/>
              <a:t> tabs</a:t>
            </a:r>
          </a:p>
          <a:p>
            <a:pPr lvl="1"/>
            <a:r>
              <a:rPr lang="en-US" dirty="0" smtClean="0"/>
              <a:t>Navigation bar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Modals</a:t>
            </a:r>
          </a:p>
          <a:p>
            <a:pPr lvl="1"/>
            <a:r>
              <a:rPr lang="en-US" dirty="0" smtClean="0"/>
              <a:t>Carousel / Slide Show</a:t>
            </a:r>
          </a:p>
          <a:p>
            <a:pPr lvl="1"/>
            <a:r>
              <a:rPr lang="en-US" dirty="0" smtClean="0"/>
              <a:t>System Grid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ebuah</a:t>
            </a:r>
            <a:r>
              <a:rPr lang="en-US" dirty="0" smtClean="0"/>
              <a:t> </a:t>
            </a:r>
            <a:r>
              <a:rPr lang="en-US" dirty="0"/>
              <a:t>library framework CSS yang di </a:t>
            </a:r>
            <a:r>
              <a:rPr lang="en-US" dirty="0" err="1"/>
              <a:t>buat</a:t>
            </a:r>
            <a:r>
              <a:rPr lang="en-US" dirty="0"/>
              <a:t> 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front-end website. 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framework HTML, CSS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web </a:t>
            </a:r>
            <a:r>
              <a:rPr lang="en-US" dirty="0" smtClean="0"/>
              <a:t>developer.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enggunakan</a:t>
            </a:r>
            <a:r>
              <a:rPr lang="en-US" dirty="0" smtClean="0"/>
              <a:t> </a:t>
            </a:r>
            <a:r>
              <a:rPr lang="en-US" dirty="0"/>
              <a:t>bootstrap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front-end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anya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class-class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, grid, </a:t>
            </a: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2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enyediakan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emiliki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grid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layout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keleluasaan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 yang </a:t>
            </a:r>
            <a:r>
              <a:rPr lang="en-US" dirty="0" err="1"/>
              <a:t>menggunakan</a:t>
            </a:r>
            <a:r>
              <a:rPr lang="en-US" dirty="0"/>
              <a:t> bootstrap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bootstrap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CSS </a:t>
            </a:r>
            <a:r>
              <a:rPr lang="en-US" dirty="0" err="1"/>
              <a:t>sendiri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twitter, </a:t>
            </a:r>
            <a:r>
              <a:rPr lang="en-US" dirty="0" err="1" smtClean="0"/>
              <a:t>merupakan</a:t>
            </a:r>
            <a:r>
              <a:rPr lang="en-US" dirty="0" smtClean="0"/>
              <a:t> website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framework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modern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(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pakage</a:t>
            </a:r>
            <a:r>
              <a:rPr lang="en-US" dirty="0" smtClean="0"/>
              <a:t> </a:t>
            </a:r>
            <a:r>
              <a:rPr lang="en-US" dirty="0" err="1" smtClean="0"/>
              <a:t>menager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$ bower install </a:t>
            </a:r>
            <a:r>
              <a:rPr lang="en-US" sz="2000" dirty="0" smtClean="0">
                <a:latin typeface="Courier New"/>
                <a:cs typeface="Courier New"/>
              </a:rPr>
              <a:t>bootstrap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dirty="0" err="1">
                <a:latin typeface="Courier New"/>
                <a:cs typeface="Courier New"/>
              </a:rPr>
              <a:t>npm</a:t>
            </a:r>
            <a:r>
              <a:rPr lang="en-US" sz="2000" dirty="0">
                <a:latin typeface="Courier New"/>
                <a:cs typeface="Courier New"/>
              </a:rPr>
              <a:t> install bootstrap@</a:t>
            </a:r>
            <a:r>
              <a:rPr lang="en-US" sz="2000" dirty="0" smtClean="0">
                <a:latin typeface="Courier New"/>
                <a:cs typeface="Courier New"/>
              </a:rPr>
              <a:t>3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$ composer require </a:t>
            </a:r>
            <a:r>
              <a:rPr lang="en-US" sz="2000" dirty="0" err="1">
                <a:latin typeface="Courier New"/>
                <a:cs typeface="Courier New"/>
              </a:rPr>
              <a:t>twbs</a:t>
            </a:r>
            <a:r>
              <a:rPr lang="en-US" sz="2000" dirty="0">
                <a:latin typeface="Courier New"/>
                <a:cs typeface="Courier New"/>
              </a:rPr>
              <a:t>/bootstrap</a:t>
            </a:r>
          </a:p>
        </p:txBody>
      </p:sp>
    </p:spTree>
    <p:extLst>
      <p:ext uri="{BB962C8B-B14F-4D97-AF65-F5344CB8AC3E}">
        <p14:creationId xmlns:p14="http://schemas.microsoft.com/office/powerpoint/2010/main" val="1511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secara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latin typeface="Calibri"/>
                <a:cs typeface="Calibri"/>
              </a:rPr>
              <a:t>Script </a:t>
            </a:r>
            <a:r>
              <a:rPr lang="en-US" sz="3800" b="1" dirty="0" err="1" smtClean="0">
                <a:latin typeface="Calibri"/>
                <a:cs typeface="Calibri"/>
              </a:rPr>
              <a:t>bisa</a:t>
            </a:r>
            <a:r>
              <a:rPr lang="en-US" sz="3800" b="1" dirty="0" smtClean="0">
                <a:latin typeface="Calibri"/>
                <a:cs typeface="Calibri"/>
              </a:rPr>
              <a:t> </a:t>
            </a:r>
            <a:r>
              <a:rPr lang="en-US" sz="3800" b="1" dirty="0" err="1" smtClean="0">
                <a:latin typeface="Calibri"/>
                <a:cs typeface="Calibri"/>
              </a:rPr>
              <a:t>diletakan</a:t>
            </a:r>
            <a:r>
              <a:rPr lang="en-US" sz="3800" b="1" dirty="0" smtClean="0">
                <a:latin typeface="Calibri"/>
                <a:cs typeface="Calibri"/>
              </a:rPr>
              <a:t> </a:t>
            </a:r>
            <a:r>
              <a:rPr lang="en-US" sz="3800" b="1" dirty="0" err="1" smtClean="0">
                <a:latin typeface="Calibri"/>
                <a:cs typeface="Calibri"/>
              </a:rPr>
              <a:t>pada</a:t>
            </a:r>
            <a:r>
              <a:rPr lang="en-US" sz="3800" b="1" dirty="0" smtClean="0">
                <a:latin typeface="Calibri"/>
                <a:cs typeface="Calibri"/>
              </a:rPr>
              <a:t> </a:t>
            </a:r>
            <a:r>
              <a:rPr lang="en-US" sz="3800" b="1" dirty="0" err="1" smtClean="0">
                <a:latin typeface="Calibri"/>
                <a:cs typeface="Calibri"/>
              </a:rPr>
              <a:t>bloking</a:t>
            </a:r>
            <a:r>
              <a:rPr lang="en-US" sz="3800" b="1" dirty="0" smtClean="0">
                <a:latin typeface="Calibri"/>
                <a:cs typeface="Calibri"/>
              </a:rPr>
              <a:t> &lt;head&gt; :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&lt;!-- Latest compiled and minified CSS --&gt;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&lt;link </a:t>
            </a:r>
            <a:r>
              <a:rPr lang="en-US" dirty="0" err="1" smtClean="0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stylesheet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 err="1" smtClean="0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="https://</a:t>
            </a:r>
            <a:r>
              <a:rPr lang="en-US" dirty="0" err="1" smtClean="0">
                <a:latin typeface="Courier New"/>
                <a:cs typeface="Courier New"/>
              </a:rPr>
              <a:t>maxcdn.bootstrapcdn.com</a:t>
            </a:r>
            <a:r>
              <a:rPr lang="en-US" dirty="0" smtClean="0">
                <a:latin typeface="Courier New"/>
                <a:cs typeface="Courier New"/>
              </a:rPr>
              <a:t>/bootstrap/3.3.7/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bootstrap.min.css</a:t>
            </a:r>
            <a:r>
              <a:rPr lang="en-US" dirty="0" smtClean="0">
                <a:latin typeface="Courier New"/>
                <a:cs typeface="Courier New"/>
              </a:rPr>
              <a:t>" integrity="sha384-BVYiiSIFeK1dGmJRAkycuHAHRg32OmUcww7on3RYdg4Va+PmSTsz/K68vbdEjh4u" </a:t>
            </a:r>
            <a:r>
              <a:rPr lang="en-US" dirty="0" err="1" smtClean="0">
                <a:latin typeface="Courier New"/>
                <a:cs typeface="Courier New"/>
              </a:rPr>
              <a:t>crossorigin</a:t>
            </a:r>
            <a:r>
              <a:rPr lang="en-US" dirty="0" smtClean="0">
                <a:latin typeface="Courier New"/>
                <a:cs typeface="Courier New"/>
              </a:rPr>
              <a:t>="anonymous"&gt;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&lt;!-- Optional theme --&gt;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&lt;link </a:t>
            </a:r>
            <a:r>
              <a:rPr lang="en-US" dirty="0" err="1" smtClean="0">
                <a:latin typeface="Courier New"/>
                <a:cs typeface="Courier New"/>
              </a:rPr>
              <a:t>rel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stylesheet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 err="1" smtClean="0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="https://</a:t>
            </a:r>
            <a:r>
              <a:rPr lang="en-US" dirty="0" err="1" smtClean="0">
                <a:latin typeface="Courier New"/>
                <a:cs typeface="Courier New"/>
              </a:rPr>
              <a:t>maxcdn.bootstrapcdn.com</a:t>
            </a:r>
            <a:r>
              <a:rPr lang="en-US" dirty="0" smtClean="0">
                <a:latin typeface="Courier New"/>
                <a:cs typeface="Courier New"/>
              </a:rPr>
              <a:t>/bootstrap/3.3.7/</a:t>
            </a:r>
            <a:r>
              <a:rPr lang="en-US" dirty="0" err="1" smtClean="0">
                <a:latin typeface="Courier New"/>
                <a:cs typeface="Courier New"/>
              </a:rPr>
              <a:t>css</a:t>
            </a:r>
            <a:r>
              <a:rPr lang="en-US" dirty="0" smtClean="0">
                <a:latin typeface="Courier New"/>
                <a:cs typeface="Courier New"/>
              </a:rPr>
              <a:t>/bootstrap-</a:t>
            </a:r>
            <a:r>
              <a:rPr lang="en-US" dirty="0" err="1" smtClean="0">
                <a:latin typeface="Courier New"/>
                <a:cs typeface="Courier New"/>
              </a:rPr>
              <a:t>theme.min.css</a:t>
            </a:r>
            <a:r>
              <a:rPr lang="en-US" dirty="0" smtClean="0">
                <a:latin typeface="Courier New"/>
                <a:cs typeface="Courier New"/>
              </a:rPr>
              <a:t>" integrity="sha384-rHyoN1iRsVXV4nD0JutlnGaslCJuC7uwjduW9SVrLvRYooPp2bWYgmgJQIXwl/</a:t>
            </a:r>
            <a:r>
              <a:rPr lang="en-US" dirty="0" err="1" smtClean="0">
                <a:latin typeface="Courier New"/>
                <a:cs typeface="Courier New"/>
              </a:rPr>
              <a:t>Sp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 err="1" smtClean="0">
                <a:latin typeface="Courier New"/>
                <a:cs typeface="Courier New"/>
              </a:rPr>
              <a:t>crossorigin</a:t>
            </a:r>
            <a:r>
              <a:rPr lang="en-US" dirty="0" smtClean="0">
                <a:latin typeface="Courier New"/>
                <a:cs typeface="Courier New"/>
              </a:rPr>
              <a:t>="anonymous"&gt;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&lt;!-- Latest compiled and minified JavaScript --&gt;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&lt;script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="https://</a:t>
            </a:r>
            <a:r>
              <a:rPr lang="en-US" dirty="0" err="1" smtClean="0">
                <a:latin typeface="Courier New"/>
                <a:cs typeface="Courier New"/>
              </a:rPr>
              <a:t>maxcdn.bootstrapcdn.com</a:t>
            </a:r>
            <a:r>
              <a:rPr lang="en-US" dirty="0" smtClean="0">
                <a:latin typeface="Courier New"/>
                <a:cs typeface="Courier New"/>
              </a:rPr>
              <a:t>/bootstrap/3.3.7/</a:t>
            </a:r>
            <a:r>
              <a:rPr lang="en-US" dirty="0" err="1" smtClean="0">
                <a:latin typeface="Courier New"/>
                <a:cs typeface="Courier New"/>
              </a:rPr>
              <a:t>js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bootstrap.min.js</a:t>
            </a:r>
            <a:r>
              <a:rPr lang="en-US" dirty="0" smtClean="0">
                <a:latin typeface="Courier New"/>
                <a:cs typeface="Courier New"/>
              </a:rPr>
              <a:t>" integrity="sha384-Tc5IQib027qvyjSMfHjOMaLkfuWVxZxUPnCJA7l2mCWNIpG9mGCD8wGNIcPD7Txa" </a:t>
            </a:r>
            <a:r>
              <a:rPr lang="en-US" dirty="0" err="1" smtClean="0">
                <a:latin typeface="Courier New"/>
                <a:cs typeface="Courier New"/>
              </a:rPr>
              <a:t>crossorigin</a:t>
            </a:r>
            <a:r>
              <a:rPr lang="en-US" dirty="0" smtClean="0">
                <a:latin typeface="Courier New"/>
                <a:cs typeface="Courier New"/>
              </a:rPr>
              <a:t>="anonymous"&gt;&lt;/script&gt;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44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cara</a:t>
            </a:r>
            <a:r>
              <a:rPr lang="en-US" dirty="0" smtClean="0"/>
              <a:t> 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/>
              <a:t>framwork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bootstrap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project.</a:t>
            </a:r>
          </a:p>
          <a:p>
            <a:endParaRPr lang="en-US" dirty="0"/>
          </a:p>
        </p:txBody>
      </p:sp>
      <p:pic>
        <p:nvPicPr>
          <p:cNvPr id="4" name="Picture 3" descr="Screen Shot 2016-09-13 at 04.1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10" y="2979521"/>
            <a:ext cx="4191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bootstrap</a:t>
            </a:r>
          </a:p>
        </p:txBody>
      </p:sp>
      <p:pic>
        <p:nvPicPr>
          <p:cNvPr id="4" name="Content Placeholder 3" descr="Screen Shot 2016-09-13 at 04.17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45" r="-32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9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13 at 04.31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992" b="-50992"/>
          <a:stretch>
            <a:fillRect/>
          </a:stretch>
        </p:blipFill>
        <p:spPr>
          <a:xfrm>
            <a:off x="0" y="206754"/>
            <a:ext cx="9007412" cy="6246965"/>
          </a:xfrm>
        </p:spPr>
      </p:pic>
    </p:spTree>
    <p:extLst>
      <p:ext uri="{BB962C8B-B14F-4D97-AF65-F5344CB8AC3E}">
        <p14:creationId xmlns:p14="http://schemas.microsoft.com/office/powerpoint/2010/main" val="750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252</Words>
  <Application>Microsoft Macintosh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 New</vt:lpstr>
      <vt:lpstr>Arial</vt:lpstr>
      <vt:lpstr>Office Theme</vt:lpstr>
      <vt:lpstr>Bootstrap</vt:lpstr>
      <vt:lpstr>Bootstrap</vt:lpstr>
      <vt:lpstr>Bootstrap</vt:lpstr>
      <vt:lpstr>Kelebihan bootstrap</vt:lpstr>
      <vt:lpstr>Cara Install</vt:lpstr>
      <vt:lpstr>Install secara online</vt:lpstr>
      <vt:lpstr>Install cara offline</vt:lpstr>
      <vt:lpstr>Struktur isi dari bootstrap</vt:lpstr>
      <vt:lpstr>PowerPoint Presentation</vt:lpstr>
      <vt:lpstr>Latihan</vt:lpstr>
    </vt:vector>
  </TitlesOfParts>
  <Company>TI Unpad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Rudi Rosadi</dc:creator>
  <cp:lastModifiedBy>Microsoft Office User</cp:lastModifiedBy>
  <cp:revision>14</cp:revision>
  <dcterms:created xsi:type="dcterms:W3CDTF">2016-09-12T20:33:57Z</dcterms:created>
  <dcterms:modified xsi:type="dcterms:W3CDTF">2018-09-25T02:54:45Z</dcterms:modified>
</cp:coreProperties>
</file>