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34F37-929C-42AB-842F-5825AC1F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59AD16-7DE8-4A1B-85CF-DC3B53F22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1A105-B74C-4811-8387-AE85BAC0F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FB271-B1C1-4028-B446-372023E49353}" type="datetimeFigureOut">
              <a:rPr lang="en-IN" smtClean="0"/>
              <a:t>31-10-2019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72CDD-E9E8-4135-BA54-DA9DDA53C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0C774-9134-47DC-812B-D7E77161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EA2C-3206-4D4D-AAE7-5ABFD183F1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365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13D-BFAC-4A44-BE21-BCBCD731F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0F207-05CD-41E9-86D8-4B3F9535A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ED56B-58B7-4010-8BD5-745E9AC4E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FB271-B1C1-4028-B446-372023E49353}" type="datetimeFigureOut">
              <a:rPr lang="en-IN" smtClean="0"/>
              <a:t>31-10-2019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F5651-A8CB-41AC-8592-BC60B2915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E8A58-42C9-4D83-99E4-0E0399D42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EA2C-3206-4D4D-AAE7-5ABFD183F1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142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A85172-E95D-41F0-9492-525FF30C3F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21B203-D2E5-49D5-BA12-3F4BB4A8C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05731-7231-4396-8AF1-10DF8C788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FB271-B1C1-4028-B446-372023E49353}" type="datetimeFigureOut">
              <a:rPr lang="en-IN" smtClean="0"/>
              <a:t>31-10-2019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AB510-CB4D-4045-9B37-59378D741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B3ED0-0AAA-44ED-9D47-2444A8E03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EA2C-3206-4D4D-AAE7-5ABFD183F1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05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7913A-B85E-4266-9E83-018DDB3E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BCF63-6B10-48BB-B9C9-7ABD9A1E7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0110E-6AD8-4B8A-9C78-BBA68B150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FB271-B1C1-4028-B446-372023E49353}" type="datetimeFigureOut">
              <a:rPr lang="en-IN" smtClean="0"/>
              <a:t>31-10-2019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EF520-56F8-475D-BF68-32C6D1A17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9E26E-891B-46A1-BAEA-831E8432C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EA2C-3206-4D4D-AAE7-5ABFD183F1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521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DFCBF-01AF-48FA-9D84-F12D30475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4D452-13AE-406A-87B6-FBCA10124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02E1C-FDE6-4388-B1F1-1B6529915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FB271-B1C1-4028-B446-372023E49353}" type="datetimeFigureOut">
              <a:rPr lang="en-IN" smtClean="0"/>
              <a:t>31-10-2019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6D4EE-78F8-40CD-94E7-F89D5D2B9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8DD94-6360-46C9-A283-BC8BF1978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EA2C-3206-4D4D-AAE7-5ABFD183F1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45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56607-9A50-45FB-855F-2BF48A13D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30499-048E-4492-B38D-FE33E0CD6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13FE84-428D-4BA9-906C-D56B5183D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47419-BFA9-4756-BC88-75B7DE1BE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FB271-B1C1-4028-B446-372023E49353}" type="datetimeFigureOut">
              <a:rPr lang="en-IN" smtClean="0"/>
              <a:t>31-10-2019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41A0F-49ED-4C96-907D-D7E56020C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CA182-84ED-4ACB-9B37-B17EFEF35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EA2C-3206-4D4D-AAE7-5ABFD183F1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44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F62FB-BA88-42FE-952C-98FE606FC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A5D6C-1F14-4817-A487-0485E47DD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2A7A3-D3D6-4C3B-B48D-A32E10246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434244-B2E3-41BC-AAB5-217FE1CC03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A59A4C-24CC-4712-95FC-221EE78B38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EDE824-6EC8-4807-84BE-4C4D2CCB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FB271-B1C1-4028-B446-372023E49353}" type="datetimeFigureOut">
              <a:rPr lang="en-IN" smtClean="0"/>
              <a:t>31-10-2019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E1FCB5-B9E4-4C07-BAE5-096DE6198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51F4F7-D6CB-4039-88FF-27732DA7A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EA2C-3206-4D4D-AAE7-5ABFD183F1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680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00368-62C6-4597-94A4-0FE44360D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49A9D8-99F8-4DAF-A00D-B15ECB477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FB271-B1C1-4028-B446-372023E49353}" type="datetimeFigureOut">
              <a:rPr lang="en-IN" smtClean="0"/>
              <a:t>31-10-2019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A8142A-5EF8-4E99-9C47-DD608FDF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BC3F8-2634-48A6-B58E-3791144D9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EA2C-3206-4D4D-AAE7-5ABFD183F1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65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73E7BF-8A51-4BD7-B3BF-77313574B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FB271-B1C1-4028-B446-372023E49353}" type="datetimeFigureOut">
              <a:rPr lang="en-IN" smtClean="0"/>
              <a:t>31-10-2019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520FC9-1408-480D-A143-A91F1FB67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C7F9C-0C14-4C28-8F6D-031806761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EA2C-3206-4D4D-AAE7-5ABFD183F1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389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891C5-CF48-4802-9D76-2B1FA9E16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E4FD8-4696-46C0-A6BF-6DC74B129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EDBB57-7E26-47EB-9983-51DDE7ABC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D5BA4-BE91-454D-9EAA-693746797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FB271-B1C1-4028-B446-372023E49353}" type="datetimeFigureOut">
              <a:rPr lang="en-IN" smtClean="0"/>
              <a:t>31-10-2019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A01D8-E0F0-4706-B8C1-EA6DEC57B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22371-7279-4A5A-B2A0-F3997D093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EA2C-3206-4D4D-AAE7-5ABFD183F1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6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D6B7F-5805-4CF2-803A-D87DB1E37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337D39-E972-4CB4-984C-BE0AF4831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83CE7-F160-4642-8978-AE21BDCC7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A74B3-11A0-4C99-B505-548DD06C7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FB271-B1C1-4028-B446-372023E49353}" type="datetimeFigureOut">
              <a:rPr lang="en-IN" smtClean="0"/>
              <a:t>31-10-2019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307D2-802E-4886-B226-30C58F45B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033C0-A1FF-45EC-8FE4-0A18941FA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EA2C-3206-4D4D-AAE7-5ABFD183F1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710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B0A6DE-3FCB-4DCC-BFF2-9E5F5B411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4FE4E-B00E-45BB-AFB9-303CE7CC3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EA63E-F9BA-411E-B16B-CEAEE6E8BE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FB271-B1C1-4028-B446-372023E49353}" type="datetimeFigureOut">
              <a:rPr lang="en-IN" smtClean="0"/>
              <a:t>31-10-2019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81943-541F-4ABF-8C5E-65F0687F1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CD975-9114-43C2-905D-C5DF326D7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8EA2C-3206-4D4D-AAE7-5ABFD183F1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86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79276-F00E-44FB-839B-B3C7156ECE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Lovecraftian Horror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53CB52-682F-4397-B6CC-C0C52B3203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-By Akshat Srivastav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F70427-AB63-4C53-A004-9C10FB6B2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3805878" y="165892"/>
            <a:ext cx="4151871" cy="238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C33135-497C-48B7-90A4-27D76B9CBC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754" y="3984620"/>
            <a:ext cx="4236118" cy="273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492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40425-34AB-4A06-BC8C-3281C007D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H.P. LOVECRAFT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1AFDE-F37B-4B0D-AE9F-DD39267EC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8879"/>
            <a:ext cx="10515600" cy="2618083"/>
          </a:xfrm>
        </p:spPr>
        <p:txBody>
          <a:bodyPr/>
          <a:lstStyle/>
          <a:p>
            <a:r>
              <a:rPr lang="en-IN" dirty="0"/>
              <a:t>H.P Lovecraft was a writer of weird and horror fiction around the early 20</a:t>
            </a:r>
            <a:r>
              <a:rPr lang="en-IN" baseline="30000" dirty="0"/>
              <a:t>th</a:t>
            </a:r>
            <a:r>
              <a:rPr lang="en-IN" dirty="0"/>
              <a:t> century.</a:t>
            </a:r>
          </a:p>
          <a:p>
            <a:r>
              <a:rPr lang="en-IN" dirty="0"/>
              <a:t>Most of his work revolves around the subgenre that is cosmic horror which is a lot of times referred to as Lovecraftian horror.</a:t>
            </a:r>
          </a:p>
          <a:p>
            <a:r>
              <a:rPr lang="en-IN" dirty="0"/>
              <a:t>He has had a huge impact on how we view horror nowadays.</a:t>
            </a:r>
          </a:p>
        </p:txBody>
      </p:sp>
      <p:pic>
        <p:nvPicPr>
          <p:cNvPr id="1028" name="Picture 4" descr="Image result for hp lovecraft">
            <a:extLst>
              <a:ext uri="{FF2B5EF4-FFF2-40B4-BE49-F238E27FC236}">
                <a16:creationId xmlns:a16="http://schemas.microsoft.com/office/drawing/2014/main" id="{264D519F-FE5F-4761-BC93-B5BB26E95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8805" y="235245"/>
            <a:ext cx="2226018" cy="3193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503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D5FB9-856D-4755-8BFD-7DEDD2D2A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Lovecraftian Horror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FA3E7-4374-40C5-AE46-30270C094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4400" dirty="0"/>
              <a:t>What is it?</a:t>
            </a:r>
          </a:p>
          <a:p>
            <a:pPr marL="0" indent="0">
              <a:buNone/>
            </a:pPr>
            <a:r>
              <a:rPr lang="en-IN" dirty="0"/>
              <a:t>It’s a type of horror genre that plays on how we as humans feel fear     and awe when confronted by a phenomena beyond our         comprehension, the sense that ordinary life is a thin shell over a reality that is so alien and abstract in comparison that merely contemplating it would damage the sanity of the ordinary person.</a:t>
            </a:r>
          </a:p>
          <a:p>
            <a:pPr marL="0" indent="0">
              <a:buNone/>
            </a:pPr>
            <a:r>
              <a:rPr lang="en-IN" dirty="0"/>
              <a:t>-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2902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0E3E8-E0B0-425D-918F-33971CF9E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is it unique?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FF04D-5713-42CE-B9C9-73287C60A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Lovecraft refined cosmic horror and the type of storytelling into his own mythos that involved a set of supernatural, pre-human and </a:t>
            </a:r>
            <a:r>
              <a:rPr lang="en-IN" dirty="0" err="1"/>
              <a:t>extraterrestrial</a:t>
            </a:r>
            <a:r>
              <a:rPr lang="en-IN" dirty="0"/>
              <a:t> elements</a:t>
            </a:r>
          </a:p>
          <a:p>
            <a:r>
              <a:rPr lang="en-IN" dirty="0"/>
              <a:t>His work tends not to focus on characterization of humans, in line with his view of humanity’s insignificant place in the universe.</a:t>
            </a:r>
          </a:p>
          <a:p>
            <a:r>
              <a:rPr lang="en-IN" dirty="0"/>
              <a:t>He had an antiquarian writing style.</a:t>
            </a:r>
          </a:p>
          <a:p>
            <a:r>
              <a:rPr lang="en-IN" dirty="0"/>
              <a:t>-</a:t>
            </a:r>
          </a:p>
          <a:p>
            <a:r>
              <a:rPr lang="en-IN" dirty="0"/>
              <a:t>Detachment. Lovecraftian heroes tend to be social outcasts usually with an academic or scholarly view on the antagonist, be it a monster, or a situation.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4181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99DAF-802E-4DDE-916A-D07A42566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379"/>
            <a:ext cx="10515600" cy="6094584"/>
          </a:xfrm>
        </p:spPr>
        <p:txBody>
          <a:bodyPr/>
          <a:lstStyle/>
          <a:p>
            <a:r>
              <a:rPr lang="en-IN" u="sng" dirty="0"/>
              <a:t>Helplessness and hopelessness. </a:t>
            </a:r>
            <a:r>
              <a:rPr lang="en-IN" dirty="0"/>
              <a:t>Although Lovecraftian heroes may deal an occasional setback to the antagonist, their victories are almost always temporary and they usually end up paying a price for it and hence the horror that no matter how much we may fight back, the vast uncertainty that is the cosmic presence of the antagonist find a way to fight back and punish us.</a:t>
            </a:r>
          </a:p>
          <a:p>
            <a:r>
              <a:rPr lang="en-IN" dirty="0"/>
              <a:t>Characters in the stories, no matter how well read, don’t understand what’s happening to them and often go fully insane trying to understand it, showing sanity’s fragility and vulnerability.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7351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1CA3F-BAFA-4324-9A04-056CE9F45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Lovecraftian monsters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25288-5078-4454-B65F-5AAC0E733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322"/>
            <a:ext cx="10515600" cy="3293720"/>
          </a:xfrm>
        </p:spPr>
        <p:txBody>
          <a:bodyPr/>
          <a:lstStyle/>
          <a:p>
            <a:r>
              <a:rPr lang="en-IN" dirty="0"/>
              <a:t>-</a:t>
            </a:r>
          </a:p>
          <a:p>
            <a:r>
              <a:rPr lang="en-IN" dirty="0"/>
              <a:t>CTHULHU</a:t>
            </a:r>
          </a:p>
          <a:p>
            <a:endParaRPr lang="en-IN" dirty="0"/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40ED828D-D6F4-4179-A7BF-E24D5A426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2487828"/>
            <a:ext cx="9694863" cy="416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699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B10CA-612F-4B41-804A-DD5854899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Azathoth</a:t>
            </a:r>
            <a:r>
              <a:rPr lang="en-IN" dirty="0"/>
              <a:t> (The sleeping fool)</a:t>
            </a:r>
          </a:p>
        </p:txBody>
      </p:sp>
      <p:pic>
        <p:nvPicPr>
          <p:cNvPr id="3074" name="Picture 2" descr="Image result for azathoth">
            <a:extLst>
              <a:ext uri="{FF2B5EF4-FFF2-40B4-BE49-F238E27FC236}">
                <a16:creationId xmlns:a16="http://schemas.microsoft.com/office/drawing/2014/main" id="{D3DEDCDD-0265-408B-AA3C-95E1E73F1B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88753"/>
            <a:ext cx="9936892" cy="4936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105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332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Lovecraftian Horror</vt:lpstr>
      <vt:lpstr>H.P. LOVECRAFT </vt:lpstr>
      <vt:lpstr>Lovecraftian Horror</vt:lpstr>
      <vt:lpstr>How is it unique?</vt:lpstr>
      <vt:lpstr>PowerPoint Presentation</vt:lpstr>
      <vt:lpstr>Lovecraftian monsters</vt:lpstr>
      <vt:lpstr>Azathoth (The sleeping fool)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Lovecraftian Horror</dc:title>
  <dc:creator>Akshat Srivastav</dc:creator>
  <cp:lastModifiedBy>Akshat Srivastav</cp:lastModifiedBy>
  <cp:revision>8</cp:revision>
  <dcterms:created xsi:type="dcterms:W3CDTF">2019-10-31T08:21:42Z</dcterms:created>
  <dcterms:modified xsi:type="dcterms:W3CDTF">2019-10-31T09:50:21Z</dcterms:modified>
</cp:coreProperties>
</file>