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D364-7947-49BB-8970-C8940DE18D92}" type="datetimeFigureOut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32D-6400-4533-A53F-8BD614EC13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itchFamily="50" charset="-128"/>
                <a:ea typeface="Meiryo UI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1D6C-EAF7-4E72-A2E3-3BD137A3FCC5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20D2-4671-4F80-BE7D-E6D9E3226CD7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035-6E12-4BB6-AE31-93442582C3C0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>
            <a:lvl1pPr>
              <a:defRPr sz="2400">
                <a:latin typeface="Meiryo UI" pitchFamily="50" charset="-128"/>
                <a:ea typeface="Meiryo UI" pitchFamily="50" charset="-128"/>
              </a:defRPr>
            </a:lvl1pPr>
            <a:lvl2pPr>
              <a:defRPr sz="2000">
                <a:latin typeface="Meiryo UI" pitchFamily="50" charset="-128"/>
                <a:ea typeface="Meiryo UI" pitchFamily="50" charset="-128"/>
              </a:defRPr>
            </a:lvl2pPr>
            <a:lvl3pPr>
              <a:defRPr sz="1800">
                <a:latin typeface="Meiryo UI" pitchFamily="50" charset="-128"/>
                <a:ea typeface="Meiryo UI" pitchFamily="50" charset="-128"/>
              </a:defRPr>
            </a:lvl3pPr>
            <a:lvl4pPr>
              <a:defRPr sz="1600">
                <a:latin typeface="Meiryo UI" pitchFamily="50" charset="-128"/>
                <a:ea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F9A-73A8-485D-B3AC-24E9E5569C14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2B45-FAB2-40B3-9DAD-01FB453F7661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1869-C622-4E99-A4FC-EEB1610D1243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756-75E9-4F4E-AAEB-46393331C2A5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E74-B02D-47EC-A636-B055CF5135F8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6BD-7760-4039-BCBC-8BF1D042B1F6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47A-1BB3-43CD-A688-B08658EBDAAF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B6C3-6F18-4962-9D23-D1027A30C66B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1377-DB13-42CF-8C33-0CA1ED4EDAC6}" type="datetime1">
              <a:rPr kumimoji="1" lang="ja-JP" altLang="en-US" smtClean="0"/>
              <a:pPr/>
              <a:t>2021/11/23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zz185.work/post/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4jRdN9bOu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_YbyX_foj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QCvXPZHzZ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i/events/14472252303095603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エアブラシでアクリジョン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Twitter </a:t>
            </a:r>
            <a:r>
              <a:rPr lang="ja-JP" altLang="en-US" dirty="0" smtClean="0"/>
              <a:t>：</a:t>
            </a:r>
            <a:r>
              <a:rPr lang="en-US" altLang="ja-JP" dirty="0"/>
              <a:t>@</a:t>
            </a:r>
            <a:r>
              <a:rPr kumimoji="1" lang="en-US" altLang="ja-JP" dirty="0" smtClean="0"/>
              <a:t>kazz185</a:t>
            </a:r>
          </a:p>
          <a:p>
            <a:pPr algn="l"/>
            <a:r>
              <a:rPr lang="ja-JP" altLang="en-US" dirty="0" smtClean="0"/>
              <a:t>ブログ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：</a:t>
            </a:r>
            <a:r>
              <a:rPr lang="en-US" dirty="0" smtClean="0"/>
              <a:t>https://kazz185.work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模型部屋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</a:t>
            </a:r>
            <a:r>
              <a:rPr lang="ja-JP" altLang="en-US" dirty="0"/>
              <a:t>畳</a:t>
            </a:r>
            <a:r>
              <a:rPr lang="ja-JP" altLang="en-US" dirty="0" smtClean="0"/>
              <a:t>の小屋裏部屋</a:t>
            </a:r>
            <a:endParaRPr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の</a:t>
            </a:r>
            <a:r>
              <a:rPr lang="ja-JP" altLang="en-US" dirty="0"/>
              <a:t>居室</a:t>
            </a:r>
            <a:r>
              <a:rPr lang="ja-JP" altLang="en-US" dirty="0" smtClean="0"/>
              <a:t>より天井が低い（</a:t>
            </a:r>
            <a:r>
              <a:rPr lang="en-US" altLang="ja-JP" dirty="0" smtClean="0"/>
              <a:t>1.4m</a:t>
            </a:r>
            <a:r>
              <a:rPr lang="ja-JP" altLang="en-US" dirty="0" smtClean="0"/>
              <a:t>以下）なので狭い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ファンヒータと乾燥機の使用で湿度がみるみる下がる・・・・</a:t>
            </a:r>
            <a:endParaRPr lang="en-US" altLang="ja-JP" dirty="0" smtClean="0"/>
          </a:p>
          <a:p>
            <a:r>
              <a:rPr lang="ja-JP" altLang="en-US" dirty="0" smtClean="0"/>
              <a:t>コンプレッサ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L5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GSI</a:t>
            </a:r>
            <a:r>
              <a:rPr kumimoji="1" lang="ja-JP" altLang="en-US" dirty="0" smtClean="0"/>
              <a:t>クレオス）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圧力計付きの</a:t>
            </a:r>
            <a:r>
              <a:rPr kumimoji="1" lang="ja-JP" altLang="en-US" dirty="0" smtClean="0"/>
              <a:t>レギュレ</a:t>
            </a:r>
            <a:r>
              <a:rPr lang="ja-JP" altLang="en-US" dirty="0" smtClean="0"/>
              <a:t>ー</a:t>
            </a:r>
            <a:r>
              <a:rPr kumimoji="1" lang="ja-JP" altLang="en-US" dirty="0" smtClean="0"/>
              <a:t>タ</a:t>
            </a:r>
            <a:r>
              <a:rPr kumimoji="1" lang="en-US" altLang="ja-JP" dirty="0" err="1" smtClean="0"/>
              <a:t>MkⅣ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PS305</a:t>
            </a:r>
            <a:r>
              <a:rPr kumimoji="1" lang="ja-JP" altLang="en-US" dirty="0" smtClean="0"/>
              <a:t>プラチナセット付属）</a:t>
            </a:r>
            <a:endParaRPr kumimoji="1" lang="en-US" altLang="ja-JP" dirty="0" smtClean="0"/>
          </a:p>
          <a:p>
            <a:r>
              <a:rPr lang="ja-JP" altLang="en-US" dirty="0" smtClean="0"/>
              <a:t>ハンドピース</a:t>
            </a:r>
            <a:endParaRPr lang="en-US" altLang="ja-JP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Beauti4+</a:t>
            </a:r>
            <a:r>
              <a:rPr lang="ja-JP" altLang="en-US" dirty="0" smtClean="0">
                <a:solidFill>
                  <a:srgbClr val="FF0000"/>
                </a:solidFill>
              </a:rPr>
              <a:t>トリガー（エアテックス）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口径</a:t>
            </a:r>
            <a:r>
              <a:rPr lang="en-US" altLang="ja-JP" dirty="0" smtClean="0">
                <a:solidFill>
                  <a:srgbClr val="FF0000"/>
                </a:solidFill>
              </a:rPr>
              <a:t>0.5mm</a:t>
            </a:r>
            <a:r>
              <a:rPr lang="ja-JP" altLang="en-US" dirty="0" smtClean="0">
                <a:solidFill>
                  <a:srgbClr val="FF0000"/>
                </a:solidFill>
              </a:rPr>
              <a:t>に変更済み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塗装ブース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ベースはフタ付き衣装ケース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換気</a:t>
            </a:r>
            <a:r>
              <a:rPr lang="ja-JP" altLang="en-US" dirty="0"/>
              <a:t>扇</a:t>
            </a:r>
            <a:r>
              <a:rPr lang="ja-JP" altLang="en-US" dirty="0" smtClean="0"/>
              <a:t>は</a:t>
            </a:r>
            <a:r>
              <a:rPr lang="en-US" dirty="0"/>
              <a:t>FY-24BM6K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Panasonic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24</a:t>
            </a:r>
            <a:r>
              <a:rPr lang="ja-JP" altLang="en-US" dirty="0" smtClean="0"/>
              <a:t>時間運転中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詳細はブログ</a:t>
            </a:r>
            <a:r>
              <a:rPr lang="ja-JP" altLang="en-US" dirty="0"/>
              <a:t>で</a:t>
            </a:r>
            <a:r>
              <a:rPr lang="ja-JP" altLang="en-US" dirty="0" smtClean="0"/>
              <a:t>（</a:t>
            </a:r>
            <a:r>
              <a:rPr lang="en-US" dirty="0" smtClean="0">
                <a:hlinkClick r:id="rId3"/>
              </a:rPr>
              <a:t> https://kazz185.work/post/10/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乾燥機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食器乾燥機（山善）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36B-A90A-411B-A1E7-9EE7861BD42C}" type="datetime1">
              <a:rPr kumimoji="1" lang="ja-JP" altLang="en-US" smtClean="0"/>
              <a:pPr/>
              <a:t>2021/11/23</a:t>
            </a:fld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ver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2.0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@kazz185</a:t>
            </a:r>
            <a:endParaRPr kumimoji="1" lang="ja-JP" altLang="en-US" dirty="0"/>
          </a:p>
        </p:txBody>
      </p:sp>
      <p:pic>
        <p:nvPicPr>
          <p:cNvPr id="7" name="図 6" descr="IMG_20200510_131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000108"/>
            <a:ext cx="1896731" cy="1785926"/>
          </a:xfrm>
          <a:prstGeom prst="rect">
            <a:avLst/>
          </a:prstGeom>
        </p:spPr>
      </p:pic>
      <p:pic>
        <p:nvPicPr>
          <p:cNvPr id="8" name="図 7" descr="IMG_20200510_13124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6249" y="3000372"/>
            <a:ext cx="1857388" cy="1267557"/>
          </a:xfrm>
          <a:prstGeom prst="rect">
            <a:avLst/>
          </a:prstGeom>
        </p:spPr>
      </p:pic>
      <p:pic>
        <p:nvPicPr>
          <p:cNvPr id="9" name="図 8" descr="IMG_20200510_1313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800" y="4500570"/>
            <a:ext cx="1420287" cy="1848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温湿度計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EX-2717</a:t>
            </a:r>
            <a:r>
              <a:rPr lang="ja-JP" altLang="en-US" dirty="0" smtClean="0"/>
              <a:t>（エンペックス）</a:t>
            </a:r>
            <a:endParaRPr lang="en-US" altLang="ja-JP" dirty="0" smtClean="0"/>
          </a:p>
          <a:p>
            <a:r>
              <a:rPr lang="ja-JP" altLang="en-US" dirty="0" smtClean="0"/>
              <a:t>キッチンスケール</a:t>
            </a:r>
            <a:endParaRPr lang="en-US" altLang="ja-JP" dirty="0"/>
          </a:p>
          <a:p>
            <a:pPr lvl="1"/>
            <a:r>
              <a:rPr lang="en-US" altLang="ja-JP" dirty="0"/>
              <a:t>KJ-212</a:t>
            </a:r>
            <a:r>
              <a:rPr kumimoji="1" lang="ja-JP" altLang="en-US" dirty="0" smtClean="0"/>
              <a:t>（タニタ）</a:t>
            </a:r>
            <a:endParaRPr lang="en-US" altLang="ja-JP" dirty="0" smtClean="0"/>
          </a:p>
          <a:p>
            <a:r>
              <a:rPr lang="ja-JP" altLang="en-US" dirty="0" smtClean="0"/>
              <a:t>うすめ</a:t>
            </a:r>
            <a:r>
              <a:rPr lang="ja-JP" altLang="en-US" dirty="0"/>
              <a:t>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 エアブラシ用うすめ液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中に撹拌ボール入れてる</a:t>
            </a:r>
            <a:endParaRPr lang="en-US" altLang="ja-JP" dirty="0"/>
          </a:p>
          <a:p>
            <a:pPr lvl="1"/>
            <a:r>
              <a:rPr lang="ja-JP" altLang="en-US" dirty="0" smtClean="0"/>
              <a:t>本資料内で単に「うすめ液」と書かれているものはエアブラシ用を指す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筆塗りもこちらを使用</a:t>
            </a:r>
            <a:endParaRPr lang="en-US" altLang="ja-JP" dirty="0" smtClean="0"/>
          </a:p>
          <a:p>
            <a:r>
              <a:rPr lang="ja-JP" altLang="en-US" dirty="0" smtClean="0"/>
              <a:t>お茶パック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アクリジョンをエアブラシで吹くときの最重要アイテム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ハンドピースのカップに塗料を入れるときにカップにかぶせて使います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トップバリュとダイソーを使ってみたけど</a:t>
            </a:r>
            <a:r>
              <a:rPr lang="ja-JP" altLang="en-US" dirty="0"/>
              <a:t>、</a:t>
            </a:r>
            <a:r>
              <a:rPr lang="ja-JP" altLang="en-US" dirty="0" smtClean="0"/>
              <a:t>どっちもよさそう</a:t>
            </a:r>
            <a:endParaRPr lang="en-US" altLang="ja-JP" dirty="0" smtClean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タミヤの調色スティックを使用（金属製は正義）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調色は紙コップ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</a:t>
            </a:r>
            <a:r>
              <a:rPr lang="en-US" altLang="ja-JP" dirty="0" smtClean="0"/>
              <a:t>Mr.</a:t>
            </a:r>
            <a:r>
              <a:rPr lang="ja-JP" altLang="en-US" dirty="0" smtClean="0"/>
              <a:t>スポイト（長）を使用して滴下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726-05D2-4D9F-A41C-F2E1381B158D}" type="datetime1">
              <a:rPr kumimoji="1" lang="ja-JP" altLang="en-US" smtClean="0"/>
              <a:pPr/>
              <a:t>2021/11/23</a:t>
            </a:fld>
            <a:r>
              <a:rPr lang="ja-JP" altLang="en-US" dirty="0" smtClean="0"/>
              <a:t> （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2.0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pic>
        <p:nvPicPr>
          <p:cNvPr id="7" name="図 6" descr="IMG_20200510_1313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1294952" cy="1511351"/>
          </a:xfrm>
          <a:prstGeom prst="rect">
            <a:avLst/>
          </a:prstGeom>
        </p:spPr>
      </p:pic>
      <p:pic>
        <p:nvPicPr>
          <p:cNvPr id="8" name="図 7" descr="IMG_20200510_1313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428736"/>
            <a:ext cx="1311151" cy="1485934"/>
          </a:xfrm>
          <a:prstGeom prst="rect">
            <a:avLst/>
          </a:prstGeom>
        </p:spPr>
      </p:pic>
      <p:pic>
        <p:nvPicPr>
          <p:cNvPr id="9" name="図 8" descr="IMG_20200510_1314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928670"/>
            <a:ext cx="1285884" cy="1967681"/>
          </a:xfrm>
          <a:prstGeom prst="rect">
            <a:avLst/>
          </a:prstGeom>
        </p:spPr>
      </p:pic>
      <p:pic>
        <p:nvPicPr>
          <p:cNvPr id="10" name="図 9" descr="IMG_20200510_1314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3357562"/>
            <a:ext cx="1500198" cy="1170427"/>
          </a:xfrm>
          <a:prstGeom prst="rect">
            <a:avLst/>
          </a:prstGeom>
        </p:spPr>
      </p:pic>
      <p:pic>
        <p:nvPicPr>
          <p:cNvPr id="11" name="図 10" descr="EVf7hMGVAAMzWQ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4572008"/>
            <a:ext cx="1500198" cy="1335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希釈に関して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液は、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よーーーーー</a:t>
            </a:r>
            <a:r>
              <a:rPr lang="ja-JP" altLang="en-US" b="1" dirty="0" smtClean="0">
                <a:solidFill>
                  <a:srgbClr val="FF0000"/>
                </a:solidFill>
              </a:rPr>
              <a:t>く振る</a:t>
            </a:r>
            <a:r>
              <a:rPr lang="ja-JP" altLang="en-US" dirty="0" smtClean="0"/>
              <a:t>（</a:t>
            </a:r>
            <a:r>
              <a:rPr lang="ja-JP" altLang="en-US" dirty="0" smtClean="0">
                <a:solidFill>
                  <a:srgbClr val="0070C0"/>
                </a:solidFill>
              </a:rPr>
              <a:t>白く濁ってるのが正常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アクリジョン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塗料とうすめ液は、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1: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１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/>
              <a:t>実際は、キッチン</a:t>
            </a:r>
            <a:r>
              <a:rPr lang="ja-JP" altLang="en-US" dirty="0" smtClean="0"/>
              <a:t>スケールの精度もあって</a:t>
            </a:r>
            <a:r>
              <a:rPr kumimoji="1" lang="en-US" altLang="ja-JP" dirty="0" smtClean="0"/>
              <a:t>0.9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1.1</a:t>
            </a:r>
            <a:r>
              <a:rPr lang="ja-JP" altLang="en-US" dirty="0" smtClean="0"/>
              <a:t>の間だと思う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クリア系（</a:t>
            </a:r>
            <a:r>
              <a:rPr lang="en-US" altLang="ja-JP" dirty="0" smtClean="0"/>
              <a:t>N-20</a:t>
            </a:r>
            <a:r>
              <a:rPr lang="ja-JP" altLang="en-US" dirty="0" err="1" smtClean="0"/>
              <a:t>や</a:t>
            </a:r>
            <a:r>
              <a:rPr lang="en-US" altLang="ja-JP" dirty="0" smtClean="0"/>
              <a:t>N-30</a:t>
            </a:r>
            <a:r>
              <a:rPr lang="ja-JP" altLang="en-US" dirty="0" smtClean="0"/>
              <a:t>）は、</a:t>
            </a:r>
            <a:r>
              <a:rPr lang="en-US" altLang="ja-JP" b="1" dirty="0" smtClean="0"/>
              <a:t>1:1</a:t>
            </a: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ペンチングソルベントを使うときは、</a:t>
            </a:r>
            <a:r>
              <a:rPr lang="en-US" altLang="ja-JP" dirty="0" smtClean="0">
                <a:solidFill>
                  <a:srgbClr val="FF0000"/>
                </a:solidFill>
              </a:rPr>
              <a:t>1:2</a:t>
            </a: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クリアにパール粉を混ぜる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アクリリック イリデッセンスとクリアを混ぜる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アクリジョンベースカラー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塗料とうすめ液は、</a:t>
            </a:r>
            <a:r>
              <a:rPr lang="en-US" altLang="ja-JP" dirty="0" smtClean="0">
                <a:solidFill>
                  <a:srgbClr val="FF0000"/>
                </a:solidFill>
              </a:rPr>
              <a:t>1:1.1</a:t>
            </a:r>
            <a:r>
              <a:rPr lang="ja-JP" altLang="en-US" dirty="0" smtClean="0">
                <a:solidFill>
                  <a:srgbClr val="FF0000"/>
                </a:solidFill>
              </a:rPr>
              <a:t>～</a:t>
            </a:r>
            <a:r>
              <a:rPr lang="en-US" altLang="ja-JP" dirty="0" smtClean="0">
                <a:solidFill>
                  <a:srgbClr val="FF0000"/>
                </a:solidFill>
              </a:rPr>
              <a:t>1.2</a:t>
            </a:r>
          </a:p>
          <a:p>
            <a:pPr lvl="2"/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2021/11/23</a:t>
            </a:fld>
            <a:r>
              <a:rPr lang="ja-JP" altLang="en-US" dirty="0" smtClean="0"/>
              <a:t> （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2.0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929190" y="1928802"/>
            <a:ext cx="3571900" cy="785818"/>
          </a:xfrm>
          <a:prstGeom prst="wedgeRoundRectCallout">
            <a:avLst>
              <a:gd name="adj1" fmla="val -20833"/>
              <a:gd name="adj2" fmla="val -653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2021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月上旬に販売予定の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うすめ液改はにごらないらしい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/>
              <a:t>吹く前に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お茶パックでろ過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低圧で吹く（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0.07MPa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吹付けと乾燥を繰り返す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最近は垂れる一歩手前（全体がテカテカ）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r>
              <a:rPr lang="ja-JP" altLang="en-US" dirty="0" smtClean="0"/>
              <a:t>に動画をアップしてます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プラスプーン塗装してみる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>
                <a:hlinkClick r:id="rId3"/>
              </a:rPr>
              <a:t>https://youtu.be/J4jRdN9bOu4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2021/11/23</a:t>
            </a:fld>
            <a:r>
              <a:rPr lang="ja-JP" altLang="en-US" dirty="0" smtClean="0"/>
              <a:t> （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2.0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ときどき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うがい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先端のねじを緩めて空気をカップに逆流させるアレ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ハンドピースのカップ内で固まっていくのを防げます（あとの掃除が楽になる）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１パーツ塗装→乾燥ブースに入れて次のパーツを塗装する前にうがい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メタリック系は沈殿しやすいのでこまめに！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終わったら</a:t>
            </a:r>
            <a:r>
              <a:rPr lang="en-US" altLang="ja-JP" dirty="0" smtClean="0"/>
              <a:t>or</a:t>
            </a:r>
            <a:r>
              <a:rPr lang="ja-JP" altLang="en-US" dirty="0" smtClean="0"/>
              <a:t>色替えするときは、</a:t>
            </a:r>
            <a:r>
              <a:rPr lang="ja-JP" altLang="en-US" b="1" dirty="0" smtClean="0">
                <a:solidFill>
                  <a:srgbClr val="FF0000"/>
                </a:solidFill>
              </a:rPr>
              <a:t>すぐ掃除する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ja-JP" altLang="en-US" b="1" dirty="0" smtClean="0">
                <a:solidFill>
                  <a:srgbClr val="FF0000"/>
                </a:solidFill>
                <a:hlinkClick r:id="rId3"/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  <a:hlinkClick r:id="rId3"/>
              </a:rPr>
              <a:t>https://youtu.be/i_YbyX_fojU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endParaRPr lang="en-US" altLang="ja-JP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掃除の動画をアップしてみましたがなかなか好評でございます</a:t>
            </a:r>
            <a:endParaRPr lang="en-US" altLang="ja-JP" sz="1600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2021/11/23</a:t>
            </a:fld>
            <a:r>
              <a:rPr lang="ja-JP" altLang="en-US" dirty="0" smtClean="0"/>
              <a:t> （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2.0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214942" y="1071546"/>
            <a:ext cx="3571900" cy="785818"/>
          </a:xfrm>
          <a:prstGeom prst="wedgeRoundRectCallout">
            <a:avLst>
              <a:gd name="adj1" fmla="val -59052"/>
              <a:gd name="adj2" fmla="val 47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え？非推奨なの？？？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参考資料（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なぜ詰まるのか？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原因は大きく分けて２つ。</a:t>
            </a:r>
            <a:endParaRPr kumimoji="1" lang="en-US" altLang="ja-JP" dirty="0" smtClean="0"/>
          </a:p>
          <a:p>
            <a:pPr lvl="1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①塗料カスが詰まる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</a:rPr>
              <a:t>②乾燥して詰まる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①と対策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ラッカー系と違って、アクリジョンは再溶解しない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フタの開け閉めで中にカスが混入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対策は「お茶パックでろ過する」</a:t>
            </a:r>
            <a:endParaRPr lang="en-US" altLang="ja-JP" dirty="0" smtClean="0"/>
          </a:p>
          <a:p>
            <a:r>
              <a:rPr kumimoji="1" lang="ja-JP" altLang="en-US" dirty="0" smtClean="0"/>
              <a:t>②と対策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エア圧が高いと先端ノズルに付着した塗料が乾燥する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対策は「水をいれたコップを用意して先端を浸けておく」？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まぁやったことないんですけどね（小声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0.15MPa</a:t>
            </a:r>
            <a:r>
              <a:rPr lang="ja-JP" altLang="en-US" dirty="0" smtClean="0"/>
              <a:t>以上ないとダメとか聞きますけど、はぁそうですかって感じです。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2021/11/23</a:t>
            </a:fld>
            <a:r>
              <a:rPr lang="ja-JP" altLang="en-US" dirty="0" smtClean="0"/>
              <a:t> （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2.0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参考資料（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きれいな光沢にならないよう</a:t>
            </a:r>
            <a:r>
              <a:rPr lang="ja-JP" altLang="en-US" dirty="0" err="1" smtClean="0"/>
              <a:t>。。。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ベースカラー下地に、そのまま光沢色をのせると半つやっぽくなっちゃう。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4000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6000</a:t>
            </a:r>
            <a:r>
              <a:rPr lang="ja-JP" altLang="en-US" dirty="0" smtClean="0"/>
              <a:t>番くらいのやすりで磨いてから上に重ねてみて！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下地（成型色）が隠せないんですけどー？？？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ラッカー系のような隠ぺい力なぞ期待しない（何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ベースホワイト＋ベースグレー＋シルバーを同量混ぜたものを下地にする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乾燥後、前述の通り高番手のやすりで磨いてから上に重ねてみて！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hlinkClick r:id="rId3"/>
              </a:rPr>
              <a:t>https://youtu.be/8QCvXPZHzZw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r>
              <a:rPr lang="ja-JP" altLang="en-US" dirty="0" smtClean="0"/>
              <a:t>色が少ない</a:t>
            </a:r>
            <a:r>
              <a:rPr lang="ja-JP" altLang="en-US" dirty="0" err="1" smtClean="0"/>
              <a:t>っす！！</a:t>
            </a:r>
            <a:r>
              <a:rPr lang="ja-JP" altLang="en-US" dirty="0" smtClean="0"/>
              <a:t>！！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モーメントに調色メモがありますのでのぞいてみて！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hlinkClick r:id="rId4"/>
              </a:rPr>
              <a:t>https://twitter.com/i/events/1447225230309560321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2021/11/23</a:t>
            </a:fld>
            <a:r>
              <a:rPr lang="ja-JP" altLang="en-US" dirty="0" smtClean="0"/>
              <a:t> （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2.0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画面に合わせる (4:3)</PresentationFormat>
  <Paragraphs>140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エアブラシでアクリジョン</vt:lpstr>
      <vt:lpstr>アクリジョン塗装環境（1/2）</vt:lpstr>
      <vt:lpstr>アクリジョン塗装環境（2/2）</vt:lpstr>
      <vt:lpstr>エアブラシでの希釈について（1/2）</vt:lpstr>
      <vt:lpstr>エアブラシでの塗装とエア圧について（1/2）</vt:lpstr>
      <vt:lpstr>エアブラシでの塗装とエア圧について（2/2）</vt:lpstr>
      <vt:lpstr>参考資料（1/2）</vt:lpstr>
      <vt:lpstr>参考資料（2/2）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2020-05-10T08:01:43Z</dcterms:created>
  <dcterms:modified xsi:type="dcterms:W3CDTF">2021-11-23T09:44:49Z</dcterms:modified>
</cp:coreProperties>
</file>