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3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Acrysion</a:t>
            </a:r>
            <a:r>
              <a:rPr lang="en-US" altLang="ja-JP" dirty="0" smtClean="0"/>
              <a:t> with Airbrush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en-US" altLang="ja-JP" dirty="0" smtClean="0"/>
              <a:t>Blog  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Painting Environment for </a:t>
            </a:r>
            <a:r>
              <a:rPr lang="en-US" sz="2800" dirty="0" err="1" smtClean="0"/>
              <a:t>Acrysion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1/2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My Working Room</a:t>
            </a:r>
          </a:p>
          <a:p>
            <a:pPr lvl="1"/>
            <a:r>
              <a:rPr lang="en-US" altLang="ja-JP" dirty="0" smtClean="0"/>
              <a:t>Room in </a:t>
            </a:r>
            <a:r>
              <a:rPr lang="en-US" altLang="ja-JP" dirty="0" err="1" smtClean="0"/>
              <a:t>th</a:t>
            </a:r>
            <a:r>
              <a:rPr lang="en-US" altLang="ja-JP" dirty="0" smtClean="0"/>
              <a:t> Attic</a:t>
            </a:r>
          </a:p>
          <a:p>
            <a:pPr lvl="1"/>
            <a:r>
              <a:rPr lang="en-US" dirty="0" smtClean="0"/>
              <a:t>It's small and dry</a:t>
            </a:r>
            <a:endParaRPr lang="en-US" altLang="ja-JP" dirty="0" smtClean="0"/>
          </a:p>
          <a:p>
            <a:r>
              <a:rPr lang="en-US" altLang="ja-JP" dirty="0" smtClean="0"/>
              <a:t>C</a:t>
            </a:r>
            <a:r>
              <a:rPr lang="en-US" dirty="0" smtClean="0"/>
              <a:t>ompressor</a:t>
            </a:r>
            <a:endParaRPr lang="en-US" altLang="ja-JP" dirty="0"/>
          </a:p>
          <a:p>
            <a:pPr lvl="1"/>
            <a:r>
              <a:rPr lang="en-US" dirty="0" smtClean="0"/>
              <a:t>MR.LINEAR COMPRESSOR L5/PS289 AIRBRUSH</a:t>
            </a:r>
          </a:p>
          <a:p>
            <a:pPr lvl="2"/>
            <a:r>
              <a:rPr lang="en-US" dirty="0" smtClean="0"/>
              <a:t>A full set of </a:t>
            </a:r>
            <a:r>
              <a:rPr lang="en-US" dirty="0" err="1" smtClean="0"/>
              <a:t>Mr.LINEAR</a:t>
            </a:r>
            <a:r>
              <a:rPr lang="en-US" dirty="0" smtClean="0"/>
              <a:t> COMPRESSOR L5 </a:t>
            </a:r>
          </a:p>
          <a:p>
            <a:pPr lvl="2">
              <a:buNone/>
            </a:pPr>
            <a:r>
              <a:rPr lang="en-US" dirty="0" smtClean="0"/>
              <a:t>    with airbrush </a:t>
            </a:r>
            <a:r>
              <a:rPr lang="en-US" dirty="0" err="1" smtClean="0"/>
              <a:t>Mr.PROCONBOY</a:t>
            </a:r>
            <a:r>
              <a:rPr lang="en-US" dirty="0" smtClean="0"/>
              <a:t> WA PLATINUM(0.3MM)</a:t>
            </a:r>
          </a:p>
          <a:p>
            <a:pPr lvl="2">
              <a:buNone/>
            </a:pPr>
            <a:r>
              <a:rPr lang="en-US" dirty="0" smtClean="0"/>
              <a:t>    VER.2 and </a:t>
            </a:r>
            <a:r>
              <a:rPr lang="en-US" dirty="0" err="1" smtClean="0"/>
              <a:t>Mr.AIR</a:t>
            </a:r>
            <a:r>
              <a:rPr lang="en-US" dirty="0" smtClean="0"/>
              <a:t> REGULATOR Mk-Ⅳ.</a:t>
            </a:r>
            <a:endParaRPr kumimoji="1" lang="en-US" altLang="ja-JP" dirty="0" smtClean="0"/>
          </a:p>
          <a:p>
            <a:r>
              <a:rPr lang="en-US" altLang="ja-JP" dirty="0" smtClean="0"/>
              <a:t>Airbrush</a:t>
            </a:r>
          </a:p>
          <a:p>
            <a:pPr lvl="1"/>
            <a:r>
              <a:rPr lang="en-US" dirty="0" smtClean="0"/>
              <a:t>MR.PROCON BOY LWA TRIGGER TYPE (0.5MM)</a:t>
            </a:r>
          </a:p>
          <a:p>
            <a:pPr lvl="1"/>
            <a:r>
              <a:rPr lang="en-US" altLang="ja-JP" dirty="0" smtClean="0"/>
              <a:t>+PS-290G</a:t>
            </a:r>
          </a:p>
          <a:p>
            <a:pPr lvl="2"/>
            <a:r>
              <a:rPr lang="en-US" dirty="0" smtClean="0"/>
              <a:t>ADDITIONAL GRIP FOR PS290</a:t>
            </a:r>
            <a:endParaRPr lang="en-US" altLang="ja-JP" dirty="0" smtClean="0"/>
          </a:p>
          <a:p>
            <a:r>
              <a:rPr lang="en-US" dirty="0" smtClean="0"/>
              <a:t>Painting Booth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D.I.Y</a:t>
            </a:r>
          </a:p>
          <a:p>
            <a:pPr lvl="2"/>
            <a:r>
              <a:rPr lang="en-US" dirty="0" smtClean="0"/>
              <a:t>Ventilation fan</a:t>
            </a:r>
          </a:p>
          <a:p>
            <a:pPr lvl="3"/>
            <a:r>
              <a:rPr lang="en-US" dirty="0" smtClean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en-US" dirty="0" smtClean="0"/>
              <a:t>Quiet fan(</a:t>
            </a:r>
            <a:r>
              <a:rPr lang="en-US" altLang="ja-JP" dirty="0" smtClean="0"/>
              <a:t>38.5dB)</a:t>
            </a:r>
          </a:p>
          <a:p>
            <a:pPr lvl="2"/>
            <a:r>
              <a:rPr lang="en-US" dirty="0" smtClean="0"/>
              <a:t>https://kazz185.work/post/10/ </a:t>
            </a:r>
            <a:endParaRPr lang="en-US" altLang="ja-JP" dirty="0" smtClean="0"/>
          </a:p>
          <a:p>
            <a:r>
              <a:rPr lang="en-US" dirty="0" smtClean="0"/>
              <a:t>Drying booth</a:t>
            </a:r>
            <a:endParaRPr lang="en-US" altLang="ja-JP" dirty="0" smtClean="0"/>
          </a:p>
          <a:p>
            <a:pPr lvl="1"/>
            <a:r>
              <a:rPr lang="en-US" dirty="0" smtClean="0"/>
              <a:t>Tableware dryer (By Yamazen)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pPr/>
              <a:t>2020/8/7</a:t>
            </a:fld>
            <a:r>
              <a:rPr kumimoji="1" lang="ja-JP" altLang="en-US" dirty="0" smtClean="0"/>
              <a:t>（</a:t>
            </a:r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1.1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  <p:cxnSp>
        <p:nvCxnSpPr>
          <p:cNvPr id="25" name="カギ線コネクタ 24"/>
          <p:cNvCxnSpPr/>
          <p:nvPr/>
        </p:nvCxnSpPr>
        <p:spPr>
          <a:xfrm flipV="1">
            <a:off x="2071670" y="2285992"/>
            <a:ext cx="5072098" cy="857256"/>
          </a:xfrm>
          <a:prstGeom prst="bentConnector3">
            <a:avLst>
              <a:gd name="adj1" fmla="val 9179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/>
          <p:nvPr/>
        </p:nvCxnSpPr>
        <p:spPr>
          <a:xfrm flipV="1">
            <a:off x="2500298" y="1285860"/>
            <a:ext cx="5072098" cy="642942"/>
          </a:xfrm>
          <a:prstGeom prst="bentConnector3">
            <a:avLst>
              <a:gd name="adj1" fmla="val 8212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endCxn id="8" idx="1"/>
          </p:cNvCxnSpPr>
          <p:nvPr/>
        </p:nvCxnSpPr>
        <p:spPr>
          <a:xfrm flipV="1">
            <a:off x="2786050" y="3634151"/>
            <a:ext cx="4020199" cy="580667"/>
          </a:xfrm>
          <a:prstGeom prst="bentConnector3">
            <a:avLst>
              <a:gd name="adj1" fmla="val 88253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endCxn id="9" idx="1"/>
          </p:cNvCxnSpPr>
          <p:nvPr/>
        </p:nvCxnSpPr>
        <p:spPr>
          <a:xfrm flipV="1">
            <a:off x="2571736" y="5424794"/>
            <a:ext cx="4453064" cy="218784"/>
          </a:xfrm>
          <a:prstGeom prst="bentConnector3">
            <a:avLst>
              <a:gd name="adj1" fmla="val 84348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Thermo-Hygrometer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</a:t>
            </a:r>
            <a:r>
              <a:rPr lang="en-US" altLang="ja-JP" dirty="0" err="1" smtClean="0"/>
              <a:t>empex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Kitchen scale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TANITA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en-US" dirty="0" smtClean="0"/>
              <a:t>Can measure up to 0.1g</a:t>
            </a:r>
          </a:p>
          <a:p>
            <a:pPr lvl="2"/>
            <a:r>
              <a:rPr lang="en-US" dirty="0" smtClean="0"/>
              <a:t>With tare function</a:t>
            </a:r>
          </a:p>
          <a:p>
            <a:pPr lvl="2"/>
            <a:endParaRPr lang="en-US" altLang="ja-JP" dirty="0" smtClean="0"/>
          </a:p>
          <a:p>
            <a:r>
              <a:rPr lang="en-US" altLang="ja-JP" dirty="0" err="1" smtClean="0"/>
              <a:t>Acrysion</a:t>
            </a:r>
            <a:r>
              <a:rPr lang="en-US" altLang="ja-JP" dirty="0" smtClean="0"/>
              <a:t> Thinner</a:t>
            </a:r>
          </a:p>
          <a:p>
            <a:pPr lvl="1"/>
            <a:r>
              <a:rPr lang="en-US" altLang="ja-JP" dirty="0" err="1" smtClean="0"/>
              <a:t>Acrysion</a:t>
            </a:r>
            <a:r>
              <a:rPr lang="en-US" altLang="ja-JP" dirty="0" smtClean="0"/>
              <a:t> thinner for Airbrush</a:t>
            </a:r>
          </a:p>
          <a:p>
            <a:pPr lvl="1"/>
            <a:r>
              <a:rPr lang="en-US" altLang="ja-JP" dirty="0" smtClean="0"/>
              <a:t>This is </a:t>
            </a:r>
            <a:r>
              <a:rPr lang="en-US" altLang="ja-JP" dirty="0" err="1" smtClean="0"/>
              <a:t>recommeneded</a:t>
            </a:r>
            <a:r>
              <a:rPr lang="en-US" altLang="ja-JP" dirty="0" smtClean="0"/>
              <a:t> Not only for airbrush </a:t>
            </a:r>
          </a:p>
          <a:p>
            <a:pPr lvl="1">
              <a:buNone/>
            </a:pPr>
            <a:r>
              <a:rPr lang="en-US" altLang="ja-JP" dirty="0" smtClean="0"/>
              <a:t>     but also brush painting.</a:t>
            </a:r>
          </a:p>
          <a:p>
            <a:pPr lvl="1"/>
            <a:r>
              <a:rPr lang="en-US" altLang="ja-JP" dirty="0" smtClean="0"/>
              <a:t>From now on, simply referred to as “</a:t>
            </a:r>
            <a:r>
              <a:rPr lang="en-US" altLang="ja-JP" dirty="0" err="1" smtClean="0"/>
              <a:t>Acrysion</a:t>
            </a:r>
            <a:r>
              <a:rPr lang="en-US" altLang="ja-JP" dirty="0" smtClean="0"/>
              <a:t> Thinner”</a:t>
            </a:r>
          </a:p>
          <a:p>
            <a:pPr lvl="1">
              <a:buNone/>
            </a:pPr>
            <a:endParaRPr lang="en-US" altLang="ja-JP" dirty="0" smtClean="0"/>
          </a:p>
          <a:p>
            <a:r>
              <a:rPr lang="en-US" altLang="ja-JP" dirty="0" smtClean="0"/>
              <a:t>Green Tee Filter (Tea Bag)</a:t>
            </a:r>
          </a:p>
          <a:p>
            <a:pPr lvl="1"/>
            <a:r>
              <a:rPr lang="en-US" altLang="ja-JP" dirty="0" smtClean="0"/>
              <a:t>This is t</a:t>
            </a:r>
            <a:r>
              <a:rPr lang="en-US" dirty="0" smtClean="0"/>
              <a:t>he most important item for airbrush painting</a:t>
            </a:r>
          </a:p>
          <a:p>
            <a:pPr lvl="1">
              <a:buNone/>
            </a:pPr>
            <a:r>
              <a:rPr lang="en-US" altLang="ja-JP" dirty="0" smtClean="0"/>
              <a:t>    with </a:t>
            </a:r>
            <a:r>
              <a:rPr lang="en-US" altLang="ja-JP" dirty="0" err="1" smtClean="0"/>
              <a:t>Acrysion</a:t>
            </a:r>
            <a:endParaRPr lang="en-US" altLang="ja-JP" dirty="0" smtClean="0"/>
          </a:p>
          <a:p>
            <a:pPr lvl="1"/>
            <a:r>
              <a:rPr lang="en-US" dirty="0" smtClean="0"/>
              <a:t>Cover the cup, pour in to filter </a:t>
            </a:r>
            <a:r>
              <a:rPr lang="en-US" dirty="0" err="1" smtClean="0"/>
              <a:t>Acrysion</a:t>
            </a:r>
            <a:r>
              <a:rPr lang="en-US" dirty="0" smtClean="0"/>
              <a:t>.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Others</a:t>
            </a:r>
          </a:p>
          <a:p>
            <a:pPr lvl="1"/>
            <a:r>
              <a:rPr lang="en-US" altLang="ja-JP" dirty="0" smtClean="0"/>
              <a:t>Using </a:t>
            </a:r>
            <a:r>
              <a:rPr lang="en-US" dirty="0" smtClean="0"/>
              <a:t>Paint Stirrer (TAMIYA)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142984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Painting Environment for </a:t>
            </a:r>
            <a:r>
              <a:rPr lang="en-US" sz="2800" dirty="0" err="1" smtClean="0"/>
              <a:t>Acrysion</a:t>
            </a:r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2/2</a:t>
            </a:r>
            <a:r>
              <a:rPr kumimoji="1" lang="ja-JP" altLang="en-US" sz="2800" dirty="0" smtClean="0"/>
              <a:t>）</a:t>
            </a:r>
            <a:endParaRPr kumimoji="1" lang="ja-JP" altLang="en-US" sz="2800" dirty="0"/>
          </a:p>
        </p:txBody>
      </p:sp>
      <p:cxnSp>
        <p:nvCxnSpPr>
          <p:cNvPr id="14" name="カギ線コネクタ 13"/>
          <p:cNvCxnSpPr>
            <a:endCxn id="10" idx="1"/>
          </p:cNvCxnSpPr>
          <p:nvPr/>
        </p:nvCxnSpPr>
        <p:spPr>
          <a:xfrm flipV="1">
            <a:off x="3857620" y="3942776"/>
            <a:ext cx="3143272" cy="200604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endCxn id="11" idx="1"/>
          </p:cNvCxnSpPr>
          <p:nvPr/>
        </p:nvCxnSpPr>
        <p:spPr>
          <a:xfrm>
            <a:off x="4786314" y="4857760"/>
            <a:ext cx="2214578" cy="381945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endCxn id="9" idx="2"/>
          </p:cNvCxnSpPr>
          <p:nvPr/>
        </p:nvCxnSpPr>
        <p:spPr>
          <a:xfrm>
            <a:off x="2786050" y="2857496"/>
            <a:ext cx="5429288" cy="38855"/>
          </a:xfrm>
          <a:prstGeom prst="bentConnector4">
            <a:avLst>
              <a:gd name="adj1" fmla="val 20194"/>
              <a:gd name="adj2" fmla="val 73113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endCxn id="8" idx="2"/>
          </p:cNvCxnSpPr>
          <p:nvPr/>
        </p:nvCxnSpPr>
        <p:spPr>
          <a:xfrm>
            <a:off x="2285984" y="1486464"/>
            <a:ext cx="4513228" cy="1142454"/>
          </a:xfrm>
          <a:prstGeom prst="bentConnector4">
            <a:avLst>
              <a:gd name="adj1" fmla="val 42737"/>
              <a:gd name="adj2" fmla="val 13238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4"/>
          <p:cNvCxnSpPr>
            <a:endCxn id="7" idx="0"/>
          </p:cNvCxnSpPr>
          <p:nvPr/>
        </p:nvCxnSpPr>
        <p:spPr>
          <a:xfrm>
            <a:off x="3214678" y="1071546"/>
            <a:ext cx="2147674" cy="357190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About dilution with an airbrush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About dilution</a:t>
            </a:r>
            <a:endParaRPr kumimoji="1" lang="en-US" altLang="ja-JP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Shake </a:t>
            </a:r>
            <a:r>
              <a:rPr lang="en-US" b="1" dirty="0" err="1" smtClean="0">
                <a:solidFill>
                  <a:srgbClr val="FF0000"/>
                </a:solidFill>
              </a:rPr>
              <a:t>Acrysion</a:t>
            </a:r>
            <a:r>
              <a:rPr lang="en-US" b="1" dirty="0" smtClean="0">
                <a:solidFill>
                  <a:srgbClr val="FF0000"/>
                </a:solidFill>
              </a:rPr>
              <a:t> thinner WELL</a:t>
            </a:r>
          </a:p>
          <a:p>
            <a:pPr lvl="1"/>
            <a:r>
              <a:rPr lang="en-US" dirty="0" smtClean="0"/>
              <a:t>It is normal that it is cloudy in white.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en-US" altLang="ja-JP" dirty="0" err="1" smtClean="0"/>
              <a:t>Acrysion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Series (N-xx)</a:t>
            </a:r>
          </a:p>
          <a:p>
            <a:pPr lvl="1"/>
            <a:r>
              <a:rPr lang="en-US" dirty="0" err="1" smtClean="0"/>
              <a:t>Acrysion</a:t>
            </a:r>
            <a:r>
              <a:rPr lang="en-US" dirty="0" smtClean="0"/>
              <a:t> to Thinner ratio is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1:0.84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However, it is about 0.8-0.9</a:t>
            </a:r>
          </a:p>
          <a:p>
            <a:pPr lvl="2">
              <a:buNone/>
            </a:pPr>
            <a:r>
              <a:rPr kumimoji="1" lang="en-US" altLang="ja-JP" dirty="0" smtClean="0"/>
              <a:t>Ex) </a:t>
            </a:r>
            <a:r>
              <a:rPr lang="en-US" altLang="ja-JP" dirty="0" err="1" smtClean="0"/>
              <a:t>Acrysion</a:t>
            </a:r>
            <a:r>
              <a:rPr lang="en-US" altLang="ja-JP" dirty="0" smtClean="0"/>
              <a:t> is </a:t>
            </a:r>
            <a:r>
              <a:rPr kumimoji="1" lang="en-US" altLang="ja-JP" dirty="0" smtClean="0"/>
              <a:t>0.5g</a:t>
            </a:r>
            <a:r>
              <a:rPr lang="ja-JP" altLang="en-US" dirty="0" smtClean="0"/>
              <a:t> </a:t>
            </a:r>
            <a:r>
              <a:rPr lang="en-US" altLang="ja-JP" dirty="0" smtClean="0"/>
              <a:t>and Thinner is 0.</a:t>
            </a:r>
            <a:r>
              <a:rPr kumimoji="1" lang="en-US" altLang="ja-JP" dirty="0" smtClean="0"/>
              <a:t>42g</a:t>
            </a:r>
            <a:endParaRPr lang="en-US" altLang="ja-JP" dirty="0"/>
          </a:p>
          <a:p>
            <a:pPr lvl="3"/>
            <a:r>
              <a:rPr lang="en-US" dirty="0" smtClean="0"/>
              <a:t>First, put 0.5g of </a:t>
            </a:r>
            <a:r>
              <a:rPr lang="en-US" dirty="0" err="1" smtClean="0"/>
              <a:t>Acrysion</a:t>
            </a:r>
            <a:r>
              <a:rPr lang="en-US" dirty="0" smtClean="0"/>
              <a:t> in a paper cup.</a:t>
            </a:r>
          </a:p>
          <a:p>
            <a:pPr lvl="3"/>
            <a:r>
              <a:rPr lang="en-US" dirty="0" smtClean="0"/>
              <a:t>Next, add Thinner until it reaches 0.9g. </a:t>
            </a:r>
          </a:p>
          <a:p>
            <a:pPr lvl="3"/>
            <a:endParaRPr kumimoji="1" lang="en-US" altLang="ja-JP" dirty="0" smtClean="0"/>
          </a:p>
          <a:p>
            <a:pPr lvl="1"/>
            <a:r>
              <a:rPr lang="en-US" altLang="ja-JP" dirty="0" err="1" smtClean="0"/>
              <a:t>Acrysion</a:t>
            </a:r>
            <a:r>
              <a:rPr lang="en-US" altLang="ja-JP" dirty="0" smtClean="0"/>
              <a:t> Clear Series</a:t>
            </a:r>
            <a:r>
              <a:rPr lang="ja-JP" altLang="en-US" dirty="0" smtClean="0"/>
              <a:t>（</a:t>
            </a:r>
            <a:r>
              <a:rPr lang="en-US" altLang="ja-JP" dirty="0" smtClean="0"/>
              <a:t>N-20,N-30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en-US" dirty="0" err="1" smtClean="0"/>
              <a:t>Acrysion</a:t>
            </a:r>
            <a:r>
              <a:rPr lang="en-US" dirty="0" smtClean="0"/>
              <a:t> to Thinner ratio is </a:t>
            </a:r>
            <a:r>
              <a:rPr lang="en-US" altLang="ja-JP" b="1" dirty="0" smtClean="0">
                <a:solidFill>
                  <a:srgbClr val="FF0000"/>
                </a:solidFill>
              </a:rPr>
              <a:t>1:2 (and more ?)</a:t>
            </a:r>
          </a:p>
          <a:p>
            <a:pPr lvl="2"/>
            <a:r>
              <a:rPr lang="en-US" altLang="ja-JP" dirty="0" smtClean="0"/>
              <a:t>During verification (Sorry)</a:t>
            </a:r>
          </a:p>
          <a:p>
            <a:pPr lvl="2"/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Acrysion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BaseColor</a:t>
            </a:r>
            <a:r>
              <a:rPr lang="en-US" altLang="ja-JP" dirty="0" smtClean="0"/>
              <a:t> Series (BN-xx)</a:t>
            </a:r>
            <a:endParaRPr kumimoji="1" lang="en-US" altLang="ja-JP" dirty="0" smtClean="0"/>
          </a:p>
          <a:p>
            <a:pPr marL="742950" lvl="2" indent="-342900"/>
            <a:r>
              <a:rPr lang="en-US" dirty="0" err="1" smtClean="0"/>
              <a:t>Acrysion</a:t>
            </a:r>
            <a:r>
              <a:rPr lang="en-US" dirty="0" smtClean="0"/>
              <a:t> to Thinner ratio is </a:t>
            </a:r>
            <a:r>
              <a:rPr lang="en-US" altLang="ja-JP" b="1" dirty="0" smtClean="0">
                <a:solidFill>
                  <a:srgbClr val="FF0000"/>
                </a:solidFill>
              </a:rPr>
              <a:t>1:1.1</a:t>
            </a:r>
          </a:p>
          <a:p>
            <a:pPr marL="1200150" lvl="3" indent="-342900"/>
            <a:r>
              <a:rPr lang="en-US" altLang="ja-JP" dirty="0" smtClean="0"/>
              <a:t>Base White (BN-1) is 1:1.1</a:t>
            </a:r>
            <a:endParaRPr lang="en-US" altLang="ja-JP" dirty="0"/>
          </a:p>
          <a:p>
            <a:pPr marL="1200150" lvl="3" indent="-342900"/>
            <a:r>
              <a:rPr lang="en-US" altLang="ja-JP" dirty="0" smtClean="0"/>
              <a:t>Base Gray (BN-2) is 1:1.2</a:t>
            </a:r>
          </a:p>
          <a:p>
            <a:pPr marL="1200150" lvl="3" indent="-342900"/>
            <a:r>
              <a:rPr lang="en-US" altLang="ja-JP" dirty="0" smtClean="0"/>
              <a:t>Dilution is changed by color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About dilution with an airbrush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600" dirty="0" smtClean="0"/>
              <a:t>Painting with airbrush and air pressure </a:t>
            </a:r>
            <a:r>
              <a:rPr lang="ja-JP" altLang="en-US" sz="2600" dirty="0" smtClean="0"/>
              <a:t>（</a:t>
            </a:r>
            <a:r>
              <a:rPr lang="en-US" altLang="ja-JP" sz="2600" dirty="0" smtClean="0"/>
              <a:t>1/2</a:t>
            </a:r>
            <a:r>
              <a:rPr lang="ja-JP" altLang="en-US" sz="2600" dirty="0" smtClean="0"/>
              <a:t>）</a:t>
            </a:r>
            <a:endParaRPr kumimoji="1" lang="ja-JP" altLang="en-US" sz="2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Filter</a:t>
            </a:r>
            <a:r>
              <a:rPr lang="en-US" altLang="ja-JP" dirty="0" smtClean="0"/>
              <a:t> before blowing with an airbrush</a:t>
            </a:r>
          </a:p>
          <a:p>
            <a:pPr lvl="1"/>
            <a:r>
              <a:rPr lang="en-US" altLang="ja-JP" dirty="0" smtClean="0"/>
              <a:t>When you open and close the bottle, paint debris that has adhered to the inside of the lid will enter the bottle.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This is one of the causes of clogging.</a:t>
            </a:r>
          </a:p>
          <a:p>
            <a:pPr lvl="2"/>
            <a:r>
              <a:rPr lang="en-US" altLang="ja-JP" dirty="0" smtClean="0"/>
              <a:t>Another cause is a High Pressure, I think.</a:t>
            </a:r>
          </a:p>
          <a:p>
            <a:pPr lvl="1"/>
            <a:r>
              <a:rPr lang="en-US" altLang="ja-JP" dirty="0" smtClean="0"/>
              <a:t>It is a mixture of metallic blue and metallic red.</a:t>
            </a:r>
          </a:p>
          <a:p>
            <a:pPr lvl="2"/>
            <a:r>
              <a:rPr lang="en-US" altLang="ja-JP" dirty="0" smtClean="0"/>
              <a:t>Can you see the red and blue pieces?</a:t>
            </a:r>
          </a:p>
          <a:p>
            <a:pPr lvl="1"/>
            <a:r>
              <a:rPr lang="en-US" altLang="ja-JP" dirty="0" smtClean="0"/>
              <a:t>Mix well to scoop the bottom of the bottle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Low Pressure</a:t>
            </a:r>
            <a:r>
              <a:rPr kumimoji="1" lang="ja-JP" altLang="en-US" dirty="0" smtClean="0"/>
              <a:t>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0.03MPa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High-pressure blowing accelerates drying</a:t>
            </a:r>
          </a:p>
          <a:p>
            <a:pPr lvl="1"/>
            <a:r>
              <a:rPr lang="en-US" altLang="ja-JP" dirty="0" smtClean="0"/>
              <a:t>This is the cause of clogging</a:t>
            </a:r>
          </a:p>
          <a:p>
            <a:pPr lvl="1"/>
            <a:r>
              <a:rPr lang="en-US" altLang="ja-JP" dirty="0" smtClean="0"/>
              <a:t>So, You can paint well with L5</a:t>
            </a:r>
          </a:p>
          <a:p>
            <a:pPr lvl="1"/>
            <a:endParaRPr kumimoji="1" lang="en-US" altLang="ja-JP" dirty="0" smtClean="0"/>
          </a:p>
          <a:p>
            <a:r>
              <a:rPr lang="en-US" altLang="ja-JP" dirty="0" smtClean="0"/>
              <a:t>Repeat spraying and drying</a:t>
            </a:r>
          </a:p>
          <a:p>
            <a:pPr lvl="1"/>
            <a:r>
              <a:rPr lang="en-US" altLang="ja-JP" dirty="0" smtClean="0"/>
              <a:t>The amount of paint is adjusted as follows </a:t>
            </a:r>
          </a:p>
          <a:p>
            <a:pPr lvl="2"/>
            <a:r>
              <a:rPr lang="en-US" altLang="ja-JP" dirty="0" smtClean="0"/>
              <a:t>PS290 Needle Stopper </a:t>
            </a:r>
            <a:r>
              <a:rPr lang="en-US" altLang="ja-JP" dirty="0" err="1" smtClean="0"/>
              <a:t>Possion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From the fully occupied state to the one-lap (330°?) loose state </a:t>
            </a:r>
          </a:p>
          <a:p>
            <a:pPr lvl="2">
              <a:buNone/>
            </a:pPr>
            <a:endParaRPr lang="en-US" altLang="ja-JP" dirty="0" smtClean="0"/>
          </a:p>
          <a:p>
            <a:pPr lvl="1">
              <a:buNone/>
            </a:pP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7281086" y="4500570"/>
            <a:ext cx="642942" cy="628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0800000">
            <a:off x="7465115" y="4286256"/>
            <a:ext cx="274886" cy="2000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8" idx="0"/>
            <a:endCxn id="7" idx="4"/>
          </p:cNvCxnSpPr>
          <p:nvPr/>
        </p:nvCxnSpPr>
        <p:spPr>
          <a:xfrm rot="5400000">
            <a:off x="7281087" y="4807747"/>
            <a:ext cx="64294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7" idx="4"/>
            <a:endCxn id="8" idx="0"/>
          </p:cNvCxnSpPr>
          <p:nvPr/>
        </p:nvCxnSpPr>
        <p:spPr>
          <a:xfrm rot="5400000" flipH="1" flipV="1">
            <a:off x="7440557" y="4648275"/>
            <a:ext cx="32400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16200000" flipV="1">
            <a:off x="7318256" y="4488277"/>
            <a:ext cx="324000" cy="2720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/>
          <p:cNvSpPr/>
          <p:nvPr/>
        </p:nvSpPr>
        <p:spPr>
          <a:xfrm>
            <a:off x="7138210" y="4429132"/>
            <a:ext cx="928694" cy="785818"/>
          </a:xfrm>
          <a:prstGeom prst="arc">
            <a:avLst>
              <a:gd name="adj1" fmla="val 16200000"/>
              <a:gd name="adj2" fmla="val 1410296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09582" y="5286388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View from behind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09582" y="435769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330°</a:t>
            </a:r>
            <a:endParaRPr kumimoji="1" lang="ja-JP" altLang="en-US" dirty="0"/>
          </a:p>
        </p:txBody>
      </p:sp>
      <p:pic>
        <p:nvPicPr>
          <p:cNvPr id="28" name="図 27" descr="EddmTYpUEAADyZZ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40" y="1785926"/>
            <a:ext cx="1814507" cy="2256502"/>
          </a:xfrm>
          <a:prstGeom prst="rect">
            <a:avLst/>
          </a:prstGeom>
        </p:spPr>
      </p:pic>
      <p:cxnSp>
        <p:nvCxnSpPr>
          <p:cNvPr id="31" name="カギ線コネクタ 30"/>
          <p:cNvCxnSpPr>
            <a:endCxn id="34" idx="2"/>
          </p:cNvCxnSpPr>
          <p:nvPr/>
        </p:nvCxnSpPr>
        <p:spPr>
          <a:xfrm>
            <a:off x="5286380" y="2857496"/>
            <a:ext cx="2143140" cy="39290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7429520" y="2928934"/>
            <a:ext cx="642942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600" dirty="0" smtClean="0"/>
              <a:t>Painting with airbrush and air pressure </a:t>
            </a:r>
            <a:r>
              <a:rPr lang="ja-JP" altLang="en-US" sz="2600" dirty="0" smtClean="0"/>
              <a:t>（</a:t>
            </a:r>
            <a:r>
              <a:rPr lang="en-US" altLang="ja-JP" sz="2600" dirty="0" smtClean="0"/>
              <a:t>2/2</a:t>
            </a:r>
            <a:r>
              <a:rPr lang="ja-JP" altLang="en-US" sz="2600" dirty="0" smtClean="0"/>
              <a:t>）</a:t>
            </a:r>
            <a:endParaRPr kumimoji="1" lang="ja-JP" altLang="en-US" sz="2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“Gargle” from time to time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The airbrush, not YOU</a:t>
            </a:r>
          </a:p>
          <a:p>
            <a:pPr lvl="1"/>
            <a:r>
              <a:rPr lang="en-US" altLang="ja-JP" dirty="0" smtClean="0"/>
              <a:t>Loosen the nozzle and let the air flow backwards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Metallic paint easily precipitates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Uploading video to YouTube </a:t>
            </a:r>
          </a:p>
          <a:p>
            <a:pPr lvl="1"/>
            <a:r>
              <a:rPr lang="en-US" altLang="ja-JP" dirty="0" smtClean="0"/>
              <a:t>My Channel</a:t>
            </a:r>
          </a:p>
          <a:p>
            <a:pPr lvl="2"/>
            <a:r>
              <a:rPr lang="en-US" dirty="0" smtClean="0"/>
              <a:t>https://www.youtube.com/channel/UC32cECtyWwPM_kXqcSzQwIA/</a:t>
            </a:r>
          </a:p>
          <a:p>
            <a:pPr lvl="2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Contents</a:t>
            </a:r>
          </a:p>
          <a:p>
            <a:pPr lvl="2"/>
            <a:r>
              <a:rPr lang="en-US" altLang="ja-JP" dirty="0" smtClean="0"/>
              <a:t>How to Dilution</a:t>
            </a:r>
          </a:p>
          <a:p>
            <a:pPr lvl="3"/>
            <a:r>
              <a:rPr lang="en-US" altLang="ja-JP" dirty="0" smtClean="0"/>
              <a:t>https://youtu.be/DA5-EkQoN-c</a:t>
            </a:r>
          </a:p>
          <a:p>
            <a:pPr lvl="2"/>
            <a:r>
              <a:rPr lang="en-US" altLang="ja-JP" dirty="0" err="1" smtClean="0"/>
              <a:t>Acrysion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BaseColor</a:t>
            </a:r>
            <a:r>
              <a:rPr lang="en-US" altLang="ja-JP" dirty="0" smtClean="0"/>
              <a:t> with </a:t>
            </a:r>
            <a:r>
              <a:rPr lang="en-US" altLang="ja-JP" dirty="0" err="1" smtClean="0"/>
              <a:t>AirBrash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https://youtu.be/j-8x_5SbuKo</a:t>
            </a:r>
          </a:p>
          <a:p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pPr/>
              <a:t>2020/8/7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PresentationFormat>画面に合わせる (4:3)</PresentationFormat>
  <Paragraphs>128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Acrysion with Airbrush</vt:lpstr>
      <vt:lpstr>Painting Environment for Acrysion（1/2）</vt:lpstr>
      <vt:lpstr>Painting Environment for Acrysion（2/2）</vt:lpstr>
      <vt:lpstr>About dilution with an airbrush（1/2）</vt:lpstr>
      <vt:lpstr>About dilution with an airbrush（2/2）</vt:lpstr>
      <vt:lpstr>Painting with airbrush and air pressure （1/2）</vt:lpstr>
      <vt:lpstr>Painting with airbrush and air pressure （2/2）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2020-05-10T08:01:43Z</dcterms:created>
  <dcterms:modified xsi:type="dcterms:W3CDTF">2020-08-07T10:08:50Z</dcterms:modified>
</cp:coreProperties>
</file>