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D364-7947-49BB-8970-C8940DE18D92}" type="datetimeFigureOut">
              <a:rPr kumimoji="1" lang="ja-JP" altLang="en-US" smtClean="0"/>
              <a:pPr/>
              <a:t>2020/5/10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3032D-6400-4533-A53F-8BD614EC138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Meiryo UI" pitchFamily="50" charset="-128"/>
                <a:ea typeface="Meiryo UI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Meiryo UI" pitchFamily="50" charset="-128"/>
                <a:ea typeface="Meiryo UI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1D6C-EAF7-4E72-A2E3-3BD137A3FCC5}" type="datetime1">
              <a:rPr kumimoji="1" lang="ja-JP" altLang="en-US" smtClean="0"/>
              <a:pPr/>
              <a:t>2020/5/10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20D2-4671-4F80-BE7D-E6D9E3226CD7}" type="datetime1">
              <a:rPr kumimoji="1" lang="ja-JP" altLang="en-US" smtClean="0"/>
              <a:pPr/>
              <a:t>2020/5/10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2035-6E12-4BB6-AE31-93442582C3C0}" type="datetime1">
              <a:rPr kumimoji="1" lang="ja-JP" altLang="en-US" smtClean="0"/>
              <a:pPr/>
              <a:t>2020/5/10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>
            <a:lvl1pPr>
              <a:defRPr sz="3200">
                <a:latin typeface="Meiryo UI" pitchFamily="50" charset="-128"/>
                <a:ea typeface="Meiryo UI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>
            <a:lvl1pPr>
              <a:defRPr sz="2400">
                <a:latin typeface="Meiryo UI" pitchFamily="50" charset="-128"/>
                <a:ea typeface="Meiryo UI" pitchFamily="50" charset="-128"/>
              </a:defRPr>
            </a:lvl1pPr>
            <a:lvl2pPr>
              <a:defRPr sz="2000">
                <a:latin typeface="Meiryo UI" pitchFamily="50" charset="-128"/>
                <a:ea typeface="Meiryo UI" pitchFamily="50" charset="-128"/>
              </a:defRPr>
            </a:lvl2pPr>
            <a:lvl3pPr>
              <a:defRPr sz="1800">
                <a:latin typeface="Meiryo UI" pitchFamily="50" charset="-128"/>
                <a:ea typeface="Meiryo UI" pitchFamily="50" charset="-128"/>
              </a:defRPr>
            </a:lvl3pPr>
            <a:lvl4pPr>
              <a:defRPr sz="1600">
                <a:latin typeface="Meiryo UI" pitchFamily="50" charset="-128"/>
                <a:ea typeface="Meiryo UI" pitchFamily="50" charset="-128"/>
              </a:defRPr>
            </a:lvl4pPr>
            <a:lvl5pPr>
              <a:defRPr sz="1200">
                <a:latin typeface="Meiryo UI" pitchFamily="50" charset="-128"/>
                <a:ea typeface="Meiryo UI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9F9A-73A8-485D-B3AC-24E9E5569C14}" type="datetime1">
              <a:rPr kumimoji="1" lang="ja-JP" altLang="en-US" smtClean="0"/>
              <a:pPr/>
              <a:t>2020/5/10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2B45-FAB2-40B3-9DAD-01FB453F7661}" type="datetime1">
              <a:rPr kumimoji="1" lang="ja-JP" altLang="en-US" smtClean="0"/>
              <a:pPr/>
              <a:t>2020/5/10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1869-C622-4E99-A4FC-EEB1610D1243}" type="datetime1">
              <a:rPr kumimoji="1" lang="ja-JP" altLang="en-US" smtClean="0"/>
              <a:pPr/>
              <a:t>2020/5/10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756-75E9-4F4E-AAEB-46393331C2A5}" type="datetime1">
              <a:rPr kumimoji="1" lang="ja-JP" altLang="en-US" smtClean="0"/>
              <a:pPr/>
              <a:t>2020/5/10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5E74-B02D-47EC-A636-B055CF5135F8}" type="datetime1">
              <a:rPr kumimoji="1" lang="ja-JP" altLang="en-US" smtClean="0"/>
              <a:pPr/>
              <a:t>2020/5/10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F6BD-7760-4039-BCBC-8BF1D042B1F6}" type="datetime1">
              <a:rPr kumimoji="1" lang="ja-JP" altLang="en-US" smtClean="0"/>
              <a:pPr/>
              <a:t>2020/5/10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347A-1BB3-43CD-A688-B08658EBDAAF}" type="datetime1">
              <a:rPr kumimoji="1" lang="ja-JP" altLang="en-US" smtClean="0"/>
              <a:pPr/>
              <a:t>2020/5/10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B6C3-6F18-4962-9D23-D1027A30C66B}" type="datetime1">
              <a:rPr kumimoji="1" lang="ja-JP" altLang="en-US" smtClean="0"/>
              <a:pPr/>
              <a:t>2020/5/10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21377-DB13-42CF-8C33-0CA1ED4EDAC6}" type="datetime1">
              <a:rPr kumimoji="1" lang="ja-JP" altLang="en-US" smtClean="0"/>
              <a:pPr/>
              <a:t>2020/5/10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azz185.work/post/1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エアブラシでアクリジョン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Twitter </a:t>
            </a:r>
            <a:r>
              <a:rPr lang="ja-JP" altLang="en-US" dirty="0" smtClean="0"/>
              <a:t>：</a:t>
            </a:r>
            <a:r>
              <a:rPr lang="en-US" altLang="ja-JP" dirty="0"/>
              <a:t>@</a:t>
            </a:r>
            <a:r>
              <a:rPr kumimoji="1" lang="en-US" altLang="ja-JP" dirty="0" smtClean="0"/>
              <a:t>kazz185</a:t>
            </a:r>
          </a:p>
          <a:p>
            <a:pPr algn="l"/>
            <a:r>
              <a:rPr lang="ja-JP" altLang="en-US" dirty="0" smtClean="0"/>
              <a:t>ブログ</a:t>
            </a: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ja-JP" altLang="en-US" dirty="0" smtClean="0"/>
              <a:t>：</a:t>
            </a:r>
            <a:r>
              <a:rPr lang="en-US" dirty="0" smtClean="0"/>
              <a:t>https://kazz185.work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アクリジョン塗装環境（</a:t>
            </a:r>
            <a:r>
              <a:rPr kumimoji="1" lang="en-US" altLang="ja-JP" dirty="0" smtClean="0"/>
              <a:t>1/2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模型部屋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6</a:t>
            </a:r>
            <a:r>
              <a:rPr lang="ja-JP" altLang="en-US" dirty="0"/>
              <a:t>畳</a:t>
            </a:r>
            <a:r>
              <a:rPr lang="ja-JP" altLang="en-US" dirty="0" smtClean="0"/>
              <a:t>の小屋裏部屋</a:t>
            </a:r>
            <a:endParaRPr lang="en-US" altLang="ja-JP" dirty="0" smtClean="0"/>
          </a:p>
          <a:p>
            <a:pPr lvl="1"/>
            <a:r>
              <a:rPr lang="ja-JP" altLang="en-US" dirty="0"/>
              <a:t>通常</a:t>
            </a:r>
            <a:r>
              <a:rPr lang="ja-JP" altLang="en-US" dirty="0" smtClean="0"/>
              <a:t>の</a:t>
            </a:r>
            <a:r>
              <a:rPr lang="ja-JP" altLang="en-US" dirty="0"/>
              <a:t>居室</a:t>
            </a:r>
            <a:r>
              <a:rPr lang="ja-JP" altLang="en-US" dirty="0" smtClean="0"/>
              <a:t>より天井が低い（</a:t>
            </a:r>
            <a:r>
              <a:rPr lang="en-US" altLang="ja-JP" dirty="0" smtClean="0"/>
              <a:t>1.4m</a:t>
            </a:r>
            <a:r>
              <a:rPr lang="ja-JP" altLang="en-US" dirty="0" smtClean="0"/>
              <a:t>以下）なので狭い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ファンヒータか乾燥機の使用で湿度がみるみる下がる・・・・</a:t>
            </a:r>
            <a:endParaRPr lang="en-US" altLang="ja-JP" dirty="0" smtClean="0"/>
          </a:p>
          <a:p>
            <a:r>
              <a:rPr lang="ja-JP" altLang="en-US" dirty="0" smtClean="0"/>
              <a:t>コンプレッサ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L5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GSI</a:t>
            </a:r>
            <a:r>
              <a:rPr kumimoji="1" lang="ja-JP" altLang="en-US" dirty="0" smtClean="0"/>
              <a:t>クレオス）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圧力計付きの</a:t>
            </a:r>
            <a:r>
              <a:rPr kumimoji="1" lang="ja-JP" altLang="en-US" dirty="0" smtClean="0"/>
              <a:t>レギューレタ</a:t>
            </a:r>
            <a:r>
              <a:rPr kumimoji="1" lang="en-US" altLang="ja-JP" dirty="0" err="1" smtClean="0"/>
              <a:t>MkⅣ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PS305</a:t>
            </a:r>
            <a:r>
              <a:rPr kumimoji="1" lang="ja-JP" altLang="en-US" dirty="0" smtClean="0"/>
              <a:t>プラチナセット付属）</a:t>
            </a:r>
            <a:endParaRPr kumimoji="1" lang="en-US" altLang="ja-JP" dirty="0" smtClean="0"/>
          </a:p>
          <a:p>
            <a:r>
              <a:rPr lang="ja-JP" altLang="en-US" dirty="0" smtClean="0"/>
              <a:t>ハンドピース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PS290</a:t>
            </a:r>
            <a:r>
              <a:rPr kumimoji="1" lang="ja-JP" altLang="en-US" dirty="0" smtClean="0"/>
              <a:t>プロコン</a:t>
            </a:r>
            <a:r>
              <a:rPr kumimoji="1" lang="en-US" altLang="ja-JP" dirty="0" smtClean="0"/>
              <a:t>BOY LWA</a:t>
            </a:r>
            <a:r>
              <a:rPr lang="ja-JP" altLang="en-US" dirty="0"/>
              <a:t>トリガータイプ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口径</a:t>
            </a:r>
            <a:r>
              <a:rPr kumimoji="1" lang="en-US" altLang="ja-JP" dirty="0" smtClean="0"/>
              <a:t>0.5mm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ダブルアクション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オプションのハンドグリップ（</a:t>
            </a:r>
            <a:r>
              <a:rPr lang="en-US" altLang="ja-JP" dirty="0" smtClean="0"/>
              <a:t>PS-290G</a:t>
            </a:r>
            <a:r>
              <a:rPr lang="ja-JP" altLang="en-US" dirty="0" smtClean="0"/>
              <a:t>）使用</a:t>
            </a:r>
            <a:endParaRPr lang="en-US" altLang="ja-JP" dirty="0" smtClean="0"/>
          </a:p>
          <a:p>
            <a:r>
              <a:rPr lang="ja-JP" altLang="en-US" dirty="0" smtClean="0"/>
              <a:t>塗装ブース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自作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ベースはフタ付き衣装ケース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換気</a:t>
            </a:r>
            <a:r>
              <a:rPr lang="ja-JP" altLang="en-US" dirty="0"/>
              <a:t>扇</a:t>
            </a:r>
            <a:r>
              <a:rPr lang="ja-JP" altLang="en-US" dirty="0" smtClean="0"/>
              <a:t>は</a:t>
            </a:r>
            <a:r>
              <a:rPr lang="en-US" dirty="0"/>
              <a:t>FY-24BM6K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Panasonic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38.5dB</a:t>
            </a:r>
            <a:r>
              <a:rPr lang="ja-JP" altLang="en-US" dirty="0" smtClean="0"/>
              <a:t>と静か（</a:t>
            </a:r>
            <a:r>
              <a:rPr lang="en-US" altLang="ja-JP" dirty="0" smtClean="0"/>
              <a:t>L5</a:t>
            </a:r>
            <a:r>
              <a:rPr lang="ja-JP" altLang="en-US" dirty="0" smtClean="0"/>
              <a:t>が）だけど缶スプレーも大丈夫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詳細はブログ</a:t>
            </a:r>
            <a:r>
              <a:rPr lang="ja-JP" altLang="en-US" dirty="0"/>
              <a:t>で</a:t>
            </a:r>
            <a:r>
              <a:rPr lang="ja-JP" altLang="en-US" dirty="0" smtClean="0"/>
              <a:t>（</a:t>
            </a:r>
            <a:r>
              <a:rPr lang="en-US" dirty="0" smtClean="0">
                <a:hlinkClick r:id="rId3"/>
              </a:rPr>
              <a:t> https://kazz185.work/post/10/ 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乾燥機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食器乾燥機（山善）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36B-A90A-411B-A1E7-9EE7861BD42C}" type="datetime1">
              <a:rPr kumimoji="1" lang="ja-JP" altLang="en-US" smtClean="0"/>
              <a:pPr/>
              <a:t>2020/5/10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@kazz185</a:t>
            </a:r>
            <a:endParaRPr kumimoji="1" lang="ja-JP" altLang="en-US" dirty="0"/>
          </a:p>
        </p:txBody>
      </p:sp>
      <p:pic>
        <p:nvPicPr>
          <p:cNvPr id="7" name="図 6" descr="IMG_20200510_13121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6578" y="1000108"/>
            <a:ext cx="1896731" cy="1785926"/>
          </a:xfrm>
          <a:prstGeom prst="rect">
            <a:avLst/>
          </a:prstGeom>
        </p:spPr>
      </p:pic>
      <p:pic>
        <p:nvPicPr>
          <p:cNvPr id="8" name="図 7" descr="IMG_20200510_13124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06249" y="3000372"/>
            <a:ext cx="1857388" cy="1267557"/>
          </a:xfrm>
          <a:prstGeom prst="rect">
            <a:avLst/>
          </a:prstGeom>
        </p:spPr>
      </p:pic>
      <p:pic>
        <p:nvPicPr>
          <p:cNvPr id="9" name="図 8" descr="IMG_20200510_13131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24800" y="4500570"/>
            <a:ext cx="1420287" cy="18484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アクリジョン塗装環境（</a:t>
            </a:r>
            <a:r>
              <a:rPr lang="en-US" altLang="ja-JP" dirty="0"/>
              <a:t>2</a:t>
            </a:r>
            <a:r>
              <a:rPr kumimoji="1" lang="en-US" altLang="ja-JP" dirty="0" smtClean="0"/>
              <a:t>/2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温湿度計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EX-2717</a:t>
            </a:r>
            <a:r>
              <a:rPr lang="ja-JP" altLang="en-US" dirty="0" smtClean="0"/>
              <a:t>（エンペックス）</a:t>
            </a:r>
            <a:endParaRPr lang="en-US" altLang="ja-JP" dirty="0" smtClean="0"/>
          </a:p>
          <a:p>
            <a:r>
              <a:rPr lang="ja-JP" altLang="en-US" dirty="0" smtClean="0"/>
              <a:t>キッチンスケール</a:t>
            </a:r>
            <a:endParaRPr lang="en-US" altLang="ja-JP" dirty="0"/>
          </a:p>
          <a:p>
            <a:pPr lvl="1"/>
            <a:r>
              <a:rPr lang="en-US" altLang="ja-JP" dirty="0"/>
              <a:t>KJ-212</a:t>
            </a:r>
            <a:r>
              <a:rPr kumimoji="1" lang="ja-JP" altLang="en-US" dirty="0" smtClean="0"/>
              <a:t>（タニタ）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0.1g</a:t>
            </a:r>
            <a:r>
              <a:rPr lang="ja-JP" altLang="en-US" dirty="0" err="1" smtClean="0"/>
              <a:t>まで</a:t>
            </a:r>
            <a:r>
              <a:rPr lang="ja-JP" altLang="en-US" dirty="0" smtClean="0"/>
              <a:t>計測可能</a:t>
            </a:r>
            <a:r>
              <a:rPr lang="ja-JP" altLang="en-US" dirty="0"/>
              <a:t>で</a:t>
            </a:r>
            <a:r>
              <a:rPr lang="ja-JP" altLang="en-US" dirty="0" smtClean="0"/>
              <a:t>、風袋機能付き</a:t>
            </a:r>
            <a:endParaRPr lang="en-US" altLang="ja-JP" dirty="0" smtClean="0"/>
          </a:p>
          <a:p>
            <a:r>
              <a:rPr lang="ja-JP" altLang="en-US" dirty="0" smtClean="0"/>
              <a:t>うすめ</a:t>
            </a:r>
            <a:r>
              <a:rPr lang="ja-JP" altLang="en-US" dirty="0"/>
              <a:t>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アクリジョン エアブラシ用うすめ液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中に撹拌ボール入れてる</a:t>
            </a:r>
            <a:endParaRPr lang="en-US" altLang="ja-JP" dirty="0"/>
          </a:p>
          <a:p>
            <a:pPr lvl="1"/>
            <a:r>
              <a:rPr lang="ja-JP" altLang="en-US" dirty="0" smtClean="0"/>
              <a:t>本資料内で単に「うすめ液」と書かれているものはエアブラシ用を指す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筆塗りもこちらを使用</a:t>
            </a:r>
            <a:endParaRPr lang="en-US" altLang="ja-JP" dirty="0" smtClean="0"/>
          </a:p>
          <a:p>
            <a:r>
              <a:rPr lang="ja-JP" altLang="en-US" dirty="0" smtClean="0"/>
              <a:t>お茶パック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アクリジョンをエアブラシで吹くときの最重要アイテム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ハンドピースのカップに塗料を入れるときにカップにかぶせて使います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トップバリュとダイソーを使ってみたけど</a:t>
            </a:r>
            <a:r>
              <a:rPr lang="ja-JP" altLang="en-US" dirty="0"/>
              <a:t>、</a:t>
            </a:r>
            <a:r>
              <a:rPr lang="ja-JP" altLang="en-US" dirty="0" smtClean="0"/>
              <a:t>どっちもよさそう</a:t>
            </a:r>
            <a:endParaRPr lang="en-US" altLang="ja-JP" dirty="0" smtClean="0"/>
          </a:p>
          <a:p>
            <a:r>
              <a:rPr lang="ja-JP" altLang="en-US" dirty="0" smtClean="0"/>
              <a:t>その他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タミヤの調色スティックを使用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クレオスのイージーカップで調色（でも最近紙コップも使ってる）</a:t>
            </a:r>
            <a:endParaRPr lang="en-US" altLang="ja-JP" dirty="0" smtClean="0"/>
          </a:p>
          <a:p>
            <a:pPr lvl="1"/>
            <a:r>
              <a:rPr lang="ja-JP" altLang="en-US" dirty="0"/>
              <a:t>うすめ</a:t>
            </a:r>
            <a:r>
              <a:rPr lang="ja-JP" altLang="en-US" dirty="0" smtClean="0"/>
              <a:t>液は</a:t>
            </a:r>
            <a:r>
              <a:rPr lang="en-US" altLang="ja-JP" dirty="0" smtClean="0"/>
              <a:t>Mr.</a:t>
            </a:r>
            <a:r>
              <a:rPr lang="ja-JP" altLang="en-US" dirty="0" smtClean="0"/>
              <a:t>スポイト（長）を使用して滴下</a:t>
            </a:r>
            <a:endParaRPr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7726-05D2-4D9F-A41C-F2E1381B158D}" type="datetime1">
              <a:rPr kumimoji="1" lang="ja-JP" altLang="en-US" smtClean="0"/>
              <a:pPr/>
              <a:t>2020/5/10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  <p:pic>
        <p:nvPicPr>
          <p:cNvPr id="7" name="図 6" descr="IMG_20200510_1313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1428736"/>
            <a:ext cx="1294952" cy="1511351"/>
          </a:xfrm>
          <a:prstGeom prst="rect">
            <a:avLst/>
          </a:prstGeom>
        </p:spPr>
      </p:pic>
      <p:pic>
        <p:nvPicPr>
          <p:cNvPr id="8" name="図 7" descr="IMG_20200510_13134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3636" y="1428736"/>
            <a:ext cx="1311151" cy="1485934"/>
          </a:xfrm>
          <a:prstGeom prst="rect">
            <a:avLst/>
          </a:prstGeom>
        </p:spPr>
      </p:pic>
      <p:pic>
        <p:nvPicPr>
          <p:cNvPr id="9" name="図 8" descr="IMG_20200510_13140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72396" y="928670"/>
            <a:ext cx="1285884" cy="1967681"/>
          </a:xfrm>
          <a:prstGeom prst="rect">
            <a:avLst/>
          </a:prstGeom>
        </p:spPr>
      </p:pic>
      <p:pic>
        <p:nvPicPr>
          <p:cNvPr id="10" name="図 9" descr="IMG_20200510_13141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0892" y="3357562"/>
            <a:ext cx="1500198" cy="1170427"/>
          </a:xfrm>
          <a:prstGeom prst="rect">
            <a:avLst/>
          </a:prstGeom>
        </p:spPr>
      </p:pic>
      <p:pic>
        <p:nvPicPr>
          <p:cNvPr id="11" name="図 10" descr="EVf7hMGVAAMzWQ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00892" y="4572008"/>
            <a:ext cx="1500198" cy="13353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エアブラシで</a:t>
            </a:r>
            <a:r>
              <a:rPr lang="ja-JP" altLang="en-US" dirty="0" smtClean="0"/>
              <a:t>の希釈について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希釈に関して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うすめ</a:t>
            </a:r>
            <a:r>
              <a:rPr lang="ja-JP" altLang="en-US" dirty="0" smtClean="0"/>
              <a:t>液は、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よーーーーー</a:t>
            </a:r>
            <a:r>
              <a:rPr lang="ja-JP" altLang="en-US" b="1" dirty="0" smtClean="0">
                <a:solidFill>
                  <a:srgbClr val="FF0000"/>
                </a:solidFill>
              </a:rPr>
              <a:t>く振る</a:t>
            </a:r>
            <a:r>
              <a:rPr lang="ja-JP" altLang="en-US" dirty="0" smtClean="0"/>
              <a:t>（白く濁ってるのが正常）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kumimoji="1" lang="ja-JP" altLang="en-US" dirty="0" smtClean="0"/>
              <a:t>アクリジョン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塗料とうすめ液は、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1:0.84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2"/>
            <a:r>
              <a:rPr kumimoji="1" lang="ja-JP" altLang="en-US" dirty="0" smtClean="0"/>
              <a:t>実際は、キッチン</a:t>
            </a:r>
            <a:r>
              <a:rPr lang="ja-JP" altLang="en-US" dirty="0" smtClean="0"/>
              <a:t>スケールの精度もあって</a:t>
            </a:r>
            <a:r>
              <a:rPr kumimoji="1" lang="en-US" altLang="ja-JP" dirty="0" smtClean="0"/>
              <a:t>0.8</a:t>
            </a:r>
            <a:r>
              <a:rPr lang="ja-JP" altLang="en-US" dirty="0" smtClean="0"/>
              <a:t>～</a:t>
            </a:r>
            <a:r>
              <a:rPr lang="en-US" altLang="ja-JP" dirty="0" smtClean="0"/>
              <a:t>0.9</a:t>
            </a:r>
            <a:r>
              <a:rPr lang="ja-JP" altLang="en-US" dirty="0" smtClean="0"/>
              <a:t>の間だと思う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塗料</a:t>
            </a:r>
            <a:r>
              <a:rPr kumimoji="1" lang="en-US" altLang="ja-JP" dirty="0" smtClean="0"/>
              <a:t>0.5g</a:t>
            </a:r>
            <a:r>
              <a:rPr kumimoji="1" lang="ja-JP" altLang="en-US" dirty="0" smtClean="0"/>
              <a:t>に、うすめ液</a:t>
            </a:r>
            <a:r>
              <a:rPr kumimoji="1" lang="en-US" altLang="ja-JP" dirty="0" smtClean="0"/>
              <a:t>0.42g</a:t>
            </a:r>
            <a:endParaRPr lang="en-US" altLang="ja-JP" dirty="0"/>
          </a:p>
          <a:p>
            <a:pPr lvl="3"/>
            <a:r>
              <a:rPr kumimoji="1" lang="ja-JP" altLang="en-US" dirty="0" smtClean="0"/>
              <a:t>キッチンスケール上で塗料</a:t>
            </a:r>
            <a:r>
              <a:rPr kumimoji="1" lang="en-US" altLang="ja-JP" dirty="0" smtClean="0"/>
              <a:t>0.5g</a:t>
            </a:r>
            <a:r>
              <a:rPr kumimoji="1" lang="ja-JP" altLang="en-US" dirty="0" smtClean="0"/>
              <a:t>入れる</a:t>
            </a:r>
            <a:endParaRPr kumimoji="1" lang="en-US" altLang="ja-JP" dirty="0" smtClean="0"/>
          </a:p>
          <a:p>
            <a:pPr lvl="3"/>
            <a:r>
              <a:rPr lang="ja-JP" altLang="en-US" dirty="0"/>
              <a:t>そこ</a:t>
            </a:r>
            <a:r>
              <a:rPr lang="ja-JP" altLang="en-US" dirty="0" smtClean="0"/>
              <a:t>にうすめ液を</a:t>
            </a:r>
            <a:r>
              <a:rPr lang="en-US" altLang="ja-JP" dirty="0" smtClean="0"/>
              <a:t>0.9g</a:t>
            </a:r>
            <a:r>
              <a:rPr lang="ja-JP" altLang="en-US" dirty="0" smtClean="0"/>
              <a:t>になるくらいまで追加する</a:t>
            </a:r>
            <a:endParaRPr lang="en-US" altLang="ja-JP" dirty="0" smtClean="0"/>
          </a:p>
          <a:p>
            <a:pPr lvl="3"/>
            <a:r>
              <a:rPr kumimoji="1" lang="ja-JP" altLang="en-US" dirty="0"/>
              <a:t>別々</a:t>
            </a:r>
            <a:r>
              <a:rPr kumimoji="1" lang="ja-JP" altLang="en-US" dirty="0" smtClean="0"/>
              <a:t>に計って混ぜてないです</a:t>
            </a:r>
            <a:endParaRPr kumimoji="1" lang="en-US" altLang="ja-JP" dirty="0" smtClean="0"/>
          </a:p>
          <a:p>
            <a:pPr lvl="3"/>
            <a:endParaRPr lang="en-US" altLang="ja-JP" dirty="0" smtClean="0"/>
          </a:p>
          <a:p>
            <a:r>
              <a:rPr kumimoji="1" lang="ja-JP" altLang="en-US" dirty="0" smtClean="0"/>
              <a:t>アクリジョンベースカラー</a:t>
            </a:r>
            <a:endParaRPr kumimoji="1" lang="en-US" altLang="ja-JP" dirty="0" smtClean="0"/>
          </a:p>
          <a:p>
            <a:pPr marL="742950" lvl="2" indent="-342900"/>
            <a:r>
              <a:rPr lang="ja-JP" altLang="en-US" dirty="0"/>
              <a:t>塗料とうすめ液は、</a:t>
            </a:r>
            <a:r>
              <a:rPr lang="en-US" altLang="ja-JP" b="1" dirty="0" smtClean="0">
                <a:solidFill>
                  <a:srgbClr val="FF0000"/>
                </a:solidFill>
              </a:rPr>
              <a:t>1:1.1</a:t>
            </a:r>
          </a:p>
          <a:p>
            <a:pPr marL="1200150" lvl="3" indent="-342900"/>
            <a:r>
              <a:rPr lang="ja-JP" altLang="en-US" dirty="0" smtClean="0"/>
              <a:t>ベースホワイトは、最近</a:t>
            </a:r>
            <a:r>
              <a:rPr lang="en-US" altLang="ja-JP" dirty="0" smtClean="0"/>
              <a:t>1.1</a:t>
            </a:r>
            <a:endParaRPr lang="en-US" altLang="ja-JP" dirty="0"/>
          </a:p>
          <a:p>
            <a:pPr marL="1200150" lvl="3" indent="-342900"/>
            <a:r>
              <a:rPr lang="ja-JP" altLang="en-US" dirty="0" smtClean="0"/>
              <a:t>ベースグレーは</a:t>
            </a:r>
            <a:r>
              <a:rPr lang="en-US" altLang="ja-JP" dirty="0" smtClean="0"/>
              <a:t>1.2</a:t>
            </a:r>
            <a:r>
              <a:rPr lang="ja-JP" altLang="en-US" dirty="0" smtClean="0"/>
              <a:t>でないと詰まりそうだった</a:t>
            </a:r>
            <a:endParaRPr lang="en-US" altLang="ja-JP" dirty="0" smtClean="0"/>
          </a:p>
          <a:p>
            <a:pPr marL="1200150" lvl="3" indent="-342900"/>
            <a:r>
              <a:rPr lang="ja-JP" altLang="en-US" dirty="0" smtClean="0"/>
              <a:t>自作のベースピンク（ホワイト</a:t>
            </a:r>
            <a:r>
              <a:rPr lang="en-US" altLang="ja-JP" dirty="0" smtClean="0"/>
              <a:t>95%</a:t>
            </a:r>
            <a:r>
              <a:rPr lang="ja-JP" altLang="en-US" dirty="0" smtClean="0"/>
              <a:t>＋レッド</a:t>
            </a:r>
            <a:r>
              <a:rPr lang="en-US" altLang="ja-JP" dirty="0" smtClean="0"/>
              <a:t>5%</a:t>
            </a:r>
            <a:r>
              <a:rPr lang="ja-JP" altLang="en-US" dirty="0" smtClean="0"/>
              <a:t>）は</a:t>
            </a:r>
            <a:r>
              <a:rPr lang="en-US" altLang="ja-JP" dirty="0" smtClean="0"/>
              <a:t>1.2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した</a:t>
            </a:r>
            <a:endParaRPr lang="en-US" altLang="ja-JP" dirty="0"/>
          </a:p>
          <a:p>
            <a:pPr marL="1200150" lvl="3" indent="-342900"/>
            <a:r>
              <a:rPr lang="ja-JP" altLang="en-US" dirty="0" smtClean="0"/>
              <a:t>同じベースカラーでも希釈率は変えていく予定</a:t>
            </a:r>
            <a:endParaRPr lang="en-US" altLang="ja-JP" dirty="0" smtClean="0"/>
          </a:p>
          <a:p>
            <a:pPr marL="1200150" lvl="3" indent="-342900"/>
            <a:r>
              <a:rPr lang="ja-JP" altLang="en-US" dirty="0"/>
              <a:t>計り方</a:t>
            </a:r>
            <a:r>
              <a:rPr lang="ja-JP" altLang="en-US" dirty="0" smtClean="0"/>
              <a:t>は通常のアクリジョンと同様（上記参照）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A6DB-6F97-4A40-897D-1BF3EBC36E17}" type="datetime1">
              <a:rPr kumimoji="1" lang="ja-JP" altLang="en-US" smtClean="0"/>
              <a:pPr/>
              <a:t>2020/5/10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エアブラシで</a:t>
            </a:r>
            <a:r>
              <a:rPr lang="ja-JP" altLang="en-US" dirty="0" smtClean="0"/>
              <a:t>の塗装とエア圧について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kumimoji="1" lang="en-US" altLang="ja-JP" dirty="0" smtClean="0"/>
          </a:p>
          <a:p>
            <a:r>
              <a:rPr kumimoji="1" lang="ja-JP" altLang="en-US" dirty="0"/>
              <a:t>吹く前に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お茶パックでろ過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ビンを開け閉めする際に、フタの内側に固着した塗料カスなどがビン内に入ります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それらをろ過するのが目的です。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クレオス</a:t>
            </a:r>
            <a:r>
              <a:rPr lang="ja-JP" altLang="en-US" dirty="0" smtClean="0"/>
              <a:t>さんから公式な回答はありませんが、塗料の品質に影響しないはず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塗料</a:t>
            </a:r>
            <a:r>
              <a:rPr lang="ja-JP" altLang="en-US" dirty="0" smtClean="0"/>
              <a:t>はビン底を調色スティックでえぐるように、</a:t>
            </a:r>
            <a:r>
              <a:rPr lang="ja-JP" altLang="en-US" dirty="0"/>
              <a:t>よく</a:t>
            </a:r>
            <a:r>
              <a:rPr lang="ja-JP" altLang="en-US" dirty="0" smtClean="0"/>
              <a:t>混ぜて使う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低圧で吹く（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0.03MPa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クレオスさんが「乾燥の早い色材は</a:t>
            </a:r>
            <a:r>
              <a:rPr lang="ja-JP" altLang="en-US" dirty="0" smtClean="0"/>
              <a:t>、風量を落とすことにより乾燥を遅らせ、つまりにくくなる」（</a:t>
            </a:r>
            <a:r>
              <a:rPr lang="ja-JP" altLang="en-US" dirty="0"/>
              <a:t>プロコン</a:t>
            </a:r>
            <a:r>
              <a:rPr lang="en-US" altLang="ja-JP" dirty="0"/>
              <a:t>BOY</a:t>
            </a:r>
            <a:r>
              <a:rPr lang="ja-JP" altLang="en-US" dirty="0" err="1"/>
              <a:t>のエアア</a:t>
            </a:r>
            <a:r>
              <a:rPr lang="ja-JP" altLang="en-US" dirty="0"/>
              <a:t>ジャストシステムの</a:t>
            </a:r>
            <a:r>
              <a:rPr lang="ja-JP" altLang="en-US" dirty="0" smtClean="0"/>
              <a:t>説明より）と言っている。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乾燥</a:t>
            </a:r>
            <a:r>
              <a:rPr kumimoji="1" lang="ja-JP" altLang="en-US" dirty="0" smtClean="0"/>
              <a:t>の早い色材・・・？アクリジョンの</a:t>
            </a:r>
            <a:r>
              <a:rPr lang="ja-JP" altLang="en-US" dirty="0"/>
              <a:t>ことか</a:t>
            </a:r>
            <a:r>
              <a:rPr lang="ja-JP" altLang="en-US" dirty="0" smtClean="0"/>
              <a:t>ー</a:t>
            </a:r>
            <a:r>
              <a:rPr lang="en-US" altLang="ja-JP" dirty="0" smtClean="0"/>
              <a:t>( </a:t>
            </a:r>
            <a:r>
              <a:rPr lang="ja-JP" altLang="en-US" dirty="0" smtClean="0"/>
              <a:t>ﾟ</a:t>
            </a:r>
            <a:r>
              <a:rPr lang="en-US" altLang="ja-JP" dirty="0" smtClean="0"/>
              <a:t>Д</a:t>
            </a:r>
            <a:r>
              <a:rPr lang="ja-JP" altLang="en-US" dirty="0" smtClean="0"/>
              <a:t>ﾟ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ー</a:t>
            </a:r>
            <a:endParaRPr kumimoji="1" lang="en-US" altLang="ja-JP" dirty="0" smtClean="0"/>
          </a:p>
          <a:p>
            <a:r>
              <a:rPr lang="ja-JP" altLang="en-US" dirty="0" smtClean="0"/>
              <a:t>吹付けと乾燥を繰り返す</a:t>
            </a:r>
            <a:endParaRPr lang="en-US" altLang="ja-JP" dirty="0" smtClean="0"/>
          </a:p>
          <a:p>
            <a:pPr lvl="1"/>
            <a:r>
              <a:rPr lang="ja-JP" altLang="en-US" dirty="0"/>
              <a:t>でて</a:t>
            </a:r>
            <a:r>
              <a:rPr lang="ja-JP" altLang="en-US" dirty="0" smtClean="0"/>
              <a:t>くる塗料の量はトリガーを引く量で調整するのではなく、ハンドピース後ろのニードルストッパーの締め具合であらかじめ調整しておき、トリガーは毎回フルで引く。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PS290</a:t>
            </a:r>
            <a:r>
              <a:rPr lang="ja-JP" altLang="en-US" dirty="0" smtClean="0"/>
              <a:t>のニードルストッパーを完全に占めた状態から１周より手前（</a:t>
            </a:r>
            <a:r>
              <a:rPr lang="en-US" altLang="ja-JP" dirty="0" smtClean="0"/>
              <a:t>330°</a:t>
            </a:r>
            <a:r>
              <a:rPr lang="ja-JP" altLang="en-US" dirty="0" smtClean="0"/>
              <a:t>？）まで緩めた状態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マステとマジックでマーキングしています</a:t>
            </a:r>
            <a:endParaRPr lang="en-US" altLang="ja-JP" dirty="0" smtClean="0"/>
          </a:p>
          <a:p>
            <a:pPr lvl="1"/>
            <a:r>
              <a:rPr lang="ja-JP" altLang="en-US" dirty="0"/>
              <a:t>乾燥</a:t>
            </a:r>
            <a:r>
              <a:rPr lang="ja-JP" altLang="en-US" dirty="0" smtClean="0"/>
              <a:t>は山善の食器乾燥機に任せる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ホコリ付き防止も兼ねてます</a:t>
            </a:r>
            <a:r>
              <a:rPr lang="en-US" altLang="ja-JP" dirty="0" smtClean="0"/>
              <a:t>	</a:t>
            </a:r>
          </a:p>
          <a:p>
            <a:pPr lvl="2">
              <a:buNone/>
            </a:pPr>
            <a:endParaRPr lang="en-US" altLang="ja-JP" dirty="0" smtClean="0"/>
          </a:p>
          <a:p>
            <a:r>
              <a:rPr lang="en-US" altLang="ja-JP" dirty="0" err="1" smtClean="0"/>
              <a:t>Youtube</a:t>
            </a:r>
            <a:r>
              <a:rPr lang="ja-JP" altLang="en-US" dirty="0" smtClean="0"/>
              <a:t>に動画をアップしてます（ベースカラー）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https://youtu.be/DA5-EkQoN-c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A6DB-6F97-4A40-897D-1BF3EBC36E17}" type="datetime1">
              <a:rPr kumimoji="1" lang="ja-JP" altLang="en-US" smtClean="0"/>
              <a:pPr/>
              <a:t>2020/5/10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Microsoft Office PowerPoint</Application>
  <PresentationFormat>画面に合わせる (4:3)</PresentationFormat>
  <Paragraphs>97</Paragraphs>
  <Slides>5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エアブラシでアクリジョン</vt:lpstr>
      <vt:lpstr>アクリジョン塗装環境（1/2）</vt:lpstr>
      <vt:lpstr>アクリジョン塗装環境（2/2）</vt:lpstr>
      <vt:lpstr>エアブラシでの希釈について</vt:lpstr>
      <vt:lpstr>エアブラシでの塗装とエア圧について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2020-05-10T08:01:43Z</dcterms:created>
  <dcterms:modified xsi:type="dcterms:W3CDTF">2020-05-10T08:01:47Z</dcterms:modified>
</cp:coreProperties>
</file>