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270F4-1613-4035-BEDB-740136D8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054171-1778-4098-A1B7-D401C2476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A0BA5-530F-4F74-9A46-F8AA701C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69C30-4FC9-4C82-A269-2E1E1D88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D2467-9DB2-4BB9-94B2-D3A789E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186E1-BE8C-458E-B286-F764019B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995133-46B7-4FBB-9396-DADD84DC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91C33-3A79-4789-88DE-B1C1D0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62035-30AC-4CF2-AAFE-D4D868E1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5B025-A383-4383-BC14-B4C0E3F3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8217F1-B7C6-4D94-AAAA-CC12F8097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81A16-28E3-4942-9954-543C6798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35B64-0BC4-4303-B9CE-DB5FD3C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B1878-5A58-4A05-ADDC-4BD48245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EF038-1E7C-4C40-831D-AA9569B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3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C5145-0DEA-423D-B87A-0187C0F1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6E5AE-B582-4035-A7F9-B87612B9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30E1A-22B6-4171-BFBB-3F1F768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58335-6085-4AD2-82F7-370F282C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75DAF-9B62-4415-BB27-28632AB5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67A0D-2352-43DB-8A91-067D2253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2421FE-368B-40AD-9F2B-568A5A87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F1107-B1A7-4B12-9549-C0AAA710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866C0-27FE-4D4F-94D7-49D66327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357BC-DAED-4C22-B1E0-39FE6C5D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2052E-F2D5-4903-A8B9-F50E66A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006E3-2326-44A0-BD85-E2A5C71B1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035D20-3B8F-45BD-B8BB-F239097E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4D1F-64D4-4F26-9613-BE97898E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A2994D-9A2F-423B-B3F4-B028C1FA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E8684-A4B9-4E45-B2E0-7F87D7A4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08D82-FCD1-4AEF-8AFC-71B6A3B0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694A3-647C-4219-B378-7BC77749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BB1879-618C-459A-A057-09C4AA202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E92DEB-86C9-4FCA-94E8-45551E3E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FAB455-8881-4DF9-90B2-2F0A85A3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5F1ADA-45A5-4706-8325-53096445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D5C521-8A60-4BA5-B2E5-00108DFA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110647-580F-4251-A143-B0BEC4A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8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51A1C-7E0F-45F1-A553-04BBBE1C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FD899B-E9AA-4E89-BC39-6D402D07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CA4FE-F009-4023-95CB-62FC9F7B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B73E37-3D06-4F2A-8C8A-C8FE4BF5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6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FF7CA2-B6E7-4BD3-BD4D-7A710F9C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14BAA6-06C6-4509-94A1-CCB18284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33DE31-87CE-45C1-A0C9-0FEB4F4F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B74AE-0B2C-4DFA-8054-28C9FD7E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42F53-B2D7-47D0-8036-8B904997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95CFA1-D0C9-4E5F-9864-1D460F951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8392B-7273-48C9-A670-7D398B58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5B63-3B17-46DE-856C-0247178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B05F1F-5888-48F4-8C72-7E575FA7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1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B82C9-1DA1-4CA1-A854-E2D15907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59D896-FA77-4754-B63A-0CE12845D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86723F-B7A6-4BFC-8552-98AB705F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497F3-9851-404D-A075-6F339AB1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92C96-2015-4832-9BEC-462278C5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B9193F-A2B0-47A5-AD0F-B6FBDFDE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24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90345-B7EB-4993-BBDB-10A0236A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888EEC-CC1B-43B7-B945-02B45771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7723B-720A-4132-B5E9-57133A3F8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67BE-09E3-4520-BF6D-613AE3AAC7B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EA262-CB4B-4036-AAB0-33ED007F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B7DF6-38D7-43D0-A4CA-673E596B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3316-32AE-4266-B95E-A2AE34E0F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446DE-80E5-4D6B-925A-EE512D4A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364" y="1808163"/>
            <a:ext cx="10727268" cy="2387600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автоматизированной информационной системы «Журнал педагогических наблюдений куратора/мастера группы»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6226AF-3054-4696-9526-4D166759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667" y="5591705"/>
            <a:ext cx="5630333" cy="126629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Исполнитель: Казанцев Роман Андреевич, </a:t>
            </a:r>
          </a:p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студент группы 403 ИСП</a:t>
            </a:r>
          </a:p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Руководитель: Татаринова Елена Германовна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26793F-0966-4E60-8689-636A00338DB4}"/>
              </a:ext>
            </a:extLst>
          </p:cNvPr>
          <p:cNvSpPr/>
          <p:nvPr/>
        </p:nvSpPr>
        <p:spPr>
          <a:xfrm>
            <a:off x="1917698" y="0"/>
            <a:ext cx="835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Министерство образования и молодежной политики Свердловской области</a:t>
            </a:r>
          </a:p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автономное профессиональное образовательной учреждение Свердловской области «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Алапаевский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многопрофильный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29560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834F0-4468-48E1-97FC-A7E96B37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 Эскизное проектирование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80AA9F5-BF1A-4909-B9DE-32260CA8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0" y="1690688"/>
            <a:ext cx="5415234" cy="433909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2860786-BBCD-4ACE-92D1-1E314EC3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72" y="1079595"/>
            <a:ext cx="3866975" cy="49970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D1F724-5357-4AB2-889B-52F2559CE9E0}"/>
              </a:ext>
            </a:extLst>
          </p:cNvPr>
          <p:cNvSpPr txBox="1"/>
          <p:nvPr/>
        </p:nvSpPr>
        <p:spPr>
          <a:xfrm>
            <a:off x="1433942" y="6123543"/>
            <a:ext cx="452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классов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Backend_Controllers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4CCAE-5CFB-4377-81BF-94C5460819BE}"/>
              </a:ext>
            </a:extLst>
          </p:cNvPr>
          <p:cNvSpPr txBox="1"/>
          <p:nvPr/>
        </p:nvSpPr>
        <p:spPr>
          <a:xfrm>
            <a:off x="7559120" y="6129607"/>
            <a:ext cx="417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классов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Backend_Models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28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834F0-4468-48E1-97FC-A7E96B37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 Эскизное проектирование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2CF1B-8329-45EB-B7AB-1260E7C1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6" y="1411288"/>
            <a:ext cx="4725632" cy="48572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76FE51-B695-4797-8985-F7B3951BB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7" y="1518205"/>
            <a:ext cx="4790884" cy="4643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1AA7E4-0F49-46E1-9F09-9A1B025300D9}"/>
              </a:ext>
            </a:extLst>
          </p:cNvPr>
          <p:cNvSpPr txBox="1"/>
          <p:nvPr/>
        </p:nvSpPr>
        <p:spPr>
          <a:xfrm>
            <a:off x="708956" y="6308209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классов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Backend_Repositories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87D80-EEAF-4BEB-9AF4-603212492800}"/>
              </a:ext>
            </a:extLst>
          </p:cNvPr>
          <p:cNvSpPr txBox="1"/>
          <p:nvPr/>
        </p:nvSpPr>
        <p:spPr>
          <a:xfrm>
            <a:off x="6891867" y="6268510"/>
            <a:ext cx="414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классов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Backend_Service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70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64C26-D0F4-4FA1-B876-A0DEA55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BFEF6-E034-409D-B350-02D5A8F5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 ходе дипломного проекта была достигнута его цель: разработка автоматизированная информационная система «Журнал педагогических наблюдений куратора/мастера группы».</a:t>
            </a:r>
            <a:endParaRPr lang="ru-RU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 теоретической части был проведён анализ предметной области, разработано техническое задание, проанализированы существующие решения и осуществлен выбор инструментов разработки.</a:t>
            </a:r>
          </a:p>
          <a:p>
            <a:pPr marL="0" indent="0"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 практической части дипломного проекта было создано описание программы, были проведены предпроектное обследование, концептуальное, эскизное, техническое и рабочее проектирования.</a:t>
            </a:r>
          </a:p>
          <a:p>
            <a:pPr marL="0" indent="0"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после проектирования была разработана сама АИС и описан контрольный пример.</a:t>
            </a:r>
            <a:endParaRPr lang="ru-RU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4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446DE-80E5-4D6B-925A-EE512D4A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364" y="1808163"/>
            <a:ext cx="10727268" cy="2387600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автоматизированной информационной системы «Журнал педагогических наблюдений куратора/мастера группы»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6226AF-3054-4696-9526-4D166759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667" y="5591705"/>
            <a:ext cx="5630333" cy="126629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Исполнитель: Казанцев Роман Андреевич, </a:t>
            </a:r>
          </a:p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студент группы 403 ИСП</a:t>
            </a:r>
          </a:p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Руководитель: Татаринова Елена Германовна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26793F-0966-4E60-8689-636A00338DB4}"/>
              </a:ext>
            </a:extLst>
          </p:cNvPr>
          <p:cNvSpPr/>
          <p:nvPr/>
        </p:nvSpPr>
        <p:spPr>
          <a:xfrm>
            <a:off x="1917698" y="0"/>
            <a:ext cx="835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Министерство образования и молодежной политики Свердловской области</a:t>
            </a:r>
          </a:p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автономное профессиональное образовательной учреждение Свердловской области «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Алапаевский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многопрофильный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36682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B3FF1-5A32-4E1E-BAC5-61F88104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2180F-ADA4-41CB-A815-9B20AEE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Актуальность темы заключается в том, что ведение журнала педагогических наблюдений происходит ручным способом: заполнение шаблонов на бумаге. Это вызывает неудобство в организации и управлении данными. Использование АИС положительно повлияет на деятельность куратора и мастера группы, а также упростит управление данными и автоматизирует ведение журнала педагогических наблюдений.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C9BEFB-835B-4C02-8A7B-06F6CE541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6" t="18826" r="19746" b="19714"/>
          <a:stretch/>
        </p:blipFill>
        <p:spPr bwMode="auto">
          <a:xfrm>
            <a:off x="5133914" y="4228638"/>
            <a:ext cx="1924171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2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31A08E-8FE6-4D5F-BDAF-AC731EA53149}"/>
              </a:ext>
            </a:extLst>
          </p:cNvPr>
          <p:cNvSpPr/>
          <p:nvPr/>
        </p:nvSpPr>
        <p:spPr>
          <a:xfrm>
            <a:off x="905933" y="904598"/>
            <a:ext cx="4605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Объект исследования: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автоматизированная информационная система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832A94-E887-47C8-86BC-9CE81523CED0}"/>
              </a:ext>
            </a:extLst>
          </p:cNvPr>
          <p:cNvSpPr/>
          <p:nvPr/>
        </p:nvSpPr>
        <p:spPr>
          <a:xfrm>
            <a:off x="5977467" y="9045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Предмет исследования: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автоматизированная информационная система «Журнал педагогических наблюдений куратора/мастера группы»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ECDD90-81EB-4F4E-86B9-2DAAC9A34397}"/>
              </a:ext>
            </a:extLst>
          </p:cNvPr>
          <p:cNvSpPr/>
          <p:nvPr/>
        </p:nvSpPr>
        <p:spPr>
          <a:xfrm>
            <a:off x="5200227" y="3429000"/>
            <a:ext cx="50884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Цель дипломного проекта: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автоматизированной информационной системы «Журнал педагогических наблюдений куратора/мастера группы»</a:t>
            </a:r>
            <a:endParaRPr lang="ru-RU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13C581-01ED-48D0-935B-55CC4F80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05" y="3727154"/>
            <a:ext cx="1693817" cy="16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7E5479-50B5-4949-B120-052A91CABBCA}"/>
              </a:ext>
            </a:extLst>
          </p:cNvPr>
          <p:cNvSpPr/>
          <p:nvPr/>
        </p:nvSpPr>
        <p:spPr>
          <a:xfrm>
            <a:off x="6112934" y="1049054"/>
            <a:ext cx="5892800" cy="336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Описать этапы проектирования и разработки АИС «Журнал педагогических наблюдений куратора/мастера группы»;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Описать контрольный пример;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Разработать техническую документацию к АИС;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Протестировать АИС «Журнал педагогических наблюдений куратора/мастера группы»;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Внедрить АИС.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D45F69-C38C-4701-BD69-42AEBF3C10E3}"/>
              </a:ext>
            </a:extLst>
          </p:cNvPr>
          <p:cNvSpPr/>
          <p:nvPr/>
        </p:nvSpPr>
        <p:spPr>
          <a:xfrm>
            <a:off x="186266" y="1049054"/>
            <a:ext cx="5782734" cy="4945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Проанализировать предметную область с помощью различных источников информации;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Разработать техническое задание к автоматизированной информационной системе;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Проанализировать существующие решения;</a:t>
            </a: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Сделать и обосновать выбор программных средств для разработки АИС «Журнал педагогических наблюдений куратора/мастера группы»;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Описать АИС «Журнал педагогических наблюдений куратора/мастера группы»;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78AFC-34E1-4241-8D3A-F714B5A00E58}"/>
              </a:ext>
            </a:extLst>
          </p:cNvPr>
          <p:cNvSpPr txBox="1"/>
          <p:nvPr/>
        </p:nvSpPr>
        <p:spPr>
          <a:xfrm>
            <a:off x="414867" y="339885"/>
            <a:ext cx="4889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Задачи дипломного проекта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BF271B2-72DF-4181-92FA-E471D0195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/>
          <a:stretch/>
        </p:blipFill>
        <p:spPr bwMode="auto">
          <a:xfrm>
            <a:off x="8787975" y="4517976"/>
            <a:ext cx="2194017" cy="20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F5FB-FE71-4FA4-99AA-DA1CF52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Техническое задание на разработку автоматизированной информационной системы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3B51EB-6168-40C6-ADD0-9CD430C1526C}"/>
              </a:ext>
            </a:extLst>
          </p:cNvPr>
          <p:cNvSpPr/>
          <p:nvPr/>
        </p:nvSpPr>
        <p:spPr>
          <a:xfrm>
            <a:off x="5892799" y="21877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Назначение АС «Журнал педагогических наблюдений куратора/мастера группы» предназначена для систематизации и автоматизации процесса сбора, обработки, хранения и анализа данных о группе и её обучающихся.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B5E026-ECE0-4394-8B84-6246847DB058}"/>
              </a:ext>
            </a:extLst>
          </p:cNvPr>
          <p:cNvSpPr/>
          <p:nvPr/>
        </p:nvSpPr>
        <p:spPr>
          <a:xfrm>
            <a:off x="838200" y="2549416"/>
            <a:ext cx="472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Цели создания АС заключается в упрощение процесса педагогических наблюдений для куратора/мастера.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437E0-AB22-486D-9BA5-9FAD8284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6" y="4331474"/>
            <a:ext cx="1964267" cy="19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F5FB-FE71-4FA4-99AA-DA1CF52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Обзор существующих решений задачи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62E77E-531F-48F5-A757-119BF75E5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933" y="1600689"/>
            <a:ext cx="4204018" cy="22561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3F0C05-2939-48EA-9B97-6EC6ED2170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8133" y="1600689"/>
            <a:ext cx="4576128" cy="21661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EC93A8-5712-465B-A85C-1434925220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44807" y="4075490"/>
            <a:ext cx="4400126" cy="23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35826-A698-4D15-80FA-391C29E9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Обзор и обоснование выбора программного обеспечения для разработки автоматизированной информационной системы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4BD7A04B-C2C9-4E50-BDD6-7FF71EA3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5418"/>
            <a:ext cx="2785533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7CF3F5C-B3CB-48F0-AD0E-FB1A8AC3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2" y="3532714"/>
            <a:ext cx="3133727" cy="208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83ABAD2-E99F-477F-992A-3EBD4A355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02" y="2925384"/>
            <a:ext cx="3209396" cy="17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16B4CD77-3DC1-46FE-8151-274D737B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18" y="3005667"/>
            <a:ext cx="2455398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9C54D-6091-4FEA-AF90-C5FB05469537}"/>
              </a:ext>
            </a:extLst>
          </p:cNvPr>
          <p:cNvSpPr txBox="1"/>
          <p:nvPr/>
        </p:nvSpPr>
        <p:spPr>
          <a:xfrm>
            <a:off x="1082534" y="527266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Языки и фреймворк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22B83-4ABE-434F-B560-B40B2C91A873}"/>
              </a:ext>
            </a:extLst>
          </p:cNvPr>
          <p:cNvSpPr txBox="1"/>
          <p:nvPr/>
        </p:nvSpPr>
        <p:spPr>
          <a:xfrm>
            <a:off x="5248428" y="5267399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Редактор кода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DA227-77AC-45E0-8BE4-D253D6069D40}"/>
              </a:ext>
            </a:extLst>
          </p:cNvPr>
          <p:cNvSpPr txBox="1"/>
          <p:nvPr/>
        </p:nvSpPr>
        <p:spPr>
          <a:xfrm>
            <a:off x="9498954" y="525253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СУБД</a:t>
            </a:r>
          </a:p>
        </p:txBody>
      </p:sp>
    </p:spTree>
    <p:extLst>
      <p:ext uri="{BB962C8B-B14F-4D97-AF65-F5344CB8AC3E}">
        <p14:creationId xmlns:p14="http://schemas.microsoft.com/office/powerpoint/2010/main" val="14685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7576B-62AF-43BB-B7B9-63C154E6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Концептуальное 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D534AB-162D-4394-A22D-95543045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516"/>
            <a:ext cx="3796849" cy="20116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E366C-657C-46AD-BF8D-99E6E264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53" y="1512864"/>
            <a:ext cx="3323933" cy="23250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ADD30C-7CF8-451A-A755-C46D5092E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32" y="4449935"/>
            <a:ext cx="8045677" cy="1932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1723EC-1F2F-491A-ABFF-E9348C16C843}"/>
              </a:ext>
            </a:extLst>
          </p:cNvPr>
          <p:cNvSpPr txBox="1"/>
          <p:nvPr/>
        </p:nvSpPr>
        <p:spPr>
          <a:xfrm>
            <a:off x="838200" y="3792956"/>
            <a:ext cx="421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вариантов использования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4BE4C-1396-415B-BFBE-E3E6C7EB3ECB}"/>
              </a:ext>
            </a:extLst>
          </p:cNvPr>
          <p:cNvSpPr txBox="1"/>
          <p:nvPr/>
        </p:nvSpPr>
        <p:spPr>
          <a:xfrm>
            <a:off x="8051323" y="3837960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модулей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A3419-B3A5-4A5C-A887-A41AC8A37CF2}"/>
              </a:ext>
            </a:extLst>
          </p:cNvPr>
          <p:cNvSpPr txBox="1"/>
          <p:nvPr/>
        </p:nvSpPr>
        <p:spPr>
          <a:xfrm>
            <a:off x="4804048" y="6382870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Ганта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3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834F0-4468-48E1-97FC-A7E96B37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 Эскизное 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5B55E-B1E2-4283-AE28-571E9524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1379265"/>
            <a:ext cx="5427133" cy="4999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F1237-CBFA-473C-87AA-4553FA8B4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90" y="1379265"/>
            <a:ext cx="2742820" cy="487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9B091-DD23-4946-B890-7F5D57110915}"/>
              </a:ext>
            </a:extLst>
          </p:cNvPr>
          <p:cNvSpPr txBox="1"/>
          <p:nvPr/>
        </p:nvSpPr>
        <p:spPr>
          <a:xfrm>
            <a:off x="2587182" y="6385719"/>
            <a:ext cx="16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ER-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2EA6E-B363-41B1-A32F-7C133E3F9D96}"/>
              </a:ext>
            </a:extLst>
          </p:cNvPr>
          <p:cNvSpPr txBox="1"/>
          <p:nvPr/>
        </p:nvSpPr>
        <p:spPr>
          <a:xfrm>
            <a:off x="7712668" y="6378311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Диаграмма классов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771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485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Тема Office</vt:lpstr>
      <vt:lpstr>Разработка автоматизированной информационной системы «Журнал педагогических наблюдений куратора/мастера группы»</vt:lpstr>
      <vt:lpstr>Актуальность</vt:lpstr>
      <vt:lpstr>Презентация PowerPoint</vt:lpstr>
      <vt:lpstr>Презентация PowerPoint</vt:lpstr>
      <vt:lpstr>Техническое задание на разработку автоматизированной информационной системы</vt:lpstr>
      <vt:lpstr>Обзор существующих решений задачи</vt:lpstr>
      <vt:lpstr>Обзор и обоснование выбора программного обеспечения для разработки автоматизированной информационной системы </vt:lpstr>
      <vt:lpstr>Концептуальное проектирование</vt:lpstr>
      <vt:lpstr> Эскизное проектирование</vt:lpstr>
      <vt:lpstr> Эскизное проектирование</vt:lpstr>
      <vt:lpstr> Эскизное проектирование</vt:lpstr>
      <vt:lpstr>Заключение</vt:lpstr>
      <vt:lpstr>Разработка автоматизированной информационной системы «Журнал педагогических наблюдений куратора/мастера группы»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информационной системы «Журнал педагогических наблюдений куратора/мастера группы»</dc:title>
  <dc:creator>Роман Казанцев</dc:creator>
  <cp:lastModifiedBy>Роман Казанцев</cp:lastModifiedBy>
  <cp:revision>13</cp:revision>
  <dcterms:created xsi:type="dcterms:W3CDTF">2024-06-03T04:53:47Z</dcterms:created>
  <dcterms:modified xsi:type="dcterms:W3CDTF">2024-06-03T07:16:33Z</dcterms:modified>
</cp:coreProperties>
</file>