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033" r:id="rId2"/>
    <p:sldId id="2148" r:id="rId3"/>
    <p:sldId id="2149" r:id="rId4"/>
    <p:sldId id="2150" r:id="rId5"/>
    <p:sldId id="2152" r:id="rId6"/>
    <p:sldId id="2138" r:id="rId7"/>
    <p:sldId id="2140" r:id="rId8"/>
    <p:sldId id="2141" r:id="rId9"/>
    <p:sldId id="2142" r:id="rId10"/>
    <p:sldId id="2143" r:id="rId11"/>
    <p:sldId id="2144" r:id="rId12"/>
    <p:sldId id="2145" r:id="rId13"/>
    <p:sldId id="2146" r:id="rId14"/>
    <p:sldId id="214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033"/>
            <p14:sldId id="2148"/>
            <p14:sldId id="2149"/>
            <p14:sldId id="2150"/>
            <p14:sldId id="2152"/>
            <p14:sldId id="2138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8" autoAdjust="0"/>
    <p:restoredTop sz="98447" autoAdjust="0"/>
  </p:normalViewPr>
  <p:slideViewPr>
    <p:cSldViewPr snapToObjects="1" showGuides="1">
      <p:cViewPr varScale="1">
        <p:scale>
          <a:sx n="87" d="100"/>
          <a:sy n="87" d="100"/>
        </p:scale>
        <p:origin x="-677" y="-82"/>
      </p:cViewPr>
      <p:guideLst>
        <p:guide orient="horz" pos="2296"/>
        <p:guide pos="7679"/>
        <p:guide pos="384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5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6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21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15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2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0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5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5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5D9319C-732D-4888-B285-D928F3481164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  <p:sldLayoutId id="2147483688" r:id="rId6"/>
    <p:sldLayoutId id="2147483689" r:id="rId7"/>
    <p:sldLayoutId id="2147483690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985035" cy="2862322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모던웹을</a:t>
            </a:r>
            <a:r>
              <a:rPr lang="ko-KR" altLang="en-US" b="1" dirty="0" smtClean="0">
                <a:solidFill>
                  <a:schemeClr val="tx1"/>
                </a:solidFill>
              </a:rPr>
              <a:t> 위한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HTML5+CSS3 </a:t>
            </a:r>
            <a:r>
              <a:rPr lang="ko-KR" altLang="en-US" dirty="0" smtClean="0">
                <a:solidFill>
                  <a:schemeClr val="tx1"/>
                </a:solidFill>
              </a:rPr>
              <a:t>바이블</a:t>
            </a:r>
            <a:endParaRPr lang="x-none" b="1" dirty="0">
              <a:solidFill>
                <a:schemeClr val="tx1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08: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소셜커머스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메인 페이지</a:t>
            </a:r>
            <a:endParaRPr lang="x-non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4869160"/>
            <a:ext cx="3268457" cy="663771"/>
          </a:xfrm>
        </p:spPr>
        <p:txBody>
          <a:bodyPr/>
          <a:lstStyle/>
          <a:p>
            <a:pPr algn="r"/>
            <a:r>
              <a:rPr lang="ko-KR" altLang="en-US" sz="1600" dirty="0" err="1">
                <a:solidFill>
                  <a:schemeClr val="tx1"/>
                </a:solidFill>
              </a:rPr>
              <a:t>ㅇㅇ대학교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ㅇㅇ학과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213250"/>
            <a:ext cx="2442210" cy="3329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8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8.4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7" y="1052736"/>
            <a:ext cx="4880607" cy="4424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7" y="5373216"/>
            <a:ext cx="4880607" cy="1208594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052736"/>
            <a:ext cx="6410424" cy="401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19936" y="5357773"/>
            <a:ext cx="6317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추가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앞으로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top_gnb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태그라고 칭함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top_gnb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개를 놓고 각각의 클래스를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style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입력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너비가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980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픽셀이므로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메뉴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개로 나눈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140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픽셀을 너비로 지정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사용</a:t>
            </a:r>
          </a:p>
        </p:txBody>
      </p:sp>
    </p:spTree>
    <p:extLst>
      <p:ext uri="{BB962C8B-B14F-4D97-AF65-F5344CB8AC3E}">
        <p14:creationId xmlns:p14="http://schemas.microsoft.com/office/powerpoint/2010/main" val="100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8.5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908720"/>
            <a:ext cx="4338058" cy="4308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3" y="5181868"/>
            <a:ext cx="4338061" cy="1532116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909428"/>
            <a:ext cx="6986488" cy="437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19936" y="5357773"/>
            <a:ext cx="6231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코드 입력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코드 이름을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bottom_gnb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 지정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top_gnb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태그처럼 내부에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넣어줌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클릭된 상태를 표시하고자 내부의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중에서 하나에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active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클래스 추가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스타일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94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8.6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088658"/>
            <a:ext cx="4517380" cy="511248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088658"/>
            <a:ext cx="6842472" cy="428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2" y="5357773"/>
            <a:ext cx="6231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만들기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태그의 이름을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detail_list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태그라고 칭함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detail_list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 넣기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각각의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코드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스타일 사용하여 레이아웃 구성</a:t>
            </a:r>
          </a:p>
        </p:txBody>
      </p:sp>
    </p:spTree>
    <p:extLst>
      <p:ext uri="{BB962C8B-B14F-4D97-AF65-F5344CB8AC3E}">
        <p14:creationId xmlns:p14="http://schemas.microsoft.com/office/powerpoint/2010/main" val="7525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8.7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콘텐츠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84157"/>
            <a:ext cx="4226421" cy="235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984157"/>
            <a:ext cx="4785360" cy="1813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8662" y="4653136"/>
            <a:ext cx="58544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만들기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태그의 이름을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#content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태그로 지정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#content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내부에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행을 만들기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아래에 위치하는 행을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공간 분할 태그로 나누기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이미지 넣기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스타일시트 사용하여 레이아웃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</a:t>
            </a:r>
          </a:p>
        </p:txBody>
      </p:sp>
    </p:spTree>
    <p:extLst>
      <p:ext uri="{BB962C8B-B14F-4D97-AF65-F5344CB8AC3E}">
        <p14:creationId xmlns:p14="http://schemas.microsoft.com/office/powerpoint/2010/main" val="37117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8.8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정리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755050"/>
            <a:ext cx="4427220" cy="223266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772816"/>
            <a:ext cx="5193531" cy="429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4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소스코드</a:t>
            </a:r>
            <a:endParaRPr lang="ko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www.hanbit.co.kr/src/10158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3798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CHAPTER 01: HTML5</a:t>
            </a:r>
            <a:r>
              <a:rPr lang="ko-KR" altLang="en-US" dirty="0"/>
              <a:t>의 역사와 </a:t>
            </a:r>
            <a:r>
              <a:rPr lang="en-US" altLang="ko-KR" dirty="0" smtClean="0"/>
              <a:t>Visual </a:t>
            </a:r>
            <a:r>
              <a:rPr lang="en-US" altLang="ko-KR" dirty="0"/>
              <a:t>Studio Code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r>
              <a:rPr lang="en-US" altLang="ko-KR" dirty="0" smtClean="0"/>
              <a:t>CHAPTER 02: </a:t>
            </a:r>
            <a:r>
              <a:rPr lang="ko-KR" altLang="en-US" dirty="0"/>
              <a:t>사용자에게 보이는 </a:t>
            </a:r>
            <a:r>
              <a:rPr lang="ko-KR" altLang="en-US" dirty="0" err="1"/>
              <a:t>뷰를</a:t>
            </a:r>
            <a:r>
              <a:rPr lang="ko-KR" altLang="en-US" dirty="0"/>
              <a:t> 만드는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03: HTML </a:t>
            </a:r>
            <a:r>
              <a:rPr lang="ko-KR" altLang="en-US" dirty="0"/>
              <a:t>문서 내부의 특정 요소를 선택할 때 사용하는 </a:t>
            </a:r>
            <a:r>
              <a:rPr lang="ko-KR" altLang="en-US" dirty="0" err="1"/>
              <a:t>선택자에</a:t>
            </a:r>
            <a:r>
              <a:rPr lang="ko-KR" altLang="en-US" dirty="0"/>
              <a:t> 관하여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04: HTML </a:t>
            </a:r>
            <a:r>
              <a:rPr lang="ko-KR" altLang="en-US" dirty="0"/>
              <a:t>요소에 스타일을 적용하는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CHAPTER 05: </a:t>
            </a:r>
            <a:r>
              <a:rPr lang="ko-KR" altLang="en-US" dirty="0" smtClean="0"/>
              <a:t>레이아웃을 만드는 방법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06: HTML5</a:t>
            </a:r>
            <a:r>
              <a:rPr lang="ko-KR" altLang="en-US" dirty="0"/>
              <a:t>를 사용해 </a:t>
            </a:r>
            <a:r>
              <a:rPr lang="ko-KR" altLang="en-US" dirty="0" err="1"/>
              <a:t>모바일</a:t>
            </a:r>
            <a:r>
              <a:rPr lang="ko-KR" altLang="en-US" dirty="0"/>
              <a:t> 페이지를 만드는 방법</a:t>
            </a:r>
            <a:endParaRPr lang="en-US" altLang="ko-KR" dirty="0" smtClean="0"/>
          </a:p>
          <a:p>
            <a:r>
              <a:rPr lang="en-US" altLang="ko-KR" dirty="0" smtClean="0"/>
              <a:t>CHAPTER 07: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를 위한</a:t>
            </a:r>
            <a:r>
              <a:rPr lang="en-US" altLang="ko-KR" dirty="0"/>
              <a:t>, </a:t>
            </a:r>
            <a:r>
              <a:rPr lang="ko-KR" altLang="en-US" dirty="0"/>
              <a:t>동적 너비를 가지는 레이아웃 구성 방법</a:t>
            </a:r>
            <a:endParaRPr lang="en-US" altLang="ko-KR" dirty="0" smtClean="0"/>
          </a:p>
          <a:p>
            <a:r>
              <a:rPr lang="en-US" altLang="ko-KR" dirty="0" smtClean="0"/>
              <a:t>CHAPTER 08: </a:t>
            </a:r>
            <a:r>
              <a:rPr lang="ko-KR" altLang="en-US" dirty="0"/>
              <a:t>간단한 </a:t>
            </a:r>
            <a:r>
              <a:rPr lang="ko-KR" altLang="en-US" dirty="0" err="1"/>
              <a:t>소셜커머스의</a:t>
            </a:r>
            <a:r>
              <a:rPr lang="ko-KR" altLang="en-US" dirty="0"/>
              <a:t> 메인 페이지를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  <a:p>
            <a:r>
              <a:rPr lang="en-US" altLang="ko-KR" dirty="0" smtClean="0"/>
              <a:t>CHAPTER 09: </a:t>
            </a:r>
            <a:r>
              <a:rPr lang="ko-KR" altLang="en-US" dirty="0"/>
              <a:t>변형과 </a:t>
            </a:r>
            <a:r>
              <a:rPr lang="ko-KR" altLang="en-US" dirty="0" smtClean="0"/>
              <a:t>애니메이션에 관한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고급 내용 살펴보기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10: CSS3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으로 </a:t>
            </a:r>
            <a:r>
              <a:rPr lang="en-US" altLang="ko-KR" dirty="0"/>
              <a:t>3D </a:t>
            </a:r>
            <a:r>
              <a:rPr lang="ko-KR" altLang="en-US" dirty="0"/>
              <a:t>구현하기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11: @</a:t>
            </a:r>
            <a:r>
              <a:rPr lang="ko-KR" altLang="en-US" dirty="0"/>
              <a:t>로 시작하는 코드</a:t>
            </a:r>
            <a:r>
              <a:rPr lang="en-US" altLang="ko-KR" dirty="0"/>
              <a:t>, </a:t>
            </a:r>
            <a:r>
              <a:rPr lang="ko-KR" altLang="en-US" dirty="0"/>
              <a:t>규칙</a:t>
            </a:r>
            <a:r>
              <a:rPr lang="en-US" altLang="ko-KR" dirty="0"/>
              <a:t>(@-rule)</a:t>
            </a:r>
            <a:r>
              <a:rPr lang="ko-KR" altLang="en-US" dirty="0"/>
              <a:t>이 사용되는 </a:t>
            </a:r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en-US" altLang="ko-KR" dirty="0" smtClean="0"/>
          </a:p>
          <a:p>
            <a:r>
              <a:rPr lang="en-US" altLang="ko-KR" dirty="0" smtClean="0"/>
              <a:t>CHAPTER 12: </a:t>
            </a:r>
            <a:r>
              <a:rPr lang="ko-KR" altLang="en-US" dirty="0" err="1"/>
              <a:t>그리드</a:t>
            </a:r>
            <a:r>
              <a:rPr lang="ko-KR" altLang="en-US" dirty="0"/>
              <a:t> 시스템과 관련된 플러그인 살펴보기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37053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</a:t>
            </a:r>
            <a:r>
              <a:rPr lang="en-US" dirty="0" smtClean="0"/>
              <a:t>08 </a:t>
            </a:r>
            <a:r>
              <a:rPr lang="ko-KR" altLang="en-US" dirty="0" err="1" smtClean="0"/>
              <a:t>소셜커머스</a:t>
            </a:r>
            <a:r>
              <a:rPr lang="ko-KR" altLang="en-US" dirty="0" smtClean="0"/>
              <a:t> 메인 페이지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8.1 </a:t>
            </a:r>
            <a:r>
              <a:rPr lang="ko-KR" altLang="en-US" dirty="0"/>
              <a:t>초기화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8.2 </a:t>
            </a:r>
            <a:r>
              <a:rPr lang="ko-KR" altLang="en-US" dirty="0"/>
              <a:t>헤더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8.3 </a:t>
            </a:r>
            <a:r>
              <a:rPr lang="ko-KR" altLang="en-US" dirty="0"/>
              <a:t>사이드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8.4 </a:t>
            </a:r>
            <a:r>
              <a:rPr lang="ko-KR" altLang="en-US" dirty="0" err="1"/>
              <a:t>내비게이션</a:t>
            </a:r>
            <a:r>
              <a:rPr lang="ko-KR" altLang="en-US" dirty="0"/>
              <a:t> 구성</a:t>
            </a:r>
            <a:r>
              <a:rPr lang="en-US" altLang="ko-KR" dirty="0"/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8.5 </a:t>
            </a:r>
            <a:r>
              <a:rPr lang="ko-KR" altLang="en-US" dirty="0" err="1"/>
              <a:t>내비게이션</a:t>
            </a:r>
            <a:r>
              <a:rPr lang="ko-KR" altLang="en-US" dirty="0"/>
              <a:t> 구성</a:t>
            </a:r>
            <a:r>
              <a:rPr lang="en-US" altLang="ko-KR" dirty="0"/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8.6 </a:t>
            </a:r>
            <a:r>
              <a:rPr lang="ko-KR" altLang="en-US" dirty="0"/>
              <a:t>목록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8.7 </a:t>
            </a:r>
            <a:r>
              <a:rPr lang="ko-KR" altLang="en-US" dirty="0" err="1"/>
              <a:t>콘텐츠</a:t>
            </a:r>
            <a:r>
              <a:rPr lang="ko-KR" altLang="en-US" dirty="0"/>
              <a:t>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8.8 </a:t>
            </a:r>
            <a:r>
              <a:rPr lang="ko-KR" altLang="en-US" dirty="0"/>
              <a:t>최종 정리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12928146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 txBox="1">
            <a:spLocks/>
          </p:cNvSpPr>
          <p:nvPr/>
        </p:nvSpPr>
        <p:spPr>
          <a:xfrm>
            <a:off x="691375" y="2932204"/>
            <a:ext cx="10267121" cy="9935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3600" b="1" smtClean="0">
                <a:solidFill>
                  <a:schemeClr val="accent2"/>
                </a:solidFill>
                <a:cs typeface="+mj-cs"/>
              </a:rPr>
              <a:t>CHAPTER </a:t>
            </a:r>
            <a:r>
              <a:rPr lang="x-none" sz="3600" b="1" smtClean="0">
                <a:solidFill>
                  <a:schemeClr val="accent2"/>
                </a:solidFill>
                <a:cs typeface="+mj-cs"/>
              </a:rPr>
              <a:t>0</a:t>
            </a:r>
            <a:r>
              <a:rPr lang="en-US" sz="3600" b="1" dirty="0" smtClean="0">
                <a:solidFill>
                  <a:schemeClr val="accent2"/>
                </a:solidFill>
                <a:cs typeface="+mj-cs"/>
              </a:rPr>
              <a:t>8</a:t>
            </a:r>
            <a:r>
              <a:rPr lang="x-none" sz="3600" b="1" smtClean="0">
                <a:solidFill>
                  <a:schemeClr val="accent2"/>
                </a:solidFill>
                <a:cs typeface="+mj-cs"/>
              </a:rPr>
              <a:t> </a:t>
            </a:r>
            <a:r>
              <a:rPr lang="ko-KR" altLang="en-US" sz="3600" b="1" smtClean="0">
                <a:solidFill>
                  <a:schemeClr val="accent2"/>
                </a:solidFill>
                <a:cs typeface="+mj-cs"/>
              </a:rPr>
              <a:t>소셜커머스 메인 페이지</a:t>
            </a:r>
            <a:endParaRPr lang="ko-KR" altLang="en-US" sz="3600" b="1" dirty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8789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소셜커머스의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메인 페이지를 만들어보기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장에서 만들 예제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0369" y="5960802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장에서 만들 예제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079500"/>
            <a:ext cx="78486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5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8.1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7" y="1268760"/>
            <a:ext cx="5205469" cy="894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7" y="2163340"/>
            <a:ext cx="5205469" cy="4233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99" y="1268760"/>
            <a:ext cx="5205469" cy="264147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951984" y="2121446"/>
            <a:ext cx="459446" cy="9361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07554" y="4365104"/>
            <a:ext cx="7305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우선 웹 페이지가 가운데에 위치하니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width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margin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사용해서 가운데에 배치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행 단위로 레이아웃을 구성하면 되므로 적어도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공간 분할 태그를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헤더 내부의 내용은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absolute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키워드를 적용</a:t>
            </a:r>
          </a:p>
        </p:txBody>
      </p:sp>
    </p:spTree>
    <p:extLst>
      <p:ext uri="{BB962C8B-B14F-4D97-AF65-F5344CB8AC3E}">
        <p14:creationId xmlns:p14="http://schemas.microsoft.com/office/powerpoint/2010/main" val="8656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헤더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5" y="1133218"/>
            <a:ext cx="5184576" cy="1585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5" y="2718758"/>
            <a:ext cx="5184576" cy="1943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3218"/>
            <a:ext cx="5184576" cy="336050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89" y="4662097"/>
            <a:ext cx="5045022" cy="213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48105" y="5517232"/>
            <a:ext cx="56957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header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입력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header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main_header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태그라고 칭함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회원가입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고객센터 넣기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스타일을 사용해서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main_header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꾸며주기</a:t>
            </a:r>
          </a:p>
        </p:txBody>
      </p:sp>
    </p:spTree>
    <p:extLst>
      <p:ext uri="{BB962C8B-B14F-4D97-AF65-F5344CB8AC3E}">
        <p14:creationId xmlns:p14="http://schemas.microsoft.com/office/powerpoint/2010/main" val="4522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사이드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5" y="1215995"/>
            <a:ext cx="4752528" cy="1080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5" y="2308693"/>
            <a:ext cx="4752528" cy="1935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5" y="4244432"/>
            <a:ext cx="4752528" cy="190358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215995"/>
            <a:ext cx="6410424" cy="314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0" y="5238849"/>
            <a:ext cx="5873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aside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입력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global_aside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태그라고 칭함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global_aside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넣어줌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강제로 사용하여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global_aside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위치 잡기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global_aside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내부의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스타일 사용</a:t>
            </a:r>
          </a:p>
        </p:txBody>
      </p:sp>
    </p:spTree>
    <p:extLst>
      <p:ext uri="{BB962C8B-B14F-4D97-AF65-F5344CB8AC3E}">
        <p14:creationId xmlns:p14="http://schemas.microsoft.com/office/powerpoint/2010/main" val="37107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24306</TotalTime>
  <Words>477</Words>
  <Application>Microsoft Office PowerPoint</Application>
  <PresentationFormat>사용자 지정</PresentationFormat>
  <Paragraphs>76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모던웹을 위한 HTML5+CSS3 바이블</vt:lpstr>
      <vt:lpstr>시작하기전에</vt:lpstr>
      <vt:lpstr>이 책의 학습 목표</vt:lpstr>
      <vt:lpstr>Contents</vt:lpstr>
      <vt:lpstr>PowerPoint 프레젠테이션</vt:lpstr>
      <vt:lpstr>이 장에서 만들 예제</vt:lpstr>
      <vt:lpstr>8.1  초기화</vt:lpstr>
      <vt:lpstr>8.2  헤더 구성</vt:lpstr>
      <vt:lpstr>8.3  사이드 구성</vt:lpstr>
      <vt:lpstr>8.4  내비게이션 구성(1)</vt:lpstr>
      <vt:lpstr>8.5  내비게이션 구성(2)</vt:lpstr>
      <vt:lpstr>8.6  목록 구성</vt:lpstr>
      <vt:lpstr>8.7  콘텐츠 구성</vt:lpstr>
      <vt:lpstr>8.8  최종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Windows 사용자</cp:lastModifiedBy>
  <cp:revision>1535</cp:revision>
  <dcterms:created xsi:type="dcterms:W3CDTF">2012-11-28T05:21:39Z</dcterms:created>
  <dcterms:modified xsi:type="dcterms:W3CDTF">2020-02-24T04:03:13Z</dcterms:modified>
</cp:coreProperties>
</file>