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033" r:id="rId2"/>
    <p:sldId id="2149" r:id="rId3"/>
    <p:sldId id="2150" r:id="rId4"/>
    <p:sldId id="2151" r:id="rId5"/>
    <p:sldId id="2153" r:id="rId6"/>
    <p:sldId id="2138" r:id="rId7"/>
    <p:sldId id="2139" r:id="rId8"/>
    <p:sldId id="2140" r:id="rId9"/>
    <p:sldId id="2141" r:id="rId10"/>
    <p:sldId id="2142" r:id="rId11"/>
    <p:sldId id="2143" r:id="rId12"/>
    <p:sldId id="2148" r:id="rId13"/>
    <p:sldId id="2144" r:id="rId14"/>
    <p:sldId id="2145" r:id="rId15"/>
    <p:sldId id="2146" r:id="rId16"/>
    <p:sldId id="214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F1F495-9A71-4639-BA82-70B5D15EBC4D}">
          <p14:sldIdLst>
            <p14:sldId id="2033"/>
            <p14:sldId id="2149"/>
            <p14:sldId id="2150"/>
            <p14:sldId id="2151"/>
            <p14:sldId id="2153"/>
            <p14:sldId id="2138"/>
            <p14:sldId id="2139"/>
            <p14:sldId id="2140"/>
            <p14:sldId id="2141"/>
            <p14:sldId id="2142"/>
            <p14:sldId id="2143"/>
            <p14:sldId id="2148"/>
            <p14:sldId id="2144"/>
            <p14:sldId id="2145"/>
            <p14:sldId id="2146"/>
            <p14:sldId id="214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8" autoAdjust="0"/>
    <p:restoredTop sz="98447" autoAdjust="0"/>
  </p:normalViewPr>
  <p:slideViewPr>
    <p:cSldViewPr snapToObjects="1" showGuides="1">
      <p:cViewPr varScale="1">
        <p:scale>
          <a:sx n="87" d="100"/>
          <a:sy n="87" d="100"/>
        </p:scale>
        <p:origin x="-677" y="-82"/>
      </p:cViewPr>
      <p:guideLst>
        <p:guide orient="horz" pos="2296"/>
        <p:guide pos="7679"/>
        <p:guide pos="3840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5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06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21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0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15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 smtClean="0"/>
              <a:t>모던웹을</a:t>
            </a:r>
            <a:r>
              <a:rPr lang="ko-KR" altLang="en-US" b="1" dirty="0" smtClean="0"/>
              <a:t> 위한 </a:t>
            </a:r>
            <a:r>
              <a:rPr lang="en-US" altLang="ko-KR" b="1" dirty="0" smtClean="0"/>
              <a:t>HTML5+CSS3 </a:t>
            </a:r>
            <a:r>
              <a:rPr lang="ko-KR" altLang="en-US" b="1" dirty="0" smtClean="0"/>
              <a:t>바이블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11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b="1" dirty="0" err="1" smtClean="0"/>
              <a:t>모던웹을</a:t>
            </a:r>
            <a:r>
              <a:rPr lang="ko-KR" altLang="en-US" b="1" dirty="0" smtClean="0"/>
              <a:t> 위한 </a:t>
            </a:r>
            <a:r>
              <a:rPr lang="en-US" altLang="ko-KR" b="1" dirty="0" smtClean="0"/>
              <a:t>HTML5+CSS3 </a:t>
            </a:r>
            <a:r>
              <a:rPr lang="ko-KR" altLang="en-US" b="1" dirty="0" smtClean="0"/>
              <a:t>바이블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15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5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 smtClean="0"/>
              <a:t>모던웹을</a:t>
            </a:r>
            <a:r>
              <a:rPr lang="ko-KR" altLang="en-US" b="1" dirty="0" smtClean="0"/>
              <a:t> 위한 </a:t>
            </a:r>
            <a:r>
              <a:rPr lang="en-US" altLang="ko-KR" b="1" dirty="0" smtClean="0"/>
              <a:t>HTML5+CSS3 </a:t>
            </a:r>
            <a:r>
              <a:rPr lang="ko-KR" altLang="en-US" b="1" dirty="0" smtClean="0"/>
              <a:t>바이블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6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C5D9319C-732D-4888-B285-D928F3481164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86" r:id="rId5"/>
    <p:sldLayoutId id="2147483688" r:id="rId6"/>
    <p:sldLayoutId id="2147483689" r:id="rId7"/>
    <p:sldLayoutId id="2147483690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985035" cy="2862322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모던웹을</a:t>
            </a:r>
            <a:r>
              <a:rPr lang="ko-KR" altLang="en-US" b="1" dirty="0" smtClean="0">
                <a:solidFill>
                  <a:schemeClr val="tx1"/>
                </a:solidFill>
              </a:rPr>
              <a:t> 위한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HTML5+CSS3 </a:t>
            </a:r>
            <a:r>
              <a:rPr lang="ko-KR" altLang="en-US" dirty="0" smtClean="0">
                <a:solidFill>
                  <a:schemeClr val="tx1"/>
                </a:solidFill>
              </a:rPr>
              <a:t>바이블</a:t>
            </a:r>
            <a:endParaRPr lang="x-none" b="1" dirty="0">
              <a:solidFill>
                <a:schemeClr val="tx1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CHAPTER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09: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CSS3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변형과 애니메이션</a:t>
            </a:r>
            <a:endParaRPr lang="x-none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127" y="4869160"/>
            <a:ext cx="3268457" cy="663771"/>
          </a:xfrm>
        </p:spPr>
        <p:txBody>
          <a:bodyPr/>
          <a:lstStyle/>
          <a:p>
            <a:pPr algn="r"/>
            <a:r>
              <a:rPr lang="ko-KR" altLang="en-US" sz="1600" dirty="0" err="1">
                <a:solidFill>
                  <a:schemeClr val="tx1"/>
                </a:solidFill>
              </a:rPr>
              <a:t>ㅇㅇ대학교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ㅇㅇ학과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r"/>
            <a:r>
              <a:rPr lang="ko-KR" altLang="en-US" sz="1600" dirty="0">
                <a:solidFill>
                  <a:schemeClr val="tx1"/>
                </a:solidFill>
              </a:rPr>
              <a:t>홍길동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1213250"/>
            <a:ext cx="2442210" cy="3329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08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9.2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변형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 </a:t>
            </a:r>
            <a:r>
              <a:rPr lang="en-US" altLang="ko-KR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transition-property </a:t>
            </a:r>
            <a:r>
              <a:rPr lang="ko-KR" altLang="en-US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398271"/>
            <a:ext cx="3558520" cy="5017769"/>
          </a:xfrm>
          <a:prstGeom prst="rect">
            <a:avLst/>
          </a:prstGeom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9" y="1398271"/>
            <a:ext cx="5544616" cy="388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67809" y="5517232"/>
            <a:ext cx="7406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각각의 속성에 다른 형태의 애니메이션을 적용하고 싶을 때는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transition-property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 사용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CSS3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변형 속성은 기본 설정으로 변환 가능한 모든 스타일 속성에 애니메이션 적용이 가능</a:t>
            </a:r>
          </a:p>
        </p:txBody>
      </p:sp>
    </p:spTree>
    <p:extLst>
      <p:ext uri="{BB962C8B-B14F-4D97-AF65-F5344CB8AC3E}">
        <p14:creationId xmlns:p14="http://schemas.microsoft.com/office/powerpoint/2010/main" val="21695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9.3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 프레임과 애니메이션 속성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60597"/>
              </p:ext>
            </p:extLst>
          </p:nvPr>
        </p:nvGraphicFramePr>
        <p:xfrm>
          <a:off x="1415480" y="1700808"/>
          <a:ext cx="9361040" cy="35535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7083"/>
                <a:gridCol w="5293957"/>
              </a:tblGrid>
              <a:tr h="586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속성 이름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animation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모든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animation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속성을 한 번에 적용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animation-delay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이벤트 발생 후 몇 초 후에 재생할지 지정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animation-direction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애니메이션 진행 방향을 설정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animation-duration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애니메이션을 몇 초 동안 재생할지 지정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animation-iteration-count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애니메이션 반복 횟수를 지정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animation-name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애니메이션 이름을 지정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animation-play-state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애니메이션 재생 상태를 지정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animation-timing-function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수치 변형 함수를 지정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9.3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 프레임과 애니메이션 속성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40" y="1268597"/>
            <a:ext cx="5143500" cy="2682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268597"/>
            <a:ext cx="5143500" cy="4183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7230" y="5564444"/>
            <a:ext cx="8337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@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keyframes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키 프레임 규칙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keyframes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@-rule)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이라고 부르며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CSS3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에서 애니메이션을 지정하는 형식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키 프레임은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@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keyframes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이름 형태로 입력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키 프레임 안에는 퍼센트 단위로 애니메이션을 적용</a:t>
            </a:r>
          </a:p>
        </p:txBody>
      </p:sp>
    </p:spTree>
    <p:extLst>
      <p:ext uri="{BB962C8B-B14F-4D97-AF65-F5344CB8AC3E}">
        <p14:creationId xmlns:p14="http://schemas.microsoft.com/office/powerpoint/2010/main" val="36835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9.3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 프레임과 애니메이션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 </a:t>
            </a:r>
            <a:r>
              <a:rPr lang="en-US" altLang="ko-KR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animation-name </a:t>
            </a:r>
            <a:r>
              <a:rPr lang="ko-KR" altLang="en-US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7" y="1828800"/>
            <a:ext cx="4983480" cy="3200400"/>
          </a:xfrm>
          <a:prstGeom prst="rect">
            <a:avLst/>
          </a:prstGeom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842615"/>
            <a:ext cx="6280125" cy="252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6760" y="5564444"/>
            <a:ext cx="7558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키 프레임 생성 이후에는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animation-name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사용해 태그를 키 프레임에 연결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애니메이션 속성은 반드시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animation-name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animation-duration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사용해야 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animation-timing-function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transition-timing-function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속성과 동일함</a:t>
            </a:r>
          </a:p>
        </p:txBody>
      </p:sp>
    </p:spTree>
    <p:extLst>
      <p:ext uri="{BB962C8B-B14F-4D97-AF65-F5344CB8AC3E}">
        <p14:creationId xmlns:p14="http://schemas.microsoft.com/office/powerpoint/2010/main" val="23119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9.3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 프레임과 애니메이션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 </a:t>
            </a:r>
            <a:r>
              <a:rPr lang="en-US" altLang="ko-KR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animation-literation-count </a:t>
            </a:r>
            <a:r>
              <a:rPr lang="ko-KR" altLang="en-US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519573"/>
            <a:ext cx="5410200" cy="25069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4026553"/>
            <a:ext cx="5410200" cy="1074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8319" y="5564444"/>
            <a:ext cx="71753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애니메이션을 특정 횟수만큼 반복하고 싶을 때는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animation-iteration-count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 사용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animation-iteration-count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속성에는 숫자를 적용하며 적용한 숫자만큼 애니메이션 반복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애니메이션을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무한번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반복하고 싶을 때는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infinite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키워드를 적용</a:t>
            </a:r>
          </a:p>
        </p:txBody>
      </p:sp>
    </p:spTree>
    <p:extLst>
      <p:ext uri="{BB962C8B-B14F-4D97-AF65-F5344CB8AC3E}">
        <p14:creationId xmlns:p14="http://schemas.microsoft.com/office/powerpoint/2010/main" val="23594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9.3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 프레임과 애니메이션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 </a:t>
            </a:r>
            <a:r>
              <a:rPr lang="en-US" altLang="ko-KR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animation-direction </a:t>
            </a:r>
            <a:r>
              <a:rPr lang="ko-KR" altLang="en-US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85723"/>
            <a:ext cx="4953000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" y="5638051"/>
            <a:ext cx="4945380" cy="739140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685723"/>
            <a:ext cx="21145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4341783"/>
            <a:ext cx="41148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12023"/>
              </p:ext>
            </p:extLst>
          </p:nvPr>
        </p:nvGraphicFramePr>
        <p:xfrm>
          <a:off x="1415480" y="1285580"/>
          <a:ext cx="9361040" cy="1135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7083"/>
                <a:gridCol w="5293957"/>
              </a:tblGrid>
              <a:tr h="330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animation-direction 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속성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402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alternate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from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에서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to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로 이동 후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to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에서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from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으로 이동을 반복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402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계속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from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에서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to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로 이동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9.3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 프레임과 애니메이션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 </a:t>
            </a:r>
            <a:r>
              <a:rPr lang="en-US" altLang="ko-KR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animation-play-state </a:t>
            </a:r>
            <a:r>
              <a:rPr lang="ko-KR" altLang="en-US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20" y="1988840"/>
            <a:ext cx="5623560" cy="1973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1273" y="4149080"/>
            <a:ext cx="5729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animation-play-state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애니메이션을 중지하고 재생할 때 사용함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animation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 사용 방법 사례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상단 코드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사용하고 싶지 않은 속성은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none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키워드를 적용</a:t>
            </a:r>
          </a:p>
        </p:txBody>
      </p:sp>
    </p:spTree>
    <p:extLst>
      <p:ext uri="{BB962C8B-B14F-4D97-AF65-F5344CB8AC3E}">
        <p14:creationId xmlns:p14="http://schemas.microsoft.com/office/powerpoint/2010/main" val="40637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소스코드</a:t>
            </a:r>
            <a:endParaRPr lang="ko-KR" altLang="en-US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http://</a:t>
            </a:r>
            <a:r>
              <a:rPr lang="en-US" altLang="ko-K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www.hanbit.co.kr/src/10158</a:t>
            </a: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err="1"/>
              <a:t>모던웹을</a:t>
            </a:r>
            <a:r>
              <a:rPr lang="ko-KR" altLang="en-US" dirty="0"/>
              <a:t>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HTML5+CSS3 </a:t>
            </a:r>
            <a:r>
              <a:rPr lang="ko-KR" altLang="en-US" dirty="0"/>
              <a:t>바이블</a:t>
            </a:r>
          </a:p>
        </p:txBody>
      </p:sp>
    </p:spTree>
    <p:extLst>
      <p:ext uri="{BB962C8B-B14F-4D97-AF65-F5344CB8AC3E}">
        <p14:creationId xmlns:p14="http://schemas.microsoft.com/office/powerpoint/2010/main" val="172075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479697" cy="563079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CHAPTER 01: HTML5</a:t>
            </a:r>
            <a:r>
              <a:rPr lang="ko-KR" altLang="en-US" dirty="0"/>
              <a:t>의 역사와 </a:t>
            </a:r>
            <a:r>
              <a:rPr lang="en-US" altLang="ko-KR" dirty="0" smtClean="0"/>
              <a:t>Visual </a:t>
            </a:r>
            <a:r>
              <a:rPr lang="en-US" altLang="ko-KR" dirty="0"/>
              <a:t>Studio Code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r>
              <a:rPr lang="en-US" altLang="ko-KR" dirty="0" smtClean="0"/>
              <a:t>CHAPTER 02: </a:t>
            </a:r>
            <a:r>
              <a:rPr lang="ko-KR" altLang="en-US" dirty="0"/>
              <a:t>사용자에게 보이는 </a:t>
            </a:r>
            <a:r>
              <a:rPr lang="ko-KR" altLang="en-US" dirty="0" err="1"/>
              <a:t>뷰를</a:t>
            </a:r>
            <a:r>
              <a:rPr lang="ko-KR" altLang="en-US" dirty="0"/>
              <a:t> 만드는 </a:t>
            </a:r>
            <a:r>
              <a:rPr lang="en-US" altLang="ko-KR" dirty="0"/>
              <a:t>HTML </a:t>
            </a:r>
            <a:r>
              <a:rPr lang="ko-KR" altLang="en-US" dirty="0"/>
              <a:t>태그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03: HTML </a:t>
            </a:r>
            <a:r>
              <a:rPr lang="ko-KR" altLang="en-US" dirty="0"/>
              <a:t>문서 내부의 특정 요소를 선택할 때 사용하는 </a:t>
            </a:r>
            <a:r>
              <a:rPr lang="ko-KR" altLang="en-US" dirty="0" err="1"/>
              <a:t>선택자에</a:t>
            </a:r>
            <a:r>
              <a:rPr lang="ko-KR" altLang="en-US" dirty="0"/>
              <a:t> 관하여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04: HTML </a:t>
            </a:r>
            <a:r>
              <a:rPr lang="ko-KR" altLang="en-US" dirty="0"/>
              <a:t>요소에 스타일을 적용하는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en-US" altLang="ko-KR" dirty="0" smtClean="0"/>
              <a:t>CHAPTER 05: </a:t>
            </a:r>
            <a:r>
              <a:rPr lang="ko-KR" altLang="en-US" dirty="0" smtClean="0"/>
              <a:t>레이아웃을 만드는 방법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06: HTML5</a:t>
            </a:r>
            <a:r>
              <a:rPr lang="ko-KR" altLang="en-US" dirty="0"/>
              <a:t>를 사용해 </a:t>
            </a:r>
            <a:r>
              <a:rPr lang="ko-KR" altLang="en-US" dirty="0" err="1"/>
              <a:t>모바일</a:t>
            </a:r>
            <a:r>
              <a:rPr lang="ko-KR" altLang="en-US" dirty="0"/>
              <a:t> 페이지를 만드는 방법</a:t>
            </a:r>
            <a:endParaRPr lang="en-US" altLang="ko-KR" dirty="0" smtClean="0"/>
          </a:p>
          <a:p>
            <a:r>
              <a:rPr lang="en-US" altLang="ko-KR" dirty="0" smtClean="0"/>
              <a:t>CHAPTER 07: </a:t>
            </a:r>
            <a:r>
              <a:rPr lang="ko-KR" altLang="en-US" dirty="0" err="1"/>
              <a:t>태블릿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를 위한</a:t>
            </a:r>
            <a:r>
              <a:rPr lang="en-US" altLang="ko-KR" dirty="0"/>
              <a:t>, </a:t>
            </a:r>
            <a:r>
              <a:rPr lang="ko-KR" altLang="en-US" dirty="0"/>
              <a:t>동적 너비를 가지는 레이아웃 구성 방법</a:t>
            </a:r>
            <a:endParaRPr lang="en-US" altLang="ko-KR" dirty="0" smtClean="0"/>
          </a:p>
          <a:p>
            <a:r>
              <a:rPr lang="en-US" altLang="ko-KR" dirty="0" smtClean="0"/>
              <a:t>CHAPTER 08: </a:t>
            </a:r>
            <a:r>
              <a:rPr lang="ko-KR" altLang="en-US" dirty="0"/>
              <a:t>간단한 </a:t>
            </a:r>
            <a:r>
              <a:rPr lang="ko-KR" altLang="en-US" dirty="0" err="1"/>
              <a:t>소셜커머스의</a:t>
            </a:r>
            <a:r>
              <a:rPr lang="ko-KR" altLang="en-US" dirty="0"/>
              <a:t> 메인 페이지를 </a:t>
            </a:r>
            <a:r>
              <a:rPr lang="ko-KR" altLang="en-US" dirty="0" smtClean="0"/>
              <a:t>만들어보기</a:t>
            </a:r>
            <a:endParaRPr lang="en-US" altLang="ko-KR" dirty="0" smtClean="0"/>
          </a:p>
          <a:p>
            <a:r>
              <a:rPr lang="en-US" altLang="ko-KR" dirty="0" smtClean="0"/>
              <a:t>CHAPTER 09: </a:t>
            </a:r>
            <a:r>
              <a:rPr lang="ko-KR" altLang="en-US" dirty="0"/>
              <a:t>변형과 </a:t>
            </a:r>
            <a:r>
              <a:rPr lang="ko-KR" altLang="en-US" dirty="0" smtClean="0"/>
              <a:t>애니메이션에 관한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고급 내용 살펴보기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10: CSS3 </a:t>
            </a:r>
            <a:r>
              <a:rPr lang="ko-KR" altLang="en-US" dirty="0"/>
              <a:t>변환</a:t>
            </a:r>
            <a:r>
              <a:rPr lang="en-US" altLang="ko-KR" dirty="0"/>
              <a:t>(transform)</a:t>
            </a:r>
            <a:r>
              <a:rPr lang="ko-KR" altLang="en-US" dirty="0"/>
              <a:t>으로 </a:t>
            </a:r>
            <a:r>
              <a:rPr lang="en-US" altLang="ko-KR" dirty="0"/>
              <a:t>3D </a:t>
            </a:r>
            <a:r>
              <a:rPr lang="ko-KR" altLang="en-US" dirty="0"/>
              <a:t>구현하기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11: @</a:t>
            </a:r>
            <a:r>
              <a:rPr lang="ko-KR" altLang="en-US" dirty="0"/>
              <a:t>로 시작하는 코드</a:t>
            </a:r>
            <a:r>
              <a:rPr lang="en-US" altLang="ko-KR" dirty="0"/>
              <a:t>, </a:t>
            </a:r>
            <a:r>
              <a:rPr lang="ko-KR" altLang="en-US" dirty="0"/>
              <a:t>규칙</a:t>
            </a:r>
            <a:r>
              <a:rPr lang="en-US" altLang="ko-KR" dirty="0"/>
              <a:t>(@-rule)</a:t>
            </a:r>
            <a:r>
              <a:rPr lang="ko-KR" altLang="en-US" dirty="0"/>
              <a:t>이 사용되는 </a:t>
            </a:r>
            <a:r>
              <a:rPr lang="ko-KR" altLang="en-US" dirty="0" err="1"/>
              <a:t>반응형</a:t>
            </a:r>
            <a:r>
              <a:rPr lang="ko-KR" altLang="en-US" dirty="0"/>
              <a:t> 웹</a:t>
            </a:r>
            <a:endParaRPr lang="en-US" altLang="ko-KR" dirty="0" smtClean="0"/>
          </a:p>
          <a:p>
            <a:r>
              <a:rPr lang="en-US" altLang="ko-KR" dirty="0" smtClean="0"/>
              <a:t>CHAPTER 12: </a:t>
            </a:r>
            <a:r>
              <a:rPr lang="ko-KR" altLang="en-US" dirty="0" err="1"/>
              <a:t>그리드</a:t>
            </a:r>
            <a:r>
              <a:rPr lang="ko-KR" altLang="en-US" dirty="0"/>
              <a:t> 시스템과 관련된 플러그인 살펴보기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B8D76C13-75C6-5B47-80B2-5C1BF78607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err="1"/>
              <a:t>모던웹을</a:t>
            </a:r>
            <a:r>
              <a:rPr lang="ko-KR" altLang="en-US" dirty="0"/>
              <a:t> 위한 </a:t>
            </a:r>
            <a:r>
              <a:rPr lang="en-US" altLang="ko-KR" dirty="0"/>
              <a:t>HTML5+CSS3 </a:t>
            </a:r>
            <a:r>
              <a:rPr lang="ko-KR" altLang="en-US" dirty="0"/>
              <a:t>바이블</a:t>
            </a:r>
          </a:p>
        </p:txBody>
      </p:sp>
    </p:spTree>
    <p:extLst>
      <p:ext uri="{BB962C8B-B14F-4D97-AF65-F5344CB8AC3E}">
        <p14:creationId xmlns:p14="http://schemas.microsoft.com/office/powerpoint/2010/main" val="142783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</a:t>
            </a:r>
            <a:r>
              <a:rPr lang="en-US" dirty="0" smtClean="0"/>
              <a:t>09 </a:t>
            </a:r>
            <a:r>
              <a:rPr lang="en-US" altLang="ko-KR" dirty="0"/>
              <a:t>CSS3 </a:t>
            </a:r>
            <a:r>
              <a:rPr lang="ko-KR" altLang="en-US" dirty="0"/>
              <a:t>변형과 애니메이션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9.1 </a:t>
            </a:r>
            <a:r>
              <a:rPr lang="ko-KR" altLang="en-US" dirty="0"/>
              <a:t>변형 속성 기본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9.2 </a:t>
            </a:r>
            <a:r>
              <a:rPr lang="ko-KR" altLang="en-US" dirty="0"/>
              <a:t>변형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transition </a:t>
            </a:r>
            <a:r>
              <a:rPr lang="en-US" altLang="ko-KR" dirty="0"/>
              <a:t>-delay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transition </a:t>
            </a:r>
            <a:r>
              <a:rPr lang="en-US" altLang="ko-KR" dirty="0"/>
              <a:t>-timing -function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transition </a:t>
            </a:r>
            <a:r>
              <a:rPr lang="en-US" altLang="ko-KR" dirty="0"/>
              <a:t>-property </a:t>
            </a:r>
            <a:r>
              <a:rPr lang="ko-KR" altLang="en-US" dirty="0"/>
              <a:t>속성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9.3 </a:t>
            </a:r>
            <a:r>
              <a:rPr lang="ko-KR" altLang="en-US" dirty="0"/>
              <a:t>키 프레임과 애니메이션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animation </a:t>
            </a:r>
            <a:r>
              <a:rPr lang="en-US" altLang="ko-KR" dirty="0"/>
              <a:t>-name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animation </a:t>
            </a:r>
            <a:r>
              <a:rPr lang="en-US" altLang="ko-KR" dirty="0"/>
              <a:t>- iteration -count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animation </a:t>
            </a:r>
            <a:r>
              <a:rPr lang="en-US" altLang="ko-KR" dirty="0"/>
              <a:t>- direction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animation </a:t>
            </a:r>
            <a:r>
              <a:rPr lang="en-US" altLang="ko-KR" dirty="0"/>
              <a:t>-play -state </a:t>
            </a:r>
            <a:r>
              <a:rPr lang="ko-KR" altLang="en-US" dirty="0"/>
              <a:t>속성</a:t>
            </a:r>
            <a:endParaRPr lang="x-none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37F328C-7274-B84B-86CC-6F597CA759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err="1"/>
              <a:t>모던웹을</a:t>
            </a:r>
            <a:r>
              <a:rPr lang="ko-KR" altLang="en-US" dirty="0"/>
              <a:t> 위한 </a:t>
            </a:r>
            <a:r>
              <a:rPr lang="en-US" altLang="ko-KR" dirty="0"/>
              <a:t>HTML5+CSS3 </a:t>
            </a:r>
            <a:r>
              <a:rPr lang="ko-KR" altLang="en-US" dirty="0"/>
              <a:t>바이블</a:t>
            </a:r>
          </a:p>
        </p:txBody>
      </p:sp>
    </p:spTree>
    <p:extLst>
      <p:ext uri="{BB962C8B-B14F-4D97-AF65-F5344CB8AC3E}">
        <p14:creationId xmlns:p14="http://schemas.microsoft.com/office/powerpoint/2010/main" val="27306594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 txBox="1">
            <a:spLocks/>
          </p:cNvSpPr>
          <p:nvPr/>
        </p:nvSpPr>
        <p:spPr>
          <a:xfrm>
            <a:off x="691375" y="2932204"/>
            <a:ext cx="10267121" cy="9935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sz="3600" b="1" smtClean="0">
                <a:solidFill>
                  <a:schemeClr val="accent2"/>
                </a:solidFill>
                <a:cs typeface="+mj-cs"/>
              </a:rPr>
              <a:t>CHAPTER </a:t>
            </a:r>
            <a:r>
              <a:rPr lang="x-none" sz="3600" b="1" smtClean="0">
                <a:solidFill>
                  <a:schemeClr val="accent2"/>
                </a:solidFill>
                <a:cs typeface="+mj-cs"/>
              </a:rPr>
              <a:t>0</a:t>
            </a:r>
            <a:r>
              <a:rPr lang="en-US" sz="3600" b="1" dirty="0" smtClean="0">
                <a:solidFill>
                  <a:schemeClr val="accent2"/>
                </a:solidFill>
                <a:cs typeface="+mj-cs"/>
              </a:rPr>
              <a:t>9</a:t>
            </a:r>
            <a:r>
              <a:rPr lang="x-none" sz="3600" b="1" smtClean="0">
                <a:solidFill>
                  <a:schemeClr val="accent2"/>
                </a:solidFill>
                <a:cs typeface="+mj-cs"/>
              </a:rPr>
              <a:t> </a:t>
            </a:r>
            <a:r>
              <a:rPr lang="en-US" altLang="ko-KR" sz="3600" b="1" dirty="0">
                <a:solidFill>
                  <a:schemeClr val="accent2"/>
                </a:solidFill>
                <a:cs typeface="+mj-cs"/>
              </a:rPr>
              <a:t>CSS3 </a:t>
            </a:r>
            <a:r>
              <a:rPr lang="ko-KR" altLang="en-US" sz="3600" b="1" dirty="0">
                <a:solidFill>
                  <a:schemeClr val="accent2"/>
                </a:solidFill>
                <a:cs typeface="+mj-cs"/>
              </a:rPr>
              <a:t>변형과 애니메이션</a:t>
            </a:r>
            <a:endParaRPr lang="ko-KR" altLang="en-US" sz="3600" b="1" dirty="0">
              <a:solidFill>
                <a:schemeClr val="accent2"/>
              </a:solidFill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8789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변형과 애니메이션에 관한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CSS3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고급 내용 살펴보기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9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9.1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변형 속성 기본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049379"/>
            <a:ext cx="5631180" cy="29413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6" y="3929699"/>
            <a:ext cx="5631180" cy="1485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60" y="1049379"/>
            <a:ext cx="5631180" cy="16840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60" y="2609962"/>
            <a:ext cx="5631180" cy="12877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60" y="3878638"/>
            <a:ext cx="5631180" cy="784860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5517232"/>
            <a:ext cx="10477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237" y="4450432"/>
            <a:ext cx="15716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389" y="3621757"/>
            <a:ext cx="19716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2960" y="5442043"/>
            <a:ext cx="55835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페이지 구성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스타일 사용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hover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상태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선택자와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active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상태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사용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마우스를 올리면 곧바로 크기가 변경되고 클릭하면 곧바로 색 변경됨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transition-duration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사용으로 변형 속성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제공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우측 이미지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서서히 변경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7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9.2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변형 속성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75" y="962381"/>
            <a:ext cx="2755352" cy="19065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75" y="2767444"/>
            <a:ext cx="2755352" cy="15898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75" y="4293096"/>
            <a:ext cx="2755352" cy="2482984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547" y="962381"/>
            <a:ext cx="4464496" cy="245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45238"/>
              </p:ext>
            </p:extLst>
          </p:nvPr>
        </p:nvGraphicFramePr>
        <p:xfrm>
          <a:off x="4223792" y="3861048"/>
          <a:ext cx="7623944" cy="24410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1972"/>
                <a:gridCol w="3811972"/>
              </a:tblGrid>
              <a:tr h="586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속성 이름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transition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모든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transition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속성을 한 번에 사용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transition-delay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이벤트 발생 후 몇 초 후에 재생할지 지정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transition-duration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몇 초 동안 재생할지 지정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transition-property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어떤 속성을 변형할지 지정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transition-timing-function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수치 변형 함수를 지정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51784" y="1606959"/>
            <a:ext cx="30684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구성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각각의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.bar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변형 속성 사용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transition-duration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 사용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</a:t>
            </a:r>
            <a:b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graph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마우스 올릴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경우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초 동안 애니메이션 작동</a:t>
            </a:r>
          </a:p>
        </p:txBody>
      </p:sp>
    </p:spTree>
    <p:extLst>
      <p:ext uri="{BB962C8B-B14F-4D97-AF65-F5344CB8AC3E}">
        <p14:creationId xmlns:p14="http://schemas.microsoft.com/office/powerpoint/2010/main" val="39704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9.2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변형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 </a:t>
            </a:r>
            <a:r>
              <a:rPr lang="en-US" altLang="ko-KR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transition-delay </a:t>
            </a:r>
            <a:r>
              <a:rPr lang="ko-KR" altLang="en-US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992630"/>
            <a:ext cx="4754880" cy="2872740"/>
          </a:xfrm>
          <a:prstGeom prst="rect">
            <a:avLst/>
          </a:prstGeom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392" y="1992630"/>
            <a:ext cx="3977881" cy="287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32227" y="5301208"/>
            <a:ext cx="81275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transition-delay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이벤트가 발생하고 몇 초 동안 기다린 후 애니메이션이 작동할지 지정하는 속성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애니메이션이 느린 속도에서 빠른 속도로 진행함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수치 변형 함수를 바꾸고 싶으면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transition-timing-function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</a:t>
            </a:r>
          </a:p>
        </p:txBody>
      </p:sp>
    </p:spTree>
    <p:extLst>
      <p:ext uri="{BB962C8B-B14F-4D97-AF65-F5344CB8AC3E}">
        <p14:creationId xmlns:p14="http://schemas.microsoft.com/office/powerpoint/2010/main" val="18906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9.2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변형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 </a:t>
            </a:r>
            <a:r>
              <a:rPr lang="en-US" altLang="ko-KR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transition-timing-function </a:t>
            </a:r>
            <a:r>
              <a:rPr lang="ko-KR" altLang="en-US" sz="2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885751"/>
            <a:ext cx="4053840" cy="236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4146971"/>
            <a:ext cx="4053840" cy="731520"/>
          </a:xfrm>
          <a:prstGeom prst="rect">
            <a:avLst/>
          </a:prstGeom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885751"/>
            <a:ext cx="4464496" cy="322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21229" y="5301208"/>
            <a:ext cx="5349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좌측 코드 입력 후 출력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각각 다른 변형 함수를 가진 바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(Bar)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생성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2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한빛미디어 소개">
      <a:majorFont>
        <a:latin typeface="다음_Regular"/>
        <a:ea typeface="다음_Regular"/>
        <a:cs typeface=""/>
      </a:majorFont>
      <a:minorFont>
        <a:latin typeface="다음_Regular"/>
        <a:ea typeface="다음_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24354</TotalTime>
  <Words>592</Words>
  <Application>Microsoft Office PowerPoint</Application>
  <PresentationFormat>사용자 지정</PresentationFormat>
  <Paragraphs>106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모던웹을 위한 HTML5+CSS3 바이블</vt:lpstr>
      <vt:lpstr>시작하기전에</vt:lpstr>
      <vt:lpstr>이 책의 학습 목표</vt:lpstr>
      <vt:lpstr>Contents</vt:lpstr>
      <vt:lpstr>PowerPoint 프레젠테이션</vt:lpstr>
      <vt:lpstr>9.1  변형 속성 기본</vt:lpstr>
      <vt:lpstr>9.2  변형 속성</vt:lpstr>
      <vt:lpstr>9.2  변형 속성 / transition-delay 속성</vt:lpstr>
      <vt:lpstr>9.2  변형 속성 / transition-timing-function 속성</vt:lpstr>
      <vt:lpstr>9.2  변형 속성 / transition-property 속성</vt:lpstr>
      <vt:lpstr>9.3  키 프레임과 애니메이션 속성</vt:lpstr>
      <vt:lpstr>9.3  키 프레임과 애니메이션 속성</vt:lpstr>
      <vt:lpstr>9.3  키 프레임과 애니메이션 속성 / animation-name 속성</vt:lpstr>
      <vt:lpstr>9.3  키 프레임과 애니메이션 속성 / animation-literation-count 속성</vt:lpstr>
      <vt:lpstr>9.3  키 프레임과 애니메이션 속성 / animation-direction 속성</vt:lpstr>
      <vt:lpstr>9.3  키 프레임과 애니메이션 속성 / animation-play-state 속성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Windows 사용자</cp:lastModifiedBy>
  <cp:revision>1542</cp:revision>
  <dcterms:created xsi:type="dcterms:W3CDTF">2012-11-28T05:21:39Z</dcterms:created>
  <dcterms:modified xsi:type="dcterms:W3CDTF">2020-02-24T04:08:40Z</dcterms:modified>
</cp:coreProperties>
</file>