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033" r:id="rId2"/>
    <p:sldId id="2151" r:id="rId3"/>
    <p:sldId id="2152" r:id="rId4"/>
    <p:sldId id="2153" r:id="rId5"/>
    <p:sldId id="2155" r:id="rId6"/>
    <p:sldId id="2138" r:id="rId7"/>
    <p:sldId id="2139" r:id="rId8"/>
    <p:sldId id="2140" r:id="rId9"/>
    <p:sldId id="2141" r:id="rId10"/>
    <p:sldId id="2142" r:id="rId11"/>
    <p:sldId id="2143" r:id="rId12"/>
    <p:sldId id="2150" r:id="rId13"/>
    <p:sldId id="2144" r:id="rId14"/>
    <p:sldId id="2145" r:id="rId15"/>
    <p:sldId id="2146" r:id="rId16"/>
    <p:sldId id="2147" r:id="rId17"/>
    <p:sldId id="2148" r:id="rId18"/>
    <p:sldId id="214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033"/>
            <p14:sldId id="2151"/>
            <p14:sldId id="2152"/>
            <p14:sldId id="2153"/>
            <p14:sldId id="2155"/>
            <p14:sldId id="2138"/>
            <p14:sldId id="2139"/>
            <p14:sldId id="2140"/>
            <p14:sldId id="2141"/>
            <p14:sldId id="2142"/>
            <p14:sldId id="2143"/>
            <p14:sldId id="2150"/>
            <p14:sldId id="2144"/>
            <p14:sldId id="2145"/>
            <p14:sldId id="2146"/>
            <p14:sldId id="2147"/>
            <p14:sldId id="2148"/>
            <p14:sldId id="21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87" d="100"/>
          <a:sy n="87" d="100"/>
        </p:scale>
        <p:origin x="-677" y="-82"/>
      </p:cViewPr>
      <p:guideLst>
        <p:guide orient="horz" pos="2296"/>
        <p:guide pos="7679"/>
        <p:guide pos="384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5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6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15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7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5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00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  <p:sldLayoutId id="2147483688" r:id="rId6"/>
    <p:sldLayoutId id="2147483689" r:id="rId7"/>
    <p:sldLayoutId id="2147483690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985035" cy="286232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모던웹을</a:t>
            </a:r>
            <a:r>
              <a:rPr lang="ko-KR" altLang="en-US" b="1" dirty="0" smtClean="0">
                <a:solidFill>
                  <a:schemeClr val="tx1"/>
                </a:solidFill>
              </a:rPr>
              <a:t> 위한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HTML5+CSS3 </a:t>
            </a:r>
            <a:r>
              <a:rPr lang="ko-KR" altLang="en-US" dirty="0" smtClean="0">
                <a:solidFill>
                  <a:schemeClr val="tx1"/>
                </a:solidFill>
              </a:rPr>
              <a:t>바이블</a:t>
            </a: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: CSS3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변환</a:t>
            </a:r>
            <a:endParaRPr lang="x-non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4869160"/>
            <a:ext cx="3268457" cy="663771"/>
          </a:xfrm>
        </p:spPr>
        <p:txBody>
          <a:bodyPr/>
          <a:lstStyle/>
          <a:p>
            <a:pPr algn="r"/>
            <a:r>
              <a:rPr lang="ko-KR" altLang="en-US" sz="1600" dirty="0" err="1">
                <a:solidFill>
                  <a:schemeClr val="tx1"/>
                </a:solidFill>
              </a:rPr>
              <a:t>ㅇㅇ대학교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ㅇㅇ학과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213250"/>
            <a:ext cx="2442210" cy="3329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10.2  2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transform-origin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84784"/>
            <a:ext cx="5265420" cy="4541520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8" y="2780928"/>
            <a:ext cx="1247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92206" y="4856753"/>
            <a:ext cx="78165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transform-origin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변환 중심을 설정하는 스타일 속성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transform-origin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속성은 기본적으로 태그 영역의 중심을 변환 중심으로 잡음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rotate()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변환 함수를 사용했으므로 사각형이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도 회전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사각형의 중심을 기준으로 회전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transform-origin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크기 단위 적용 가능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각각 변환 중심의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X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좌표와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좌표를 의미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객체의 오른쪽 아래가 변환 중심이 되며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변환 중심을 기준으로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rotate()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함수 실행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3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10.3  3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3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함수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12770"/>
              </p:ext>
            </p:extLst>
          </p:nvPr>
        </p:nvGraphicFramePr>
        <p:xfrm>
          <a:off x="695400" y="1412776"/>
          <a:ext cx="10801200" cy="4892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2148"/>
                <a:gridCol w="5879052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변환 함수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translate3d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Z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scale3d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Z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rotate3d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각도만큼 회전합니다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rotateX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각도만큼 회전합니다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rotateY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각도만큼 회전합니다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rotateZ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Z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각도만큼 회전합니다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10.3  3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3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함수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6" y="1268760"/>
            <a:ext cx="4752528" cy="1621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6" y="2889900"/>
            <a:ext cx="4752528" cy="3907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4" y="1288089"/>
            <a:ext cx="4752528" cy="13729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4" y="2661041"/>
            <a:ext cx="4752528" cy="26614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3714" y="5326976"/>
            <a:ext cx="46426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개를 놓아 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개를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section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태그로 감싸 하나의 객체로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만듬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absolute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left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top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하나로 뭉침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각각의 태그를 적당한 각도로 회전시키고 외곽으로 밀기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각각의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색상 입력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9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10.3  3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transform-style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21053"/>
            <a:ext cx="6264696" cy="807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2" y="2221418"/>
            <a:ext cx="6257735" cy="2575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2" y="4791877"/>
            <a:ext cx="6264696" cy="15870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95" y="2357157"/>
            <a:ext cx="16859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12024" y="4517397"/>
            <a:ext cx="5524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transform-style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속성은 변환을 적용할 때 그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영향력이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자신에게만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적용될지 자손에게도 적용될지 정함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자손의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차원 속성을 유지한 채로 부모를 회전시키고 싶을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때는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부모의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transform-style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preserve-3d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키워드를 적용해야 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section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transform-style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preserve-3d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키워드를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적용시키고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코드를 실행하면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정육면체가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회전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1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10.3  3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en-US" altLang="ko-KR" sz="2200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backface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-visibility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21" y="1916832"/>
            <a:ext cx="3558540" cy="1463040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895877"/>
            <a:ext cx="16668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77299" y="3644900"/>
            <a:ext cx="78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backface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-visibility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차원 공간에서 평면의 후면을 보이거나 보이지 않게 만드는 스타일 속성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backface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-visibility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hidden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키워드를 적용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56805"/>
              </p:ext>
            </p:extLst>
          </p:nvPr>
        </p:nvGraphicFramePr>
        <p:xfrm>
          <a:off x="1343472" y="4509120"/>
          <a:ext cx="9505056" cy="1184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31490"/>
                <a:gridCol w="5173566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키워드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visible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후면을 보이게 </a:t>
                      </a:r>
                      <a:r>
                        <a:rPr lang="ko-KR" altLang="en-US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만듬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hidden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후면을 보이지 않게 </a:t>
                      </a:r>
                      <a:r>
                        <a:rPr lang="ko-KR" altLang="en-US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만듬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10.4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원근법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857500"/>
            <a:ext cx="4556760" cy="1143000"/>
          </a:xfrm>
          <a:prstGeom prst="rect">
            <a:avLst/>
          </a:prstGeom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85925"/>
            <a:ext cx="32289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3598" y="5445224"/>
            <a:ext cx="794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perspective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원근법을 지정하며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화면에 얼마나 많은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차원 픽셀을 놓을 것인지 정의하는 속성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일반적으로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perspective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400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픽셀에서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픽셀 사이의 숫자를 입력함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2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10.5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회전목마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body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300427"/>
            <a:ext cx="4896544" cy="1985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22430"/>
            <a:ext cx="4896544" cy="1482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869160"/>
            <a:ext cx="4896544" cy="1408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300427"/>
            <a:ext cx="4896544" cy="1093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92896"/>
            <a:ext cx="4896544" cy="1140291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789040"/>
            <a:ext cx="5413922" cy="248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87688" y="5431369"/>
            <a:ext cx="86918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간단한 소개 페이지와 회전 목마를 올려둘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만들고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canvas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회전 목마의 열 개수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#canvas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태그는 회전 목마 객체를 적당한 위치에 놓기 위해 만든 태그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#merry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태그는 회전 목마 객체를 의미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face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부여한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개씩 놓고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cell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입력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7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10.5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회전목마 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스타일 사용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1" y="1268760"/>
            <a:ext cx="5040560" cy="497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0016" y="3281209"/>
            <a:ext cx="4738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모든 태그의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margin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초기화하고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속성도 초기화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#canvas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#merry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스타일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이어서 회전 목마 내부의 열과 셀의 위치를 잡기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10.5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회전목마 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애니메이션 적용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8" y="1844370"/>
            <a:ext cx="5234940" cy="1424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8" y="3269310"/>
            <a:ext cx="5234940" cy="107442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01" y="1844824"/>
            <a:ext cx="5328592" cy="441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4088" y="4725144"/>
            <a:ext cx="6001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#merry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선택자에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 이름은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rint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초 동안 무한 반복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rint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 생성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프레임을 생성하여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초 동안 한 바퀴를 돌게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만듬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소스코드</a:t>
            </a:r>
            <a:endParaRPr lang="ko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www.hanbit.co.kr/src/10158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14835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CHAPTER 01: HTML5</a:t>
            </a:r>
            <a:r>
              <a:rPr lang="ko-KR" altLang="en-US" dirty="0"/>
              <a:t>의 역사와 </a:t>
            </a:r>
            <a:r>
              <a:rPr lang="en-US" altLang="ko-KR" dirty="0" smtClean="0"/>
              <a:t>Visual </a:t>
            </a:r>
            <a:r>
              <a:rPr lang="en-US" altLang="ko-KR" dirty="0"/>
              <a:t>Studio Code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en-US" altLang="ko-KR" dirty="0" smtClean="0"/>
              <a:t>CHAPTER 02: </a:t>
            </a:r>
            <a:r>
              <a:rPr lang="ko-KR" altLang="en-US" dirty="0"/>
              <a:t>사용자에게 보이는 </a:t>
            </a:r>
            <a:r>
              <a:rPr lang="ko-KR" altLang="en-US" dirty="0" err="1"/>
              <a:t>뷰를</a:t>
            </a:r>
            <a:r>
              <a:rPr lang="ko-KR" altLang="en-US" dirty="0"/>
              <a:t> 만드는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03: HTML </a:t>
            </a:r>
            <a:r>
              <a:rPr lang="ko-KR" altLang="en-US" dirty="0"/>
              <a:t>문서 내부의 특정 요소를 선택할 때 사용하는 </a:t>
            </a:r>
            <a:r>
              <a:rPr lang="ko-KR" altLang="en-US" dirty="0" err="1"/>
              <a:t>선택자에</a:t>
            </a:r>
            <a:r>
              <a:rPr lang="ko-KR" altLang="en-US" dirty="0"/>
              <a:t> 관하여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04: HTML </a:t>
            </a:r>
            <a:r>
              <a:rPr lang="ko-KR" altLang="en-US" dirty="0"/>
              <a:t>요소에 스타일을 적용하는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CHAPTER 05: </a:t>
            </a:r>
            <a:r>
              <a:rPr lang="ko-KR" altLang="en-US" dirty="0" smtClean="0"/>
              <a:t>레이아웃을 만드는 방법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06: HTML5</a:t>
            </a:r>
            <a:r>
              <a:rPr lang="ko-KR" altLang="en-US" dirty="0"/>
              <a:t>를 사용해 </a:t>
            </a:r>
            <a:r>
              <a:rPr lang="ko-KR" altLang="en-US" dirty="0" err="1"/>
              <a:t>모바일</a:t>
            </a:r>
            <a:r>
              <a:rPr lang="ko-KR" altLang="en-US" dirty="0"/>
              <a:t> 페이지를 만드는 방법</a:t>
            </a:r>
            <a:endParaRPr lang="en-US" altLang="ko-KR" dirty="0" smtClean="0"/>
          </a:p>
          <a:p>
            <a:r>
              <a:rPr lang="en-US" altLang="ko-KR" dirty="0" smtClean="0"/>
              <a:t>CHAPTER 07: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를 위한</a:t>
            </a:r>
            <a:r>
              <a:rPr lang="en-US" altLang="ko-KR" dirty="0"/>
              <a:t>, </a:t>
            </a:r>
            <a:r>
              <a:rPr lang="ko-KR" altLang="en-US" dirty="0"/>
              <a:t>동적 너비를 가지는 레이아웃 구성 방법</a:t>
            </a:r>
            <a:endParaRPr lang="en-US" altLang="ko-KR" dirty="0" smtClean="0"/>
          </a:p>
          <a:p>
            <a:r>
              <a:rPr lang="en-US" altLang="ko-KR" dirty="0" smtClean="0"/>
              <a:t>CHAPTER 08: </a:t>
            </a:r>
            <a:r>
              <a:rPr lang="ko-KR" altLang="en-US" dirty="0"/>
              <a:t>간단한 </a:t>
            </a:r>
            <a:r>
              <a:rPr lang="ko-KR" altLang="en-US" dirty="0" err="1"/>
              <a:t>소셜커머스의</a:t>
            </a:r>
            <a:r>
              <a:rPr lang="ko-KR" altLang="en-US" dirty="0"/>
              <a:t> 메인 페이지를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r>
              <a:rPr lang="en-US" altLang="ko-KR" dirty="0" smtClean="0"/>
              <a:t>CHAPTER 09: </a:t>
            </a:r>
            <a:r>
              <a:rPr lang="ko-KR" altLang="en-US" dirty="0"/>
              <a:t>변형과 </a:t>
            </a:r>
            <a:r>
              <a:rPr lang="ko-KR" altLang="en-US" dirty="0" smtClean="0"/>
              <a:t>애니메이션에 관한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고급 내용 살펴보기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10: CSS3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으로 </a:t>
            </a:r>
            <a:r>
              <a:rPr lang="en-US" altLang="ko-KR" dirty="0"/>
              <a:t>3D </a:t>
            </a:r>
            <a:r>
              <a:rPr lang="ko-KR" altLang="en-US" dirty="0"/>
              <a:t>구현하기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11: @</a:t>
            </a:r>
            <a:r>
              <a:rPr lang="ko-KR" altLang="en-US" dirty="0"/>
              <a:t>로 시작하는 코드</a:t>
            </a:r>
            <a:r>
              <a:rPr lang="en-US" altLang="ko-KR" dirty="0"/>
              <a:t>, </a:t>
            </a:r>
            <a:r>
              <a:rPr lang="ko-KR" altLang="en-US" dirty="0"/>
              <a:t>규칙</a:t>
            </a:r>
            <a:r>
              <a:rPr lang="en-US" altLang="ko-KR" dirty="0"/>
              <a:t>(@-rule)</a:t>
            </a:r>
            <a:r>
              <a:rPr lang="ko-KR" altLang="en-US" dirty="0"/>
              <a:t>이 사용되는 </a:t>
            </a: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en-US" altLang="ko-KR" dirty="0" smtClean="0"/>
          </a:p>
          <a:p>
            <a:r>
              <a:rPr lang="en-US" altLang="ko-KR" dirty="0" smtClean="0"/>
              <a:t>CHAPTER 12: </a:t>
            </a:r>
            <a:r>
              <a:rPr lang="ko-KR" altLang="en-US" dirty="0" err="1"/>
              <a:t>그리드</a:t>
            </a:r>
            <a:r>
              <a:rPr lang="ko-KR" altLang="en-US" dirty="0"/>
              <a:t> 시스템과 관련된 플러그인 살펴보기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221133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</a:t>
            </a:r>
            <a:r>
              <a:rPr lang="en-US" dirty="0" smtClean="0"/>
              <a:t>10 </a:t>
            </a:r>
            <a:r>
              <a:rPr lang="en-US" altLang="ko-KR" dirty="0"/>
              <a:t>CSS3 </a:t>
            </a:r>
            <a:r>
              <a:rPr lang="ko-KR" altLang="en-US" dirty="0" smtClean="0"/>
              <a:t>변환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10.1 </a:t>
            </a:r>
            <a:r>
              <a:rPr lang="ko-KR" altLang="en-US" dirty="0"/>
              <a:t>변환이란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10.2 2</a:t>
            </a:r>
            <a:r>
              <a:rPr lang="ko-KR" altLang="en-US" dirty="0"/>
              <a:t>차원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transform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/>
              <a:t>차원 변환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transform </a:t>
            </a:r>
            <a:r>
              <a:rPr lang="en-US" altLang="ko-KR" dirty="0"/>
              <a:t>- origin </a:t>
            </a:r>
            <a:r>
              <a:rPr lang="ko-KR" altLang="en-US" dirty="0"/>
              <a:t>속성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10.3 3</a:t>
            </a:r>
            <a:r>
              <a:rPr lang="ko-KR" altLang="en-US" dirty="0"/>
              <a:t>차원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ko-KR" altLang="en-US" dirty="0"/>
              <a:t>차원 변환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transform </a:t>
            </a:r>
            <a:r>
              <a:rPr lang="en-US" altLang="ko-KR" dirty="0"/>
              <a:t>- style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backface</a:t>
            </a:r>
            <a:r>
              <a:rPr lang="en-US" altLang="ko-KR" dirty="0" smtClean="0"/>
              <a:t>- </a:t>
            </a:r>
            <a:r>
              <a:rPr lang="en-US" altLang="ko-KR" dirty="0"/>
              <a:t>visibility </a:t>
            </a:r>
            <a:r>
              <a:rPr lang="ko-KR" altLang="en-US" dirty="0"/>
              <a:t>속성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10.4 </a:t>
            </a:r>
            <a:r>
              <a:rPr lang="ko-KR" altLang="en-US" dirty="0"/>
              <a:t>원근법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10.5 </a:t>
            </a:r>
            <a:r>
              <a:rPr lang="ko-KR" altLang="en-US" dirty="0"/>
              <a:t>회전 </a:t>
            </a:r>
            <a:r>
              <a:rPr lang="ko-KR" altLang="en-US" dirty="0" smtClean="0"/>
              <a:t>목마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body </a:t>
            </a:r>
            <a:r>
              <a:rPr lang="ko-KR" altLang="en-US" dirty="0"/>
              <a:t>태그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애니메이션 </a:t>
            </a:r>
            <a:r>
              <a:rPr lang="ko-KR" altLang="en-US" dirty="0"/>
              <a:t>적용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924924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 txBox="1">
            <a:spLocks/>
          </p:cNvSpPr>
          <p:nvPr/>
        </p:nvSpPr>
        <p:spPr>
          <a:xfrm>
            <a:off x="691375" y="2932204"/>
            <a:ext cx="10267121" cy="9935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3600" b="1" smtClean="0">
                <a:solidFill>
                  <a:schemeClr val="accent2"/>
                </a:solidFill>
                <a:cs typeface="+mj-cs"/>
              </a:rPr>
              <a:t>CHAPTER </a:t>
            </a:r>
            <a:r>
              <a:rPr lang="en-US" sz="3600" b="1" dirty="0">
                <a:solidFill>
                  <a:schemeClr val="accent2"/>
                </a:solidFill>
                <a:cs typeface="+mj-cs"/>
              </a:rPr>
              <a:t>10 CSS3 </a:t>
            </a:r>
            <a:r>
              <a:rPr lang="ko-KR" altLang="en-US" sz="3600" b="1" dirty="0">
                <a:solidFill>
                  <a:schemeClr val="accent2"/>
                </a:solidFill>
                <a:cs typeface="+mj-cs"/>
              </a:rPr>
              <a:t>변환</a:t>
            </a:r>
            <a:endParaRPr lang="ko-KR" altLang="en-US" sz="3600" b="1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8789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CSS3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(transform)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3D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구현하기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장에서 만들 예제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559" y="5768787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회전하는 정육면체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695450"/>
            <a:ext cx="31623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10.1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변환이란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644388"/>
            <a:ext cx="5904656" cy="366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7327" y="5475240"/>
            <a:ext cx="8797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차원을 구현하는 방법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가지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1.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자바스크립트를 사용한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WebGL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/ 2. CSS3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사용한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차원 변환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impress.js: HTML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사용해 프레젠테이션을 만들 수 있게 해주는 플러그인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(https://impress.js.org)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10.2  2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transform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484784"/>
            <a:ext cx="4608512" cy="224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686202"/>
            <a:ext cx="4608512" cy="1775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5365286"/>
            <a:ext cx="4608512" cy="1091317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722" y="2708920"/>
            <a:ext cx="1247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12024" y="4419829"/>
            <a:ext cx="4939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style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내부에 박스의 너비와 높이를 지정하는 코드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transform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코드 실행하면 사각형이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도 회전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6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10.2  2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2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</a:t>
            </a:r>
            <a:r>
              <a:rPr lang="ko-KR" altLang="en-US" sz="22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함수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35065"/>
              </p:ext>
            </p:extLst>
          </p:nvPr>
        </p:nvGraphicFramePr>
        <p:xfrm>
          <a:off x="1415480" y="1484783"/>
          <a:ext cx="9361040" cy="4367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5861"/>
                <a:gridCol w="5095179"/>
              </a:tblGrid>
              <a:tr h="719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변환 함수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translate(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translateY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이동합니다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scale(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scaleY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크기만큼 확대 및 축소합니다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skew(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각도만큼 기울입니다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skewX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angleX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각도만큼 기울입니다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skewY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angleY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축으로 특정 각도만큼 기울입니다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6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rotate(</a:t>
                      </a:r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angleZ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특정 각도만큼 회전합니다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파이썬으로 배우는 머신러닝 교과서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4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24400</TotalTime>
  <Words>915</Words>
  <Application>Microsoft Office PowerPoint</Application>
  <PresentationFormat>사용자 지정</PresentationFormat>
  <Paragraphs>163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모던웹을 위한 HTML5+CSS3 바이블</vt:lpstr>
      <vt:lpstr>시작하기전에</vt:lpstr>
      <vt:lpstr>이 책의 학습 목표</vt:lpstr>
      <vt:lpstr>Contents</vt:lpstr>
      <vt:lpstr>PowerPoint 프레젠테이션</vt:lpstr>
      <vt:lpstr>이 장에서 만들 예제</vt:lpstr>
      <vt:lpstr>10.1  변환이란?</vt:lpstr>
      <vt:lpstr>10.2  2차원 변환 / transform 속성</vt:lpstr>
      <vt:lpstr>10.2  2차원 변환 / 2차원 변환 함수</vt:lpstr>
      <vt:lpstr>10.2  2차원 변환 / transform-origin 속성</vt:lpstr>
      <vt:lpstr>10.3  3차원 변환 / 3차원 변환 함수</vt:lpstr>
      <vt:lpstr>10.3  3차원 변환 / 3차원 변환 함수</vt:lpstr>
      <vt:lpstr>10.3  3차원 변환 / transform-style 속성</vt:lpstr>
      <vt:lpstr>10.3  3차원 변환 / backface-visibility 속성</vt:lpstr>
      <vt:lpstr>10.4  원근법</vt:lpstr>
      <vt:lpstr>10.5  회전목마 / body 태그 구성</vt:lpstr>
      <vt:lpstr>10.5  회전목마 / 스타일 사용</vt:lpstr>
      <vt:lpstr>10.5  회전목마 / 애니메이션 적용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Windows 사용자</cp:lastModifiedBy>
  <cp:revision>1549</cp:revision>
  <dcterms:created xsi:type="dcterms:W3CDTF">2012-11-28T05:21:39Z</dcterms:created>
  <dcterms:modified xsi:type="dcterms:W3CDTF">2020-02-24T04:15:10Z</dcterms:modified>
</cp:coreProperties>
</file>