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8B8453-6A9F-4E54-84D9-F918C723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69C49FA-A4B5-4138-9DA1-C78253C8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934078-DC52-49D7-996A-77B9E7E8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E8C234-AE60-4C77-9BDF-C7E07CB2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F30FED2-F59F-4C89-8270-413C4DFE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95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DD93F8-6FD3-4EC6-B70D-03EA02A6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D99D86E-1C71-41F7-BD73-70AA25A7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3D171C-F3D8-459E-97EF-0167DB7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593953-7F80-4D2F-B95A-0E634852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5925DD-5992-422D-9E1F-969553C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5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55C3D87-65AE-48EE-B4C6-E41944B95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E9335A-141B-44C3-8036-10988E0D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5C4637-32DE-4B52-A769-BED79954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816F0A-3DA4-48A6-A607-764354BF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636495-9EDB-4121-8D88-5FBDDC95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9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233872-25E6-4D03-8B09-34C1808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2AA5B1-B043-45DD-98AE-47474DF6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CB8BDC-6C57-46BC-B40A-D76C16BC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B1CECB-BE05-4415-872C-D9E320D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94D225-69C4-42BC-9225-83242522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7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61492F-E5D4-499D-A56B-1D6B786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39F9005-5431-43A6-BB83-166FAAD9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5C9910-FE52-4FEB-B0A1-7F3BD5E7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7260AB-B31A-4305-93F3-2D6CD23F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957D9A-4C5E-4BE9-8C14-1054DEDB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F237A0-DE74-4D13-854B-BC0716C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58D39B-C157-4C45-BA3D-035507538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13FB28-A3C7-49D0-9174-AA735461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3C2708C-587D-4910-B854-3B870BB3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8A8D4F2-9A40-42BE-AE19-1A08BB99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39B17B3-7A31-4F4F-81AB-72319C7F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24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F45201-26B3-4605-AF45-D7985F37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106047C-5194-428F-AE0B-F24036A3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C5B7DB6-4F16-440E-9F6A-E671F067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93A1E-56D7-4417-9D39-D366E5E35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F63F809-754F-4A05-B536-62F9636B0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17ADDA3-9FA4-460E-985C-D8A7B9D1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9C02BD3-4A6C-4D8D-B618-8AF1C0A1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1810F4E-D817-4D8D-8119-878FADB9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79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38EF31-24B6-491B-83E5-0936929A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37E3DAC-7979-4766-B30D-D7E1560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365471-3C4F-4F28-AAFD-1BAE7EF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49E8973-08B7-481B-87B6-584F1533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37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1D3A171-C953-499A-B89D-B912F3C1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3485D42-9E4B-4F8D-8797-DE19322C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4510E51-D0F3-4698-930D-2B7639DE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16EF22-E4E4-4457-AF9D-4E129599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4ED2117-C59E-4888-8E8E-47652550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AF373C8-CDCF-4F06-949F-9A81BD01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A0EEEC9-C0F2-43AC-83B5-8C25770F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2DD1D0-399D-4803-AD58-B9EC34FE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023D5CF-4D7E-41CF-ABAA-1A559F5C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4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C74677-3FAB-4192-A05D-1D34548B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17451F3-55D0-4E1D-9ADC-C50695403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9C73B80-7C88-4077-B798-18127B223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9880EB1-B855-4BFC-AB17-F49C804D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5F3EA2F-8457-43E4-86A0-07FCBB98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5035897-49D0-44A0-8675-49A9F19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6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C9140A2-D506-42FD-A49A-51F2AAD6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7595CAD-CF0C-47D2-978A-8C03ECFA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B3F641-0E90-489F-9494-AD3F62450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86F8-19BE-49AB-BFD9-482FA80846B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D2EB3D-B74A-4129-B893-949289C4F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F5150E-E2B9-4546-8112-655E01764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FDEE-3DC9-4783-A2A2-C69B20F73B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6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A0AF4A7-83B5-4712-A6D9-9BE6E9DC1711}"/>
              </a:ext>
            </a:extLst>
          </p:cNvPr>
          <p:cNvSpPr/>
          <p:nvPr/>
        </p:nvSpPr>
        <p:spPr>
          <a:xfrm>
            <a:off x="-107576" y="419323"/>
            <a:ext cx="7117976" cy="335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/>
              <a:t>To Do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EB6CB4F-19C2-4FFF-81E4-39D73A3F1D74}"/>
              </a:ext>
            </a:extLst>
          </p:cNvPr>
          <p:cNvSpPr txBox="1"/>
          <p:nvPr/>
        </p:nvSpPr>
        <p:spPr>
          <a:xfrm>
            <a:off x="5576048" y="3506653"/>
            <a:ext cx="6302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2"/>
                </a:solidFill>
              </a:rPr>
              <a:t>장승민</a:t>
            </a:r>
            <a:endParaRPr lang="en-US" altLang="ko-KR" sz="5400" dirty="0">
              <a:solidFill>
                <a:schemeClr val="bg2"/>
              </a:solidFill>
            </a:endParaRPr>
          </a:p>
          <a:p>
            <a:endParaRPr lang="en-US" altLang="ko-KR" sz="5400" dirty="0">
              <a:solidFill>
                <a:schemeClr val="bg2"/>
              </a:solidFill>
            </a:endParaRPr>
          </a:p>
          <a:p>
            <a:r>
              <a:rPr lang="ko-KR" altLang="en-US" sz="3600" dirty="0">
                <a:solidFill>
                  <a:schemeClr val="bg2"/>
                </a:solidFill>
              </a:rPr>
              <a:t>응용 소프트웨어 개발자 과정 </a:t>
            </a:r>
            <a:r>
              <a:rPr lang="en-US" altLang="ko-KR" sz="3600" dirty="0">
                <a:solidFill>
                  <a:schemeClr val="bg2"/>
                </a:solidFill>
              </a:rPr>
              <a:t>(Java, C#)</a:t>
            </a:r>
            <a:endParaRPr lang="ko-KR" alt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3C9B9-082E-43E0-B12B-9A541E675BB9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5. Doing list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E3511C-067B-4B1B-B765-5AD14EE7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1371600"/>
            <a:ext cx="6902752" cy="396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B27DCDC6-2013-4718-B468-B12CF8F87F11}"/>
              </a:ext>
            </a:extLst>
          </p:cNvPr>
          <p:cNvSpPr/>
          <p:nvPr/>
        </p:nvSpPr>
        <p:spPr>
          <a:xfrm>
            <a:off x="1544320" y="3155696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C390BEB-6C2C-45C0-A9E3-DC50037FC7C2}"/>
              </a:ext>
            </a:extLst>
          </p:cNvPr>
          <p:cNvSpPr/>
          <p:nvPr/>
        </p:nvSpPr>
        <p:spPr>
          <a:xfrm>
            <a:off x="3388360" y="3155696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3F40B6B-FE8D-4890-9A4D-2C4F5805781F}"/>
              </a:ext>
            </a:extLst>
          </p:cNvPr>
          <p:cNvSpPr/>
          <p:nvPr/>
        </p:nvSpPr>
        <p:spPr>
          <a:xfrm>
            <a:off x="2783840" y="4527296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F84DE5A-526E-410F-AE0F-5D48B9193225}"/>
              </a:ext>
            </a:extLst>
          </p:cNvPr>
          <p:cNvSpPr txBox="1"/>
          <p:nvPr/>
        </p:nvSpPr>
        <p:spPr>
          <a:xfrm>
            <a:off x="7271391" y="2203927"/>
            <a:ext cx="461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 기능 </a:t>
            </a:r>
            <a:r>
              <a:rPr lang="en-US" altLang="ko-KR" dirty="0">
                <a:solidFill>
                  <a:schemeClr val="bg1"/>
                </a:solidFill>
              </a:rPr>
              <a:t>4. To do list </a:t>
            </a:r>
            <a:r>
              <a:rPr lang="ko-KR" altLang="en-US" dirty="0">
                <a:solidFill>
                  <a:schemeClr val="bg1"/>
                </a:solidFill>
              </a:rPr>
              <a:t>와 동일 한 기능임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다만 </a:t>
            </a:r>
            <a:r>
              <a:rPr lang="en-US" altLang="ko-KR" dirty="0">
                <a:solidFill>
                  <a:schemeClr val="bg1"/>
                </a:solidFill>
              </a:rPr>
              <a:t>Save </a:t>
            </a:r>
            <a:r>
              <a:rPr lang="ko-KR" altLang="en-US" dirty="0">
                <a:solidFill>
                  <a:schemeClr val="bg1"/>
                </a:solidFill>
              </a:rPr>
              <a:t>버튼을 클릭 시 </a:t>
            </a:r>
            <a:r>
              <a:rPr lang="en-US" altLang="ko-KR" dirty="0">
                <a:solidFill>
                  <a:schemeClr val="bg1"/>
                </a:solidFill>
              </a:rPr>
              <a:t>D </a:t>
            </a:r>
            <a:r>
              <a:rPr lang="ko-KR" altLang="en-US" dirty="0">
                <a:solidFill>
                  <a:schemeClr val="bg1"/>
                </a:solidFill>
              </a:rPr>
              <a:t>드라이브에 </a:t>
            </a:r>
            <a:r>
              <a:rPr lang="en-US" altLang="ko-KR" dirty="0">
                <a:solidFill>
                  <a:schemeClr val="bg1"/>
                </a:solidFill>
              </a:rPr>
              <a:t>Doing.csv</a:t>
            </a:r>
            <a:r>
              <a:rPr lang="ko-KR" altLang="en-US" dirty="0">
                <a:solidFill>
                  <a:schemeClr val="bg1"/>
                </a:solidFill>
              </a:rPr>
              <a:t>로 파일 생성되고 저장됨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66BABA8B-763E-41A5-96A3-1CF1A122BCFB}"/>
              </a:ext>
            </a:extLst>
          </p:cNvPr>
          <p:cNvSpPr/>
          <p:nvPr/>
        </p:nvSpPr>
        <p:spPr>
          <a:xfrm>
            <a:off x="7650480" y="1658603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A86E3EC8-D746-4C51-98BA-31E0464361A1}"/>
              </a:ext>
            </a:extLst>
          </p:cNvPr>
          <p:cNvSpPr/>
          <p:nvPr/>
        </p:nvSpPr>
        <p:spPr>
          <a:xfrm>
            <a:off x="8243872" y="1658603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FB5E947-1D13-44EF-9AE3-433B52515E59}"/>
              </a:ext>
            </a:extLst>
          </p:cNvPr>
          <p:cNvSpPr/>
          <p:nvPr/>
        </p:nvSpPr>
        <p:spPr>
          <a:xfrm>
            <a:off x="8837264" y="1658602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79" b="61164"/>
          <a:stretch/>
        </p:blipFill>
        <p:spPr bwMode="auto">
          <a:xfrm>
            <a:off x="7196763" y="3351600"/>
            <a:ext cx="4087812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9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A0AF4A7-83B5-4712-A6D9-9BE6E9DC1711}"/>
              </a:ext>
            </a:extLst>
          </p:cNvPr>
          <p:cNvSpPr/>
          <p:nvPr/>
        </p:nvSpPr>
        <p:spPr>
          <a:xfrm>
            <a:off x="-107576" y="419322"/>
            <a:ext cx="12110106" cy="628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 smtClean="0"/>
              <a:t>Thank You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0753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28C905B-F50C-4E77-B0B4-403A2D9DBD5A}"/>
              </a:ext>
            </a:extLst>
          </p:cNvPr>
          <p:cNvSpPr/>
          <p:nvPr/>
        </p:nvSpPr>
        <p:spPr>
          <a:xfrm>
            <a:off x="4374775" y="968188"/>
            <a:ext cx="179294" cy="540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797056-E737-484D-B9DF-D2B65DE91C0A}"/>
              </a:ext>
            </a:extLst>
          </p:cNvPr>
          <p:cNvSpPr txBox="1"/>
          <p:nvPr/>
        </p:nvSpPr>
        <p:spPr>
          <a:xfrm>
            <a:off x="4787152" y="815788"/>
            <a:ext cx="2321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Index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7D3262-31C2-4A27-95AD-D1FE60627666}"/>
              </a:ext>
            </a:extLst>
          </p:cNvPr>
          <p:cNvSpPr txBox="1"/>
          <p:nvPr/>
        </p:nvSpPr>
        <p:spPr>
          <a:xfrm>
            <a:off x="4787151" y="2238632"/>
            <a:ext cx="232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개발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4CBB716-6BDC-49EC-9571-93A059DE5A02}"/>
              </a:ext>
            </a:extLst>
          </p:cNvPr>
          <p:cNvSpPr txBox="1"/>
          <p:nvPr/>
        </p:nvSpPr>
        <p:spPr>
          <a:xfrm>
            <a:off x="4823010" y="3415255"/>
            <a:ext cx="232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상세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1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CB899D-7832-44E7-BB6F-8148822242D6}"/>
              </a:ext>
            </a:extLst>
          </p:cNvPr>
          <p:cNvSpPr txBox="1"/>
          <p:nvPr/>
        </p:nvSpPr>
        <p:spPr>
          <a:xfrm>
            <a:off x="277906" y="726141"/>
            <a:ext cx="231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개발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3D7ED60-3D51-4208-93AC-EBE0D36D3A53}"/>
              </a:ext>
            </a:extLst>
          </p:cNvPr>
          <p:cNvSpPr txBox="1"/>
          <p:nvPr/>
        </p:nvSpPr>
        <p:spPr>
          <a:xfrm>
            <a:off x="4186517" y="654851"/>
            <a:ext cx="7632906" cy="220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kern="0" spc="0" dirty="0">
                <a:solidFill>
                  <a:schemeClr val="bg1"/>
                </a:solidFill>
                <a:effectLst/>
                <a:ea typeface="돋움" panose="020B0600000101010101" pitchFamily="50" charset="-127"/>
              </a:rPr>
              <a:t>개인의 스케줄을 간편하고 일목요연하게 시각화 함으로써 업무 효율 및 생산성을 증가시키는 목적</a:t>
            </a:r>
            <a:r>
              <a:rPr lang="en-US" altLang="ko-KR" sz="3200" b="1" kern="0" spc="0" dirty="0">
                <a:solidFill>
                  <a:schemeClr val="bg1"/>
                </a:solidFill>
                <a:effectLst/>
                <a:ea typeface="돋움" panose="020B0600000101010101" pitchFamily="50" charset="-127"/>
              </a:rPr>
              <a:t>.</a:t>
            </a:r>
            <a:endParaRPr lang="ko-KR" altLang="en-US" sz="3200" kern="0" spc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01543D6-8FFC-47BC-84BC-CC008F4D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8" y="2864558"/>
            <a:ext cx="6565353" cy="37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-37097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B96BF02-E0BC-4F11-A0D8-0B261636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80"/>
          <a:stretch/>
        </p:blipFill>
        <p:spPr>
          <a:xfrm>
            <a:off x="386764" y="1649446"/>
            <a:ext cx="1404700" cy="4005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C2B024-2300-476A-A47A-B35477625CD6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1. Tab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01EE677-3C64-4053-A24E-7691BB009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866"/>
          <a:stretch/>
        </p:blipFill>
        <p:spPr>
          <a:xfrm>
            <a:off x="5016614" y="1649446"/>
            <a:ext cx="1405917" cy="40058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B186AF0-ACEE-4223-8F68-7C275E311C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866"/>
          <a:stretch/>
        </p:blipFill>
        <p:spPr>
          <a:xfrm>
            <a:off x="3472925" y="1649446"/>
            <a:ext cx="1405917" cy="40058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1374895-7CF5-4128-948F-F1CF6832AB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9866"/>
          <a:stretch/>
        </p:blipFill>
        <p:spPr>
          <a:xfrm>
            <a:off x="1929236" y="1649446"/>
            <a:ext cx="1405917" cy="40058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F7FDCDA-6710-4373-9A81-67C0261E9F21}"/>
              </a:ext>
            </a:extLst>
          </p:cNvPr>
          <p:cNvSpPr txBox="1"/>
          <p:nvPr/>
        </p:nvSpPr>
        <p:spPr>
          <a:xfrm>
            <a:off x="3182471" y="5795003"/>
            <a:ext cx="305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Tab</a:t>
            </a:r>
            <a:r>
              <a:rPr lang="ko-KR" altLang="en-US" dirty="0">
                <a:solidFill>
                  <a:schemeClr val="bg1"/>
                </a:solidFill>
              </a:rPr>
              <a:t>마다 클릭 했을 경우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지시바가 고정되도록 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2DA34D8-63C7-4BBF-A0D4-A1EF387D7C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23" r="23140"/>
          <a:stretch/>
        </p:blipFill>
        <p:spPr>
          <a:xfrm>
            <a:off x="6560303" y="1772006"/>
            <a:ext cx="5369913" cy="47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6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E9D1243-9632-43DD-8178-DF38F135C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23"/>
          <a:stretch/>
        </p:blipFill>
        <p:spPr>
          <a:xfrm>
            <a:off x="277905" y="1519941"/>
            <a:ext cx="9804027" cy="881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37207CE-C338-4A88-B71F-EEAF3C591123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</a:rPr>
              <a:t>최소화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및 종료 버튼 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529D459-BD25-4A4F-9C80-1F91E6484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51" r="47867" b="36073"/>
          <a:stretch/>
        </p:blipFill>
        <p:spPr>
          <a:xfrm>
            <a:off x="3795361" y="2509471"/>
            <a:ext cx="4069977" cy="421770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7565B706-CCC6-440C-9517-87B38DBE3F63}"/>
              </a:ext>
            </a:extLst>
          </p:cNvPr>
          <p:cNvSpPr/>
          <p:nvPr/>
        </p:nvSpPr>
        <p:spPr>
          <a:xfrm>
            <a:off x="9284970" y="1465519"/>
            <a:ext cx="495300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E439F97-8D31-4353-B34F-EBDBDD04827F}"/>
              </a:ext>
            </a:extLst>
          </p:cNvPr>
          <p:cNvSpPr/>
          <p:nvPr/>
        </p:nvSpPr>
        <p:spPr>
          <a:xfrm>
            <a:off x="9683451" y="1465519"/>
            <a:ext cx="495300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AD5EF872-32AE-4970-9A04-77F9C8FC6E46}"/>
              </a:ext>
            </a:extLst>
          </p:cNvPr>
          <p:cNvCxnSpPr>
            <a:cxnSpLocks/>
          </p:cNvCxnSpPr>
          <p:nvPr/>
        </p:nvCxnSpPr>
        <p:spPr>
          <a:xfrm rot="5400000">
            <a:off x="7096476" y="2968439"/>
            <a:ext cx="3431662" cy="1416423"/>
          </a:xfrm>
          <a:prstGeom prst="bentConnector3">
            <a:avLst>
              <a:gd name="adj1" fmla="val 10015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AD364F99-591B-49E4-BD28-FCC9F7CB6B6C}"/>
              </a:ext>
            </a:extLst>
          </p:cNvPr>
          <p:cNvCxnSpPr>
            <a:cxnSpLocks/>
          </p:cNvCxnSpPr>
          <p:nvPr/>
        </p:nvCxnSpPr>
        <p:spPr>
          <a:xfrm rot="5400000">
            <a:off x="6838789" y="3265008"/>
            <a:ext cx="4369275" cy="1838663"/>
          </a:xfrm>
          <a:prstGeom prst="bentConnector3">
            <a:avLst>
              <a:gd name="adj1" fmla="val 9985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6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3C9B9-082E-43E0-B12B-9A541E675BB9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3. Overview Tab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7026131-7981-41D6-9033-87CE7D80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369873"/>
            <a:ext cx="6902754" cy="39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9E3F5F-E57D-4135-94F5-B84EADCC9BA1}"/>
              </a:ext>
            </a:extLst>
          </p:cNvPr>
          <p:cNvSpPr txBox="1"/>
          <p:nvPr/>
        </p:nvSpPr>
        <p:spPr>
          <a:xfrm>
            <a:off x="8839200" y="1268519"/>
            <a:ext cx="2755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Dashboard </a:t>
            </a:r>
            <a:r>
              <a:rPr lang="ko-KR" altLang="en-US" sz="2400" dirty="0">
                <a:solidFill>
                  <a:schemeClr val="bg1"/>
                </a:solidFill>
              </a:rPr>
              <a:t>상에 현재 해야 할 업무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진행중인 업무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끝난 업무 등의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전체적인 총괄 진행사항 등을 개괄적으로 확인 할 수 있는 영역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="" xmlns:a16="http://schemas.microsoft.com/office/drawing/2014/main" id="{96D5A7AA-A130-4400-A4AF-15CEC7E28AAC}"/>
              </a:ext>
            </a:extLst>
          </p:cNvPr>
          <p:cNvCxnSpPr/>
          <p:nvPr/>
        </p:nvCxnSpPr>
        <p:spPr>
          <a:xfrm flipV="1">
            <a:off x="3110753" y="1864659"/>
            <a:ext cx="5495365" cy="448235"/>
          </a:xfrm>
          <a:prstGeom prst="bentConnector3">
            <a:avLst>
              <a:gd name="adj1" fmla="val -8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A2D710B-8087-4BD1-8107-5E011DEB2085}"/>
              </a:ext>
            </a:extLst>
          </p:cNvPr>
          <p:cNvCxnSpPr>
            <a:cxnSpLocks/>
          </p:cNvCxnSpPr>
          <p:nvPr/>
        </p:nvCxnSpPr>
        <p:spPr>
          <a:xfrm flipV="1">
            <a:off x="4247477" y="2208610"/>
            <a:ext cx="4358641" cy="210992"/>
          </a:xfrm>
          <a:prstGeom prst="bentConnector3">
            <a:avLst>
              <a:gd name="adj1" fmla="val 2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B476176F-DEE1-402A-A913-32C9E6F56136}"/>
              </a:ext>
            </a:extLst>
          </p:cNvPr>
          <p:cNvCxnSpPr/>
          <p:nvPr/>
        </p:nvCxnSpPr>
        <p:spPr>
          <a:xfrm>
            <a:off x="6866965" y="2599765"/>
            <a:ext cx="173915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5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3C9B9-082E-43E0-B12B-9A541E675BB9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4. To do list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75B549D-405F-49A9-8A95-462D29EE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" y="1372472"/>
            <a:ext cx="6902754" cy="396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5FEEF64-9B44-4D80-BB26-7E94EBE3FA65}"/>
              </a:ext>
            </a:extLst>
          </p:cNvPr>
          <p:cNvGrpSpPr/>
          <p:nvPr/>
        </p:nvGrpSpPr>
        <p:grpSpPr>
          <a:xfrm>
            <a:off x="7275604" y="995680"/>
            <a:ext cx="4808445" cy="5862320"/>
            <a:chOff x="6837680" y="2127436"/>
            <a:chExt cx="3769360" cy="4512509"/>
          </a:xfrm>
        </p:grpSpPr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7BC4153C-121F-4167-AC03-7DE3278A1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875" r="21693"/>
            <a:stretch/>
          </p:blipFill>
          <p:spPr>
            <a:xfrm>
              <a:off x="6837680" y="2127436"/>
              <a:ext cx="3769360" cy="365679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C02F1-2EBC-450E-8509-78C4EF388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875" t="65630" r="21693"/>
            <a:stretch/>
          </p:blipFill>
          <p:spPr>
            <a:xfrm>
              <a:off x="6837680" y="5383118"/>
              <a:ext cx="3769360" cy="1256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32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3C9B9-082E-43E0-B12B-9A541E675BB9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4. To do list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FB7AAC-3B91-4815-80F8-F9CE3EF7897E}"/>
              </a:ext>
            </a:extLst>
          </p:cNvPr>
          <p:cNvSpPr txBox="1"/>
          <p:nvPr/>
        </p:nvSpPr>
        <p:spPr>
          <a:xfrm>
            <a:off x="7536524" y="1778261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내용 입력 후  </a:t>
            </a:r>
            <a:r>
              <a:rPr lang="en-US" altLang="ko-KR" dirty="0">
                <a:solidFill>
                  <a:schemeClr val="bg1"/>
                </a:solidFill>
              </a:rPr>
              <a:t>Add New </a:t>
            </a:r>
            <a:r>
              <a:rPr lang="ko-KR" altLang="en-US" dirty="0">
                <a:solidFill>
                  <a:schemeClr val="bg1"/>
                </a:solidFill>
              </a:rPr>
              <a:t>버튼 클릭 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DataGridView</a:t>
            </a:r>
            <a:r>
              <a:rPr lang="ko-KR" altLang="en-US" dirty="0">
                <a:solidFill>
                  <a:schemeClr val="bg1"/>
                </a:solidFill>
              </a:rPr>
              <a:t>에 삽입됨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01EE1AC4-E80D-442B-89C5-CD3C5E05E0FC}"/>
              </a:ext>
            </a:extLst>
          </p:cNvPr>
          <p:cNvSpPr/>
          <p:nvPr/>
        </p:nvSpPr>
        <p:spPr>
          <a:xfrm>
            <a:off x="7386320" y="1372472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E773977-37E1-43F8-ACDF-6C459F826439}"/>
              </a:ext>
            </a:extLst>
          </p:cNvPr>
          <p:cNvSpPr/>
          <p:nvPr/>
        </p:nvSpPr>
        <p:spPr>
          <a:xfrm>
            <a:off x="1163320" y="5485528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C461CC2-8316-4E5C-B1B6-475E7FFA77EB}"/>
              </a:ext>
            </a:extLst>
          </p:cNvPr>
          <p:cNvSpPr txBox="1"/>
          <p:nvPr/>
        </p:nvSpPr>
        <p:spPr>
          <a:xfrm>
            <a:off x="1789383" y="5448904"/>
            <a:ext cx="533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Reset </a:t>
            </a:r>
            <a:r>
              <a:rPr lang="ko-KR" altLang="en-US" dirty="0">
                <a:solidFill>
                  <a:schemeClr val="bg1"/>
                </a:solidFill>
              </a:rPr>
              <a:t>버튼 클릭 시 </a:t>
            </a:r>
            <a:r>
              <a:rPr lang="en-US" altLang="ko-KR" dirty="0" err="1">
                <a:solidFill>
                  <a:schemeClr val="bg1"/>
                </a:solidFill>
              </a:rPr>
              <a:t>TextBox</a:t>
            </a:r>
            <a:r>
              <a:rPr lang="ko-KR" altLang="en-US" dirty="0">
                <a:solidFill>
                  <a:schemeClr val="bg1"/>
                </a:solidFill>
              </a:rPr>
              <a:t>의 내용들이 초기화 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1157E0A-CEA6-4329-8CAF-0A559D39C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29" t="13698"/>
          <a:stretch/>
        </p:blipFill>
        <p:spPr>
          <a:xfrm>
            <a:off x="7649870" y="2400663"/>
            <a:ext cx="3622369" cy="430374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D5A7D514-CDB4-43D8-9D89-DBC180C6FBEE}"/>
              </a:ext>
            </a:extLst>
          </p:cNvPr>
          <p:cNvSpPr/>
          <p:nvPr/>
        </p:nvSpPr>
        <p:spPr>
          <a:xfrm rot="10800000">
            <a:off x="4369488" y="2726479"/>
            <a:ext cx="297688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B0A8693-21C3-4FD4-9B25-E8A9FF44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371997"/>
            <a:ext cx="6902752" cy="396000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E30D001B-3346-4A68-83D9-72501549F7A7}"/>
              </a:ext>
            </a:extLst>
          </p:cNvPr>
          <p:cNvSpPr/>
          <p:nvPr/>
        </p:nvSpPr>
        <p:spPr>
          <a:xfrm>
            <a:off x="1544320" y="3155696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BC143256-0A7C-423E-B017-F2D2FB5AC0FD}"/>
              </a:ext>
            </a:extLst>
          </p:cNvPr>
          <p:cNvSpPr/>
          <p:nvPr/>
        </p:nvSpPr>
        <p:spPr>
          <a:xfrm>
            <a:off x="3388360" y="3155696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62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34E6BB7-DD2D-43FD-989A-08EDF4BDEE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30175"/>
            <a:chExt cx="12192000" cy="65976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FFBB234-D4B3-4912-BF3F-E499157F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0175"/>
              <a:ext cx="12192000" cy="6597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5472F2-7016-432E-A4EE-8F4A04D2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69" t="14629" r="21796" b="26468"/>
            <a:stretch/>
          </p:blipFill>
          <p:spPr>
            <a:xfrm>
              <a:off x="0" y="600635"/>
              <a:ext cx="12192000" cy="61271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3C9B9-082E-43E0-B12B-9A541E675BB9}"/>
              </a:ext>
            </a:extLst>
          </p:cNvPr>
          <p:cNvSpPr txBox="1"/>
          <p:nvPr/>
        </p:nvSpPr>
        <p:spPr>
          <a:xfrm>
            <a:off x="277905" y="726141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상세 기능 </a:t>
            </a:r>
            <a:r>
              <a:rPr lang="en-US" altLang="ko-KR" sz="3600" dirty="0">
                <a:solidFill>
                  <a:schemeClr val="bg1"/>
                </a:solidFill>
              </a:rPr>
              <a:t>4. To do list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E773977-37E1-43F8-ACDF-6C459F826439}"/>
              </a:ext>
            </a:extLst>
          </p:cNvPr>
          <p:cNvSpPr/>
          <p:nvPr/>
        </p:nvSpPr>
        <p:spPr>
          <a:xfrm>
            <a:off x="7346368" y="1637088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C461CC2-8316-4E5C-B1B6-475E7FFA77EB}"/>
              </a:ext>
            </a:extLst>
          </p:cNvPr>
          <p:cNvSpPr txBox="1"/>
          <p:nvPr/>
        </p:nvSpPr>
        <p:spPr>
          <a:xfrm>
            <a:off x="7271391" y="2203927"/>
            <a:ext cx="461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Save </a:t>
            </a:r>
            <a:r>
              <a:rPr lang="ko-KR" altLang="en-US" dirty="0">
                <a:solidFill>
                  <a:schemeClr val="bg1"/>
                </a:solidFill>
              </a:rPr>
              <a:t>버튼 클릭 시 </a:t>
            </a:r>
            <a:r>
              <a:rPr lang="en-US" altLang="ko-KR" dirty="0">
                <a:solidFill>
                  <a:schemeClr val="bg1"/>
                </a:solidFill>
              </a:rPr>
              <a:t>D</a:t>
            </a:r>
            <a:r>
              <a:rPr lang="ko-KR" altLang="en-US" dirty="0">
                <a:solidFill>
                  <a:schemeClr val="bg1"/>
                </a:solidFill>
              </a:rPr>
              <a:t>드라이브에 </a:t>
            </a:r>
            <a:r>
              <a:rPr lang="en-US" altLang="ko-KR" dirty="0">
                <a:solidFill>
                  <a:schemeClr val="bg1"/>
                </a:solidFill>
              </a:rPr>
              <a:t>Do.csv </a:t>
            </a:r>
            <a:r>
              <a:rPr lang="ko-KR" altLang="en-US" dirty="0">
                <a:solidFill>
                  <a:schemeClr val="bg1"/>
                </a:solidFill>
              </a:rPr>
              <a:t>파일이 생성 되고 그 파일안에 입력했던 내용들이 저장됨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B0A8693-21C3-4FD4-9B25-E8A9FF44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371997"/>
            <a:ext cx="6902752" cy="3960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D5A7D514-CDB4-43D8-9D89-DBC180C6FBEE}"/>
              </a:ext>
            </a:extLst>
          </p:cNvPr>
          <p:cNvSpPr/>
          <p:nvPr/>
        </p:nvSpPr>
        <p:spPr>
          <a:xfrm rot="10800000">
            <a:off x="4033822" y="4067599"/>
            <a:ext cx="297688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E30D001B-3346-4A68-83D9-72501549F7A7}"/>
              </a:ext>
            </a:extLst>
          </p:cNvPr>
          <p:cNvSpPr/>
          <p:nvPr/>
        </p:nvSpPr>
        <p:spPr>
          <a:xfrm>
            <a:off x="2783840" y="4527296"/>
            <a:ext cx="406400" cy="4057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BCF1EF0-96C5-445E-920F-D9B6B9DBB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518" y="3239686"/>
            <a:ext cx="4615809" cy="3418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79" b="60742"/>
          <a:stretch/>
        </p:blipFill>
        <p:spPr bwMode="auto">
          <a:xfrm>
            <a:off x="3778515" y="4787008"/>
            <a:ext cx="3232187" cy="187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96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189</Words>
  <Application>Microsoft Office PowerPoint</Application>
  <PresentationFormat>사용자 지정</PresentationFormat>
  <Paragraphs>39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Martin</dc:creator>
  <cp:lastModifiedBy>KB</cp:lastModifiedBy>
  <cp:revision>17</cp:revision>
  <dcterms:created xsi:type="dcterms:W3CDTF">2020-12-20T08:34:54Z</dcterms:created>
  <dcterms:modified xsi:type="dcterms:W3CDTF">2020-12-21T02:32:17Z</dcterms:modified>
</cp:coreProperties>
</file>