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6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1" d="100"/>
          <a:sy n="91" d="100"/>
        </p:scale>
        <p:origin x="-110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</a:t>
            </a:r>
            <a:r>
              <a:rPr lang="en-US" altLang="ko-KR"/>
              <a:t>://blog.daum.net/to302/88 </a:t>
            </a:r>
            <a:r>
              <a:rPr lang="en-US" altLang="ko-KR" dirty="0"/>
              <a:t>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Thursday, January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Thursday, January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10B2E9B-7C1F-4F51-B45D-B7A4DEB7A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9EF05D6-F04B-4F92-9224-92BDFB098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B50AB73-5D4A-48BB-9E44-1BE4C17E2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3D395C9-7DDA-4D8C-8286-383A58C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32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xmlns="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xmlns="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xmlns="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1D6A2A3-F101-46F7-8B6F-1C699CAFE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29E760E-527D-4053-A309-F2BDE1250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53D448-4ED1-429A-A28C-8316DE7CA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1462</Words>
  <Application>Microsoft Office PowerPoint</Application>
  <PresentationFormat>사용자 지정</PresentationFormat>
  <Paragraphs>297</Paragraphs>
  <Slides>32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자료 출처 모음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73</cp:revision>
  <dcterms:created xsi:type="dcterms:W3CDTF">2020-08-31T17:06:47Z</dcterms:created>
  <dcterms:modified xsi:type="dcterms:W3CDTF">2021-01-28T11:31:02Z</dcterms:modified>
</cp:coreProperties>
</file>