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7" r:id="rId6"/>
    <p:sldId id="266" r:id="rId7"/>
    <p:sldId id="265" r:id="rId8"/>
    <p:sldId id="271" r:id="rId9"/>
    <p:sldId id="274" r:id="rId10"/>
    <p:sldId id="272" r:id="rId11"/>
    <p:sldId id="270" r:id="rId12"/>
    <p:sldId id="273" r:id="rId13"/>
    <p:sldId id="278" r:id="rId14"/>
    <p:sldId id="280" r:id="rId15"/>
    <p:sldId id="281" r:id="rId16"/>
    <p:sldId id="269" r:id="rId17"/>
    <p:sldId id="263" r:id="rId18"/>
    <p:sldId id="264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386540" y="3629690"/>
            <a:ext cx="17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Kang </a:t>
            </a:r>
            <a:r>
              <a:rPr lang="en-US" altLang="ko-KR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ByungSu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696193" y="405617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학급 성적 계산 및 조회 프로그램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5518" y="2222850"/>
            <a:ext cx="1262650" cy="1262650"/>
          </a:xfrm>
          <a:prstGeom prst="ellipse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입력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1" y="1726629"/>
            <a:ext cx="6741325" cy="32068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7152" y="1726629"/>
            <a:ext cx="50016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학생의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점수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정보를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CSV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파일로 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데이터를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저장하는 코드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학생 정보 조회 창에서 파일 저장 버튼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누르면 저장할 폴더를 선택하는 창이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나오며 저장하면 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CSV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파일로 저장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학생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들의 정보를 엑셀에서 조회가 가능해짐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4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입력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1" y="1726629"/>
            <a:ext cx="6833742" cy="2489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1026" y="1726629"/>
            <a:ext cx="4884671" cy="3905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만약 프로그램 실행 도중에 오류가 발생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하였을 때 응용 프로그램이 있는 자리에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자동으로 로그를 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txt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파일로 저장하게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함으로써 어디에서 오류가 났는지 신속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하게 확인을 하여 수정을 할 수 있게 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만들어 줌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5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알고리즘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8" y="1201632"/>
            <a:ext cx="3379181" cy="53959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7" y="1201632"/>
            <a:ext cx="3065991" cy="5395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47" y="1192315"/>
            <a:ext cx="3098162" cy="54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실행 결과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8" y="1417637"/>
            <a:ext cx="6447472" cy="3833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376" y="5382995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프로그램을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처음 실행하였을 때의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화면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55" y="836349"/>
            <a:ext cx="3713697" cy="49962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5477" y="5879041"/>
            <a:ext cx="498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학생 정보 추가 창에서 알맞은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값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입력하면 정보가 정상적으로 저장된다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3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실행 결과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55" y="1371247"/>
            <a:ext cx="3879664" cy="52929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73153" y="1471455"/>
            <a:ext cx="62648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학생의 정보를 수정하고자 한다면 먼저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수정하려는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학생의 번호를 입력을 한다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 다음에 점수를 새로 입력을 한 뒤에 마지막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확인 절차로 수정하려는 학생의 이름을 적어준 뒤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일치한다면 수정 완료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불일치하면 오류 창이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띄워진다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실행 결과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8" name="내용 개체 틀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6" y="1417637"/>
            <a:ext cx="4991797" cy="37438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7657" y="1417637"/>
            <a:ext cx="57859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학생 정보를 저장한 다음에 조회 버튼을 클릭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하면 나오는 창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List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저장된 번호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이름 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과목의 점수들이 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출력되며 평균은 각 과목의 점수들을 계산하여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자동으로 출력하게 만들어 줌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저장을 누르면 </a:t>
            </a:r>
            <a:r>
              <a:rPr lang="en-US" altLang="ko-KR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ListView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저장되어 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있는 데이터들을 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CSV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파일로 저장이 됨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9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오류 수정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17" y="1190391"/>
            <a:ext cx="3921565" cy="31588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2" y="1505636"/>
            <a:ext cx="5420710" cy="283288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957239" y="2412683"/>
            <a:ext cx="959271" cy="810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4758" y="5391605"/>
            <a:ext cx="1004794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학생의 이름을 영어로 입력을 할 때에는 문제 없이 </a:t>
            </a:r>
            <a:r>
              <a:rPr lang="en-US" altLang="ko-KR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CSV </a:t>
            </a: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파일로 저장되며 글자가</a:t>
            </a:r>
            <a:endParaRPr lang="en-US" altLang="ko-KR" sz="25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출력이 되지만 학생의 이름을 한글로 입력하여 저장하면 글자가 깨지는 문제와</a:t>
            </a:r>
            <a:endParaRPr lang="en-US" altLang="ko-KR" sz="25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일부 점수가 셀에서 이탈하는 문제가 발생함</a:t>
            </a:r>
            <a:r>
              <a:rPr lang="en-US" altLang="ko-KR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ko-KR" altLang="en-US" sz="25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5381" y="4620983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이름이 </a:t>
            </a:r>
            <a:r>
              <a:rPr lang="ko-KR" altLang="en-US" sz="2000" dirty="0" smtClean="0">
                <a:solidFill>
                  <a:schemeClr val="accent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영어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 경우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37394" y="4620983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이름이 </a:t>
            </a:r>
            <a:r>
              <a:rPr lang="ko-KR" altLang="en-US" sz="2000" dirty="0" smtClean="0">
                <a:solidFill>
                  <a:schemeClr val="accent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한글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 경우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오류 수정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52" y="4407407"/>
            <a:ext cx="4979696" cy="22807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95" y="1612492"/>
            <a:ext cx="4944583" cy="2024554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3371482" y="3748623"/>
            <a:ext cx="413007" cy="547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12932" y="1503660"/>
            <a:ext cx="5405647" cy="5218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문제는 한글을 인코딩하고 </a:t>
            </a:r>
            <a:r>
              <a:rPr lang="ko-KR" altLang="en-US" sz="25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디코딩</a:t>
            </a:r>
            <a:endParaRPr lang="en-US" altLang="ko-KR" sz="25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할 때 다른 규격을 사용해서 생기는</a:t>
            </a:r>
            <a:endParaRPr lang="en-US" altLang="ko-KR" sz="25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문제였다</a:t>
            </a:r>
            <a:r>
              <a:rPr lang="en-US" altLang="ko-KR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엑셀에서 </a:t>
            </a:r>
            <a:r>
              <a:rPr lang="en-US" altLang="ko-KR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CSV </a:t>
            </a: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파일을 열 때 </a:t>
            </a:r>
            <a:r>
              <a:rPr lang="en-US" altLang="ko-KR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ANSI</a:t>
            </a:r>
          </a:p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코드로 </a:t>
            </a:r>
            <a:r>
              <a:rPr lang="ko-KR" altLang="en-US" sz="25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디코딩</a:t>
            </a: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하도록 되어있기 때문이다</a:t>
            </a:r>
            <a:r>
              <a:rPr lang="en-US" altLang="ko-KR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5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그렇기 때문에 저장할 때 </a:t>
            </a:r>
            <a:r>
              <a:rPr lang="en-US" altLang="ko-KR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UTF-8</a:t>
            </a: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</a:t>
            </a:r>
            <a:endParaRPr lang="en-US" altLang="ko-KR" sz="25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인코딩을</a:t>
            </a: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하지 않고 기본값</a:t>
            </a:r>
            <a:r>
              <a:rPr lang="en-US" altLang="ko-KR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(Default)</a:t>
            </a: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으로</a:t>
            </a:r>
            <a:endParaRPr lang="en-US" altLang="ko-KR" sz="25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변경해주면 해결이 된다</a:t>
            </a:r>
            <a:r>
              <a:rPr lang="en-US" altLang="ko-KR" sz="25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25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4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7.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보완점 및 고찰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sp>
        <p:nvSpPr>
          <p:cNvPr id="7" name="TextBox 6"/>
          <p:cNvSpPr txBox="1"/>
          <p:nvPr/>
        </p:nvSpPr>
        <p:spPr>
          <a:xfrm>
            <a:off x="387238" y="1678578"/>
            <a:ext cx="113372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ListView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저장된 데이터들을 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CSV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파일로 저장되는데 반대로 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CSV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파일을</a:t>
            </a:r>
            <a:endParaRPr lang="en-US" altLang="ko-KR" sz="28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불러와 </a:t>
            </a:r>
            <a:r>
              <a:rPr lang="en-US" altLang="ko-KR" sz="28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ListView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불러오는 방법이 필요함</a:t>
            </a:r>
            <a:endParaRPr lang="en-US" altLang="ko-KR" sz="28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ListView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학생의 학번 번호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첫번째 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Column)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가운데 정렬이 안되는</a:t>
            </a:r>
            <a:endParaRPr lang="en-US" altLang="ko-KR" sz="28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문제가 있다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부분은 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Visual Studio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강제하는 것이라 </a:t>
            </a:r>
            <a:r>
              <a:rPr lang="en-US" altLang="ko-KR" sz="28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GridView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</a:t>
            </a:r>
            <a:endParaRPr lang="en-US" altLang="ko-KR" sz="28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외부 라이브러리를 이용하는 등 다른 방법이 필요할 것 같다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파일을 저장하고자 사용한 코드를 이해하고 짜는데 생각보다 시간이 </a:t>
            </a:r>
            <a:endParaRPr lang="en-US" altLang="ko-KR" sz="28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오래 걸렸다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en-US" altLang="ko-KR" sz="28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FileStream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대한 공부를 더 해야할 것 같다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6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551401" y="3629690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Kang </a:t>
            </a:r>
            <a:r>
              <a:rPr kumimoji="0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ByungSu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23316" y="389449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5518" y="2333585"/>
            <a:ext cx="1262650" cy="1262650"/>
          </a:xfrm>
          <a:prstGeom prst="ellipse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15529" y="177467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목차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97730" y="294299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기획 의도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89361" y="3528831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</a:t>
            </a:r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순차표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421715" y="3071903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413346" y="3688692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94524" y="4044251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입력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94524" y="4563792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알고리즘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418509" y="417315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418509" y="4723653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9091" y="1404962"/>
            <a:ext cx="1262650" cy="1262650"/>
          </a:xfrm>
          <a:prstGeom prst="ellipse">
            <a:avLst/>
          </a:prstGeom>
          <a:effectLst>
            <a:softEdge rad="0"/>
          </a:effectLst>
        </p:spPr>
      </p:pic>
      <p:sp>
        <p:nvSpPr>
          <p:cNvPr id="27" name="TextBox 26"/>
          <p:cNvSpPr txBox="1"/>
          <p:nvPr/>
        </p:nvSpPr>
        <p:spPr>
          <a:xfrm>
            <a:off x="8694524" y="5069918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실행결과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18509" y="5229779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89361" y="5589929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오류 수정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413346" y="574979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89361" y="6109940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보완 및 고찰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413346" y="626980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기획 의도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sp>
        <p:nvSpPr>
          <p:cNvPr id="36" name="TextBox 35"/>
          <p:cNvSpPr txBox="1"/>
          <p:nvPr/>
        </p:nvSpPr>
        <p:spPr>
          <a:xfrm>
            <a:off x="1105695" y="1466997"/>
            <a:ext cx="69080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고등학교 교사들이 편하게 사용할 수 있는 프로그램으로 제작 결정</a:t>
            </a:r>
            <a:endParaRPr lang="en-US" altLang="ko-KR" sz="19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마우스 클릭같은 간단한 조작으로 점수를 저장하면 자동으로 평균을 산출해내도록</a:t>
            </a:r>
            <a:r>
              <a:rPr lang="ko-KR" altLang="en-US" sz="19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만들어 줌</a:t>
            </a:r>
            <a:endParaRPr lang="en-US" altLang="ko-KR" sz="19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9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900" dirty="0" smtClean="0">
                <a:solidFill>
                  <a:schemeClr val="accent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</a:t>
            </a:r>
            <a:r>
              <a:rPr lang="ko-KR" altLang="en-US" sz="1900" dirty="0" smtClean="0">
                <a:solidFill>
                  <a:schemeClr val="accent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상세 가이드</a:t>
            </a:r>
            <a:endParaRPr lang="en-US" altLang="ko-KR" sz="1900" dirty="0" smtClean="0">
              <a:solidFill>
                <a:schemeClr val="accent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학생들의 번호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이름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과목 별 점수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국어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수학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영어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한국사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입력</a:t>
            </a:r>
            <a:endParaRPr lang="en-US" altLang="ko-KR" sz="19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점수 입력 후 저장한 뒤 조회 버튼을 클릭하면 여태까지 저장된 학생들의 점수들이</a:t>
            </a:r>
            <a:r>
              <a:rPr lang="en-US" altLang="ko-KR" sz="19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리스트 형태로 공개</a:t>
            </a:r>
            <a:endParaRPr lang="en-US" altLang="ko-KR" sz="19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평균은 리스트에서 자동적으로 계산하여 출력</a:t>
            </a:r>
            <a:endParaRPr lang="en-US" altLang="ko-KR" sz="19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9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필요시 학생들의 정보를 삭제</a:t>
            </a:r>
            <a:r>
              <a:rPr lang="en-US" altLang="ko-KR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9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점수를 수정 또는 데이터를 엑셀 파일로 추출 가능</a:t>
            </a:r>
            <a:endParaRPr lang="en-US" altLang="ko-KR" sz="19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87785" y="3659195"/>
            <a:ext cx="80387" cy="80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283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</a:t>
            </a:r>
            <a:r>
              <a:rPr lang="ko-KR" altLang="en-US" sz="28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순차표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63490"/>
              </p:ext>
            </p:extLst>
          </p:nvPr>
        </p:nvGraphicFramePr>
        <p:xfrm>
          <a:off x="888557" y="1621003"/>
          <a:ext cx="10703125" cy="39699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83855">
                  <a:extLst>
                    <a:ext uri="{9D8B030D-6E8A-4147-A177-3AD203B41FA5}">
                      <a16:colId xmlns:a16="http://schemas.microsoft.com/office/drawing/2014/main" val="1588727421"/>
                    </a:ext>
                  </a:extLst>
                </a:gridCol>
                <a:gridCol w="1486545">
                  <a:extLst>
                    <a:ext uri="{9D8B030D-6E8A-4147-A177-3AD203B41FA5}">
                      <a16:colId xmlns:a16="http://schemas.microsoft.com/office/drawing/2014/main" val="2492887782"/>
                    </a:ext>
                  </a:extLst>
                </a:gridCol>
                <a:gridCol w="1486545">
                  <a:extLst>
                    <a:ext uri="{9D8B030D-6E8A-4147-A177-3AD203B41FA5}">
                      <a16:colId xmlns:a16="http://schemas.microsoft.com/office/drawing/2014/main" val="2659826568"/>
                    </a:ext>
                  </a:extLst>
                </a:gridCol>
                <a:gridCol w="1486545">
                  <a:extLst>
                    <a:ext uri="{9D8B030D-6E8A-4147-A177-3AD203B41FA5}">
                      <a16:colId xmlns:a16="http://schemas.microsoft.com/office/drawing/2014/main" val="1113502092"/>
                    </a:ext>
                  </a:extLst>
                </a:gridCol>
                <a:gridCol w="1486545">
                  <a:extLst>
                    <a:ext uri="{9D8B030D-6E8A-4147-A177-3AD203B41FA5}">
                      <a16:colId xmlns:a16="http://schemas.microsoft.com/office/drawing/2014/main" val="1040614694"/>
                    </a:ext>
                  </a:extLst>
                </a:gridCol>
                <a:gridCol w="1486545">
                  <a:extLst>
                    <a:ext uri="{9D8B030D-6E8A-4147-A177-3AD203B41FA5}">
                      <a16:colId xmlns:a16="http://schemas.microsoft.com/office/drawing/2014/main" val="1360049667"/>
                    </a:ext>
                  </a:extLst>
                </a:gridCol>
                <a:gridCol w="1486545">
                  <a:extLst>
                    <a:ext uri="{9D8B030D-6E8A-4147-A177-3AD203B41FA5}">
                      <a16:colId xmlns:a16="http://schemas.microsoft.com/office/drawing/2014/main" val="527511646"/>
                    </a:ext>
                  </a:extLst>
                </a:gridCol>
              </a:tblGrid>
              <a:tr h="6616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2021-04-08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2021-04-09</a:t>
                      </a:r>
                      <a:endParaRPr lang="ko-KR" altLang="en-US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2021-04-10</a:t>
                      </a:r>
                      <a:endParaRPr lang="ko-KR" altLang="en-US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2021-04-11</a:t>
                      </a:r>
                      <a:endParaRPr lang="ko-KR" altLang="en-US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2021-04-12</a:t>
                      </a:r>
                      <a:endParaRPr lang="ko-KR" altLang="en-US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2021-04-13</a:t>
                      </a:r>
                      <a:endParaRPr lang="ko-KR" altLang="en-US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59642671"/>
                  </a:ext>
                </a:extLst>
              </a:tr>
              <a:tr h="6616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프로젝트 구상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19462"/>
                  </a:ext>
                </a:extLst>
              </a:tr>
              <a:tr h="6616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코드 작성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2160619"/>
                  </a:ext>
                </a:extLst>
              </a:tr>
              <a:tr h="6616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알고리즘 작성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2820756"/>
                  </a:ext>
                </a:extLst>
              </a:tr>
              <a:tr h="6616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PPT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제작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9384388"/>
                  </a:ext>
                </a:extLst>
              </a:tr>
              <a:tr h="6616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오류 수정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2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0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입력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" y="1656291"/>
            <a:ext cx="7184973" cy="39215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4244" y="1726629"/>
            <a:ext cx="46794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본격적으로 </a:t>
            </a:r>
            <a:r>
              <a:rPr lang="en-US" altLang="ko-KR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WinForm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으로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제작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하기 전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콘솔 창에서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학생들의 점수가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정상적으로 출력이 가능한지 확인하기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위해 간단하게  제작한 코드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List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Student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객체를 이용하여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먼저 학생의 수를 입력 후 각 학생의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점수를 입력하면 과목 변수에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출력을 하는 형태로 제작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입력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3" y="1663955"/>
            <a:ext cx="7088154" cy="33129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1450" y="1663955"/>
            <a:ext cx="4820550" cy="5567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점수를 정상적으로 출력이 가능한 것을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확인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본격적으로 </a:t>
            </a:r>
            <a:r>
              <a:rPr lang="en-US" altLang="ko-KR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WinForm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형태로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작성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먼저 학생들의 점수 정보를 추가하는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작성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</a:t>
            </a:r>
            <a:r>
              <a:rPr lang="en-US" altLang="ko-KR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TextBox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마다 빈칸일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경우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점수가 비정상적일 경우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문자를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입력한 경우를 상정하여 각각의 오류가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뜨도록 </a:t>
            </a:r>
            <a:r>
              <a:rPr lang="ko-KR" altLang="en-US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만듬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91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입력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" y="1726629"/>
            <a:ext cx="7082446" cy="332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4244" y="1726629"/>
            <a:ext cx="4600940" cy="5567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저장한 학생들의 점수 정보들을 조회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여태까지 저장된 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List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학생들의 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정보들을 </a:t>
            </a:r>
            <a:r>
              <a:rPr lang="en-US" altLang="ko-KR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ListView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형태로 출력을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시켜줌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홀수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짝수 줄마다 배경색을 다르게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해주어 혼란을 줄여주며 조회 버튼을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누르면 처음에 맨 마지막 학생의 정보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포커스 되도록 </a:t>
            </a:r>
            <a:r>
              <a:rPr lang="ko-KR" altLang="en-US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맞춰줌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4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입력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1" y="1726629"/>
            <a:ext cx="7193321" cy="3382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244" y="1726629"/>
            <a:ext cx="48269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학생 정보를 삭제를 할 때 삭제할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학생의 번호를 입력하여 삭제하는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방법으로 코드를 작성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일치하는 번호가 존재하면 먼저 주의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창을 띄워 정말로 삭제할 것이지 재차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물어본 뒤 예 버튼을 누르면 삭제가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됨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생성 때와 마찬가지로 </a:t>
            </a:r>
            <a:r>
              <a:rPr lang="en-US" altLang="ko-KR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TextBox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문자열 등이 들어갈 경우 </a:t>
            </a:r>
            <a:r>
              <a:rPr lang="ko-KR" altLang="en-US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경고창을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띄워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다시 번호를 입력하게 만들어 둠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9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05695" y="31617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입력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591" y="146555"/>
            <a:ext cx="761966" cy="761966"/>
          </a:xfrm>
          <a:prstGeom prst="ellipse">
            <a:avLst/>
          </a:prstGeom>
          <a:effectLst>
            <a:softEdge rad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1" y="1726629"/>
            <a:ext cx="7009469" cy="34462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4717" y="1726629"/>
            <a:ext cx="4992072" cy="3351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학생의 점수 정보를 수정할 때에도 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일치하는 번호를 먼저 찾아준 뒤에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기존의 점수에 새로운 점수를 덮어씌우는</a:t>
            </a: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형태로 점수 저장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6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461</TotalTime>
  <Words>724</Words>
  <Application>Microsoft Office PowerPoint</Application>
  <PresentationFormat>와이드스크린</PresentationFormat>
  <Paragraphs>144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강병수</dc:creator>
  <cp:lastModifiedBy>KB</cp:lastModifiedBy>
  <cp:revision>35</cp:revision>
  <dcterms:created xsi:type="dcterms:W3CDTF">2016-03-12T15:04:52Z</dcterms:created>
  <dcterms:modified xsi:type="dcterms:W3CDTF">2021-04-14T06:55:38Z</dcterms:modified>
</cp:coreProperties>
</file>