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0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682DD3-920D-45FA-B50C-A7086FC8F44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D426F0-8DE2-4698-8F75-08CF274CA3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학급 성적 계산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강병수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" y="1523030"/>
            <a:ext cx="4124901" cy="23720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8638"/>
            <a:ext cx="3694901" cy="504083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283968" y="2348880"/>
            <a:ext cx="93610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57332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ㅁㄴㅇㄻㄴㅇㄹㄴㅁㄹㄴㅁㅇㄹ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4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4664"/>
            <a:ext cx="4991797" cy="3743847"/>
          </a:xfrm>
        </p:spPr>
      </p:pic>
      <p:sp>
        <p:nvSpPr>
          <p:cNvPr id="9" name="TextBox 8"/>
          <p:cNvSpPr txBox="1"/>
          <p:nvPr/>
        </p:nvSpPr>
        <p:spPr>
          <a:xfrm>
            <a:off x="323528" y="4797152"/>
            <a:ext cx="820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여태까지 추가한 학생들의 데이터를 학생 점수 조회 버튼을 통해 확인할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1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오류 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6832"/>
            <a:ext cx="3665208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9693"/>
            <a:ext cx="4528488" cy="2366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661248"/>
            <a:ext cx="870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학생의 이름을 영어로 입력을 할 때에는 문제 없이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저장되며 글자가 출력이 되지만 학생의 이름을 한글로 입력하여 저장하면 글자가 깨지는 문제와 일부 점수가 셀에서 이탈하는 문제가 발생함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676004" y="328741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7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83555"/>
            <a:ext cx="4873742" cy="22322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8640"/>
            <a:ext cx="4839375" cy="198147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161663" y="2276872"/>
            <a:ext cx="41033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5429076"/>
            <a:ext cx="887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문제는 한글을 인코딩하고 디코딩할 때 다른 규격을 사용해서 생기는 문제였다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엑셀에서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열 </a:t>
            </a:r>
            <a:r>
              <a:rPr lang="ko-KR" altLang="en-US" dirty="0"/>
              <a:t>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ANSI </a:t>
            </a:r>
            <a:r>
              <a:rPr lang="ko-KR" altLang="en-US" dirty="0" smtClean="0"/>
              <a:t>코드로 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하도록 되어 있기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그렇기 때문에 저장할 때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하지 않고 기본값</a:t>
            </a:r>
            <a:r>
              <a:rPr lang="en-US" altLang="ko-KR" dirty="0" smtClean="0"/>
              <a:t>(Default)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바꾸어주면</a:t>
            </a:r>
            <a:endParaRPr lang="en-US" altLang="ko-KR" dirty="0" smtClean="0"/>
          </a:p>
          <a:p>
            <a:r>
              <a:rPr lang="ko-KR" altLang="en-US" dirty="0" smtClean="0"/>
              <a:t>해결이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92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보완점 및 고찰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ListView</a:t>
            </a:r>
            <a:r>
              <a:rPr lang="ko-KR" altLang="en-US" dirty="0" smtClean="0"/>
              <a:t>에 저장된 데이터들을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저장되는데 반대로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방법이 </a:t>
            </a:r>
            <a:r>
              <a:rPr lang="ko-KR" altLang="en-US" dirty="0" smtClean="0"/>
              <a:t>필요함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ListView</a:t>
            </a:r>
            <a:r>
              <a:rPr lang="ko-KR" altLang="en-US" dirty="0" smtClean="0"/>
              <a:t>에서 학생의 학번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Column)</a:t>
            </a:r>
            <a:r>
              <a:rPr lang="ko-KR" altLang="en-US" dirty="0"/>
              <a:t>이</a:t>
            </a:r>
            <a:r>
              <a:rPr lang="ko-KR" altLang="en-US" dirty="0" smtClean="0"/>
              <a:t> 가운데 정렬이 안되는 문제가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부분은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에서 강제하는 것이라 </a:t>
            </a:r>
            <a:r>
              <a:rPr lang="en-US" altLang="ko-KR" dirty="0" err="1" smtClean="0"/>
              <a:t>GridView</a:t>
            </a:r>
            <a:r>
              <a:rPr lang="ko-KR" altLang="en-US" dirty="0" smtClean="0"/>
              <a:t>나 외부 라이브러리를 이용하는 등 다른 방법이 필요할 것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파일을 저장하고자 사용한 코드를 짜는데 생각보다 오래 걸렸다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9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01.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기획 의도</a:t>
            </a: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02.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프로젝트 </a:t>
            </a:r>
            <a:r>
              <a:rPr lang="ko-KR" altLang="en-US" sz="24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순차표</a:t>
            </a: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03.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알고리즘</a:t>
            </a: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04.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실행결과</a:t>
            </a: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05.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오류 수정</a:t>
            </a: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06. </a:t>
            </a: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보완점 및 고찰</a:t>
            </a:r>
            <a:endParaRPr lang="ko-KR" altLang="en-US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9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중학교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고등학교 교사들이 편하게 사용할 수 있는 프로그램으로 제작</a:t>
            </a:r>
            <a:endParaRPr lang="en-US" altLang="ko-KR" sz="2000" dirty="0" smtClean="0"/>
          </a:p>
          <a:p>
            <a:pPr marL="13716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각 학생의 학번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학생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공통과목 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국어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한국사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점수를 입력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smtClean="0"/>
              <a:t>결과로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그 학생의 점수 총점과 평균 표시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smtClean="0"/>
              <a:t>엑셀 파일 저장으로 데이터를 추출 가능</a:t>
            </a:r>
            <a:r>
              <a:rPr lang="en-US" altLang="ko-KR" sz="2000" dirty="0" smtClean="0"/>
              <a:t> </a:t>
            </a:r>
          </a:p>
          <a:p>
            <a:pPr>
              <a:buFontTx/>
              <a:buChar char="-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50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순차표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21.04.05 – </a:t>
            </a:r>
            <a:r>
              <a:rPr lang="ko-KR" altLang="en-US" dirty="0" smtClean="0"/>
              <a:t>프로젝트 구상</a:t>
            </a:r>
            <a:endParaRPr lang="en-US" altLang="ko-KR" dirty="0" smtClean="0"/>
          </a:p>
          <a:p>
            <a:r>
              <a:rPr lang="en-US" altLang="ko-KR" dirty="0" smtClean="0"/>
              <a:t>21.04.05~21.04.08 - </a:t>
            </a:r>
            <a:r>
              <a:rPr lang="ko-KR" altLang="en-US" dirty="0" smtClean="0"/>
              <a:t>코드 작성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en-US" altLang="ko-KR" dirty="0" smtClean="0"/>
              <a:t>21.04.09 - </a:t>
            </a:r>
            <a:r>
              <a:rPr lang="ko-KR" altLang="en-US" dirty="0" smtClean="0"/>
              <a:t>알고리즘 작성</a:t>
            </a:r>
            <a:endParaRPr lang="en-US" altLang="ko-KR" dirty="0" smtClean="0"/>
          </a:p>
          <a:p>
            <a:r>
              <a:rPr lang="en-US" altLang="ko-KR" dirty="0" smtClean="0"/>
              <a:t>21.04.09 -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21.04.10 ~ 21.04.11 - PPT </a:t>
            </a:r>
            <a:r>
              <a:rPr lang="ko-KR" altLang="en-US" dirty="0"/>
              <a:t>제작</a:t>
            </a:r>
            <a:endParaRPr lang="en-US" altLang="ko-KR" dirty="0" smtClean="0"/>
          </a:p>
          <a:p>
            <a:r>
              <a:rPr lang="ko-KR" altLang="en-US" dirty="0" smtClean="0"/>
              <a:t>발표 준비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7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7638"/>
            <a:ext cx="3338686" cy="5271214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95936" y="1417638"/>
            <a:ext cx="4690864" cy="5271214"/>
          </a:xfrm>
        </p:spPr>
        <p:txBody>
          <a:bodyPr/>
          <a:lstStyle/>
          <a:p>
            <a:r>
              <a:rPr lang="ko-KR" altLang="en-US" dirty="0" smtClean="0"/>
              <a:t>학생 정보 입력 알고리즘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Winform</a:t>
            </a:r>
            <a:r>
              <a:rPr lang="en-US" altLang="ko-KR" dirty="0"/>
              <a:t> </a:t>
            </a:r>
            <a:r>
              <a:rPr lang="en-US" altLang="ko-KR" dirty="0" smtClean="0"/>
              <a:t>textbox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점을 초과하거나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미만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문자열이 들어갔을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칸이 존재할 경우 에러 메시지가 뜨게 한 뒤 처음으로 되돌아가게 </a:t>
            </a:r>
            <a:r>
              <a:rPr lang="ko-KR" altLang="en-US" dirty="0" err="1" smtClean="0"/>
              <a:t>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74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3960440" cy="590513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0" y="1052736"/>
            <a:ext cx="4690864" cy="52712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학생 정보 삭제 알고리즘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학생의 정보를 삭제할 때 동명이인일 가능성을 배제하기 위해서 고유한 숫자인 학번을 입력하여 삭제하는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데이터를 영구적으로 지우는 것이기 때문에 지우기 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경고창을</a:t>
            </a:r>
            <a:r>
              <a:rPr lang="ko-KR" altLang="en-US" dirty="0" smtClean="0"/>
              <a:t> 띄워 정말로 지울 것인지 확인절차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6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95936" y="1417638"/>
            <a:ext cx="4690864" cy="527121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학생의 점수 정보 수정 알고리즘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먼저 수정할 학생의 학번을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후 학생 정보 </a:t>
            </a:r>
            <a:r>
              <a:rPr lang="ko-KR" altLang="en-US" dirty="0" err="1" smtClean="0"/>
              <a:t>입력때와</a:t>
            </a:r>
            <a:r>
              <a:rPr lang="ko-KR" altLang="en-US" dirty="0" smtClean="0"/>
              <a:t> 비슷한 알고리즘으로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마지막에 수정 확인 절차로 그 학생의 이름을 입력하여 수정할 학생의 이름과 일치하는지 확인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1"/>
            <a:ext cx="3995936" cy="63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" y="1417638"/>
            <a:ext cx="4402137" cy="2617486"/>
          </a:xfrm>
        </p:spPr>
      </p:pic>
      <p:sp>
        <p:nvSpPr>
          <p:cNvPr id="6" name="TextBox 5"/>
          <p:cNvSpPr txBox="1"/>
          <p:nvPr/>
        </p:nvSpPr>
        <p:spPr>
          <a:xfrm>
            <a:off x="4860032" y="1844824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프로그램을 실행하면 다음과 같은 화면</a:t>
            </a:r>
            <a:endParaRPr lang="en-US" altLang="ko-KR" dirty="0" smtClean="0"/>
          </a:p>
          <a:p>
            <a:r>
              <a:rPr lang="ko-KR" altLang="en-US" dirty="0" smtClean="0"/>
              <a:t>이 나오며 학생의 점수를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수정이 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3153215" cy="380100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15284"/>
            <a:ext cx="3172268" cy="426779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828120" y="1945126"/>
            <a:ext cx="115212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2292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ㅇㅇㄹㄴㅇㄹㄴㅁㅇㄹㄴㅇㅁㄹ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5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935</TotalTime>
  <Words>393</Words>
  <Application>Microsoft Office PowerPoint</Application>
  <PresentationFormat>화면 슬라이드 쇼(4:3)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HY동녘B</vt:lpstr>
      <vt:lpstr>돋움</vt:lpstr>
      <vt:lpstr>휴먼옛체</vt:lpstr>
      <vt:lpstr>Book Antiqua</vt:lpstr>
      <vt:lpstr>Lucida Sans</vt:lpstr>
      <vt:lpstr>Wingdings</vt:lpstr>
      <vt:lpstr>Wingdings 2</vt:lpstr>
      <vt:lpstr>Wingdings 3</vt:lpstr>
      <vt:lpstr>광선</vt:lpstr>
      <vt:lpstr>학급 성적 계산 프로그램</vt:lpstr>
      <vt:lpstr>목차</vt:lpstr>
      <vt:lpstr>01. 기획 의도</vt:lpstr>
      <vt:lpstr>2. 프로젝트 순차표</vt:lpstr>
      <vt:lpstr>3. 알고리즘</vt:lpstr>
      <vt:lpstr>PowerPoint 프레젠테이션</vt:lpstr>
      <vt:lpstr>PowerPoint 프레젠테이션</vt:lpstr>
      <vt:lpstr>4. 실행결과</vt:lpstr>
      <vt:lpstr>PowerPoint 프레젠테이션</vt:lpstr>
      <vt:lpstr>PowerPoint 프레젠테이션</vt:lpstr>
      <vt:lpstr>PowerPoint 프레젠테이션</vt:lpstr>
      <vt:lpstr>5. 오류 수정</vt:lpstr>
      <vt:lpstr>PowerPoint 프레젠테이션</vt:lpstr>
      <vt:lpstr>6. 보완점 및 고찰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학급 성적 계산 프로그램</dc:title>
  <dc:creator>KB</dc:creator>
  <cp:lastModifiedBy>KB</cp:lastModifiedBy>
  <cp:revision>25</cp:revision>
  <dcterms:created xsi:type="dcterms:W3CDTF">2021-04-05T05:20:29Z</dcterms:created>
  <dcterms:modified xsi:type="dcterms:W3CDTF">2021-04-13T07:32:47Z</dcterms:modified>
</cp:coreProperties>
</file>