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6" r:id="rId4"/>
    <p:sldId id="275" r:id="rId5"/>
    <p:sldId id="276" r:id="rId6"/>
    <p:sldId id="279" r:id="rId7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A2E"/>
    <a:srgbClr val="B07100"/>
    <a:srgbClr val="FFD040"/>
    <a:srgbClr val="D3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3" autoAdjust="0"/>
    <p:restoredTop sz="94660"/>
  </p:normalViewPr>
  <p:slideViewPr>
    <p:cSldViewPr>
      <p:cViewPr>
        <p:scale>
          <a:sx n="50" d="100"/>
          <a:sy n="50" d="100"/>
        </p:scale>
        <p:origin x="-708" y="-13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4D61-6E7F-481A-AD24-399A2CA415A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E85A-BB4A-4AD6-ACB8-FA9C6402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F44C-5086-4557-981A-3C80CFB5700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4C7-506F-4BFC-8F55-BACA3A13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92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F44C-5086-4557-981A-3C80CFB5700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8B4C7-506F-4BFC-8F55-BACA3A13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072866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60" y="1340768"/>
            <a:ext cx="4104456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3200" b="1" dirty="0">
                <a:solidFill>
                  <a:schemeClr val="bg1"/>
                </a:solidFill>
              </a:rPr>
              <a:t>식품코너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구매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/>
            </a:r>
            <a:br>
              <a:rPr lang="en-US" altLang="ko-KR" sz="3200" b="1" dirty="0" smtClean="0">
                <a:solidFill>
                  <a:schemeClr val="bg1"/>
                </a:solidFill>
              </a:rPr>
            </a:br>
            <a:r>
              <a:rPr lang="ko-KR" altLang="en-US" sz="3200" b="1" dirty="0" smtClean="0">
                <a:solidFill>
                  <a:schemeClr val="bg1"/>
                </a:solidFill>
              </a:rPr>
              <a:t>회전율 제고를 위한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>
              <a:lnSpc>
                <a:spcPct val="135000"/>
              </a:lnSpc>
            </a:pPr>
            <a:r>
              <a:rPr lang="ko-KR" altLang="en-US" sz="3200" b="1" dirty="0" err="1" smtClean="0">
                <a:solidFill>
                  <a:schemeClr val="bg1"/>
                </a:solidFill>
              </a:rPr>
              <a:t>키오스크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777887"/>
            <a:ext cx="3622568" cy="86518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 flipV="1">
            <a:off x="5241032" y="5705872"/>
            <a:ext cx="4664968" cy="1152128"/>
          </a:xfrm>
          <a:prstGeom prst="rect">
            <a:avLst/>
          </a:prstGeom>
          <a:gradFill>
            <a:gsLst>
              <a:gs pos="7000">
                <a:srgbClr val="292A2E">
                  <a:alpha val="85000"/>
                </a:srgbClr>
              </a:gs>
              <a:gs pos="95000">
                <a:srgbClr val="292A2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5777443"/>
            <a:ext cx="4104456" cy="42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제출일 </a:t>
            </a:r>
            <a:r>
              <a:rPr lang="en-US" altLang="ko-KR" sz="1800" dirty="0" smtClean="0">
                <a:solidFill>
                  <a:schemeClr val="bg1"/>
                </a:solidFill>
              </a:rPr>
              <a:t>2020.12.20</a:t>
            </a:r>
          </a:p>
        </p:txBody>
      </p:sp>
    </p:spTree>
    <p:extLst>
      <p:ext uri="{BB962C8B-B14F-4D97-AF65-F5344CB8AC3E}">
        <p14:creationId xmlns:p14="http://schemas.microsoft.com/office/powerpoint/2010/main" val="5725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0" y="2930597"/>
            <a:ext cx="9906000" cy="4365820"/>
            <a:chOff x="0" y="3038127"/>
            <a:chExt cx="9906000" cy="43658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89000" contrast="-5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11" b="29994"/>
            <a:stretch/>
          </p:blipFill>
          <p:spPr bwMode="auto">
            <a:xfrm>
              <a:off x="0" y="3141714"/>
              <a:ext cx="9906000" cy="426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0" y="3038127"/>
              <a:ext cx="9906000" cy="4067324"/>
            </a:xfrm>
            <a:prstGeom prst="rect">
              <a:avLst/>
            </a:prstGeom>
            <a:gradFill>
              <a:gsLst>
                <a:gs pos="37000">
                  <a:srgbClr val="292A2E"/>
                </a:gs>
                <a:gs pos="100000">
                  <a:srgbClr val="292A2E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2601068"/>
            <a:ext cx="9896268" cy="2268092"/>
            <a:chOff x="0" y="2492896"/>
            <a:chExt cx="9896268" cy="2268092"/>
          </a:xfrm>
        </p:grpSpPr>
        <p:sp>
          <p:nvSpPr>
            <p:cNvPr id="42" name="타원 41"/>
            <p:cNvSpPr/>
            <p:nvPr/>
          </p:nvSpPr>
          <p:spPr>
            <a:xfrm>
              <a:off x="3325556" y="2492896"/>
              <a:ext cx="2268092" cy="2268092"/>
            </a:xfrm>
            <a:prstGeom prst="ellipse">
              <a:avLst/>
            </a:prstGeom>
            <a:solidFill>
              <a:srgbClr val="292A2E">
                <a:alpha val="3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0" y="2492896"/>
              <a:ext cx="9896268" cy="2268092"/>
              <a:chOff x="0" y="2276872"/>
              <a:chExt cx="9896268" cy="2268092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297020" y="2276872"/>
                <a:ext cx="7311960" cy="2268092"/>
                <a:chOff x="1133268" y="2276872"/>
                <a:chExt cx="7311960" cy="2268092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1133268" y="2276872"/>
                  <a:ext cx="2268092" cy="2268092"/>
                  <a:chOff x="1133268" y="1880669"/>
                  <a:chExt cx="2664296" cy="2664297"/>
                </a:xfrm>
              </p:grpSpPr>
              <p:sp>
                <p:nvSpPr>
                  <p:cNvPr id="8" name="타원 7"/>
                  <p:cNvSpPr/>
                  <p:nvPr/>
                </p:nvSpPr>
                <p:spPr>
                  <a:xfrm>
                    <a:off x="1133268" y="1880669"/>
                    <a:ext cx="2664296" cy="2664297"/>
                  </a:xfrm>
                  <a:prstGeom prst="ellipse">
                    <a:avLst/>
                  </a:prstGeom>
                  <a:solidFill>
                    <a:srgbClr val="292A2E">
                      <a:alpha val="35000"/>
                    </a:srgbClr>
                  </a:solidFill>
                  <a:ln w="19050">
                    <a:solidFill>
                      <a:srgbClr val="FFD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1133268" y="2303602"/>
                    <a:ext cx="2664296" cy="1578412"/>
                    <a:chOff x="1313288" y="2231594"/>
                    <a:chExt cx="2664296" cy="1578412"/>
                  </a:xfrm>
                </p:grpSpPr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1313288" y="2815768"/>
                      <a:ext cx="2664296" cy="9942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식품의 유통기한</a:t>
                      </a:r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특수성 극복</a:t>
                      </a:r>
                      <a:endParaRPr lang="en-US" altLang="ko-KR" sz="13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구매 </a:t>
                      </a:r>
                      <a:r>
                        <a:rPr lang="ko-KR" altLang="en-US" sz="1300" b="1" dirty="0" err="1" smtClean="0">
                          <a:solidFill>
                            <a:schemeClr val="bg1"/>
                          </a:solidFill>
                        </a:rPr>
                        <a:t>회전률</a:t>
                      </a: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 증가</a:t>
                      </a:r>
                      <a:endParaRPr lang="en-US" altLang="ko-KR" sz="1300" b="1" dirty="0" smtClean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13288" y="2231594"/>
                      <a:ext cx="2664296" cy="4519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900" b="1" dirty="0">
                          <a:solidFill>
                            <a:schemeClr val="bg1"/>
                          </a:solidFill>
                        </a:rPr>
                        <a:t>기업</a:t>
                      </a:r>
                    </a:p>
                  </p:txBody>
                </p:sp>
              </p:grp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3161804" y="2276872"/>
                  <a:ext cx="2268092" cy="2268092"/>
                  <a:chOff x="5336871" y="1880668"/>
                  <a:chExt cx="2664296" cy="2664295"/>
                </a:xfrm>
              </p:grpSpPr>
              <p:sp>
                <p:nvSpPr>
                  <p:cNvPr id="9" name="타원 8"/>
                  <p:cNvSpPr/>
                  <p:nvPr/>
                </p:nvSpPr>
                <p:spPr>
                  <a:xfrm>
                    <a:off x="5336871" y="1880668"/>
                    <a:ext cx="2664296" cy="2664295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5336871" y="2303602"/>
                    <a:ext cx="2664296" cy="1813413"/>
                    <a:chOff x="5390050" y="2231594"/>
                    <a:chExt cx="2664296" cy="1813413"/>
                  </a:xfrm>
                </p:grpSpPr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5571969" y="2815768"/>
                      <a:ext cx="2300459" cy="12292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해당 세일품목에 </a:t>
                      </a:r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빠른 접근</a:t>
                      </a:r>
                      <a:endParaRPr lang="en-US" altLang="ko-KR" sz="13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ko-KR" altLang="en-US" sz="1300" b="1" dirty="0" err="1" smtClean="0">
                          <a:solidFill>
                            <a:schemeClr val="bg1"/>
                          </a:solidFill>
                        </a:rPr>
                        <a:t>매장내</a:t>
                      </a: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 방황하는 </a:t>
                      </a:r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시간 절약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390050" y="2231594"/>
                      <a:ext cx="2664296" cy="4519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900" b="1" dirty="0" smtClean="0">
                          <a:solidFill>
                            <a:schemeClr val="bg1"/>
                          </a:solidFill>
                        </a:rPr>
                        <a:t>고객</a:t>
                      </a:r>
                      <a:endParaRPr lang="ko-KR" altLang="en-US" sz="19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6177136" y="2276872"/>
                  <a:ext cx="2268092" cy="2268092"/>
                  <a:chOff x="5616593" y="1880668"/>
                  <a:chExt cx="2664296" cy="2664296"/>
                </a:xfrm>
              </p:grpSpPr>
              <p:sp>
                <p:nvSpPr>
                  <p:cNvPr id="15" name="타원 14"/>
                  <p:cNvSpPr/>
                  <p:nvPr/>
                </p:nvSpPr>
                <p:spPr>
                  <a:xfrm>
                    <a:off x="5616593" y="1880668"/>
                    <a:ext cx="2664296" cy="2664296"/>
                  </a:xfrm>
                  <a:prstGeom prst="ellipse">
                    <a:avLst/>
                  </a:prstGeom>
                  <a:solidFill>
                    <a:srgbClr val="FFD040"/>
                  </a:solidFill>
                  <a:ln w="19050">
                    <a:solidFill>
                      <a:srgbClr val="FFD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616593" y="2698675"/>
                    <a:ext cx="2664296" cy="10846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5000"/>
                      </a:lnSpc>
                    </a:pPr>
                    <a:r>
                      <a:rPr lang="ko-KR" altLang="en-US" sz="2000" b="1" dirty="0" smtClean="0">
                        <a:solidFill>
                          <a:srgbClr val="292A2E"/>
                        </a:solidFill>
                      </a:rPr>
                      <a:t>구매효율</a:t>
                    </a:r>
                    <a:endParaRPr lang="en-US" altLang="ko-KR" sz="2000" b="1" dirty="0" smtClean="0">
                      <a:solidFill>
                        <a:srgbClr val="292A2E"/>
                      </a:solidFill>
                    </a:endParaRPr>
                  </a:p>
                  <a:p>
                    <a:pPr algn="ctr">
                      <a:lnSpc>
                        <a:spcPct val="135000"/>
                      </a:lnSpc>
                    </a:pPr>
                    <a:r>
                      <a:rPr lang="ko-KR" altLang="en-US" sz="2000" b="1" dirty="0" smtClean="0">
                        <a:solidFill>
                          <a:srgbClr val="292A2E"/>
                        </a:solidFill>
                      </a:rPr>
                      <a:t>극대</a:t>
                    </a:r>
                    <a:r>
                      <a:rPr lang="ko-KR" altLang="en-US" sz="2000" b="1" dirty="0">
                        <a:solidFill>
                          <a:srgbClr val="292A2E"/>
                        </a:solidFill>
                      </a:rPr>
                      <a:t>화</a:t>
                    </a:r>
                  </a:p>
                </p:txBody>
              </p:sp>
            </p:grpSp>
          </p:grpSp>
          <p:cxnSp>
            <p:nvCxnSpPr>
              <p:cNvPr id="20" name="직선 연결선 19"/>
              <p:cNvCxnSpPr>
                <a:stCxn id="8" idx="2"/>
              </p:cNvCxnSpPr>
              <p:nvPr/>
            </p:nvCxnSpPr>
            <p:spPr>
              <a:xfrm flipH="1">
                <a:off x="0" y="3410918"/>
                <a:ext cx="1297020" cy="0"/>
              </a:xfrm>
              <a:prstGeom prst="line">
                <a:avLst/>
              </a:prstGeom>
              <a:ln w="19050">
                <a:solidFill>
                  <a:srgbClr val="FFD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8608980" y="3410918"/>
                <a:ext cx="1287288" cy="0"/>
              </a:xfrm>
              <a:prstGeom prst="line">
                <a:avLst/>
              </a:prstGeom>
              <a:ln w="19050">
                <a:solidFill>
                  <a:srgbClr val="FFD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>
                <a:off x="5593648" y="3296667"/>
                <a:ext cx="747240" cy="114250"/>
                <a:chOff x="5593648" y="3353792"/>
                <a:chExt cx="747240" cy="114250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5593648" y="3410918"/>
                  <a:ext cx="747240" cy="0"/>
                </a:xfrm>
                <a:prstGeom prst="line">
                  <a:avLst/>
                </a:prstGeom>
                <a:ln w="19050">
                  <a:solidFill>
                    <a:srgbClr val="FFD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각 삼각형 29"/>
                <p:cNvSpPr/>
                <p:nvPr/>
              </p:nvSpPr>
              <p:spPr>
                <a:xfrm rot="18900000" flipH="1">
                  <a:off x="5876805" y="3353792"/>
                  <a:ext cx="114250" cy="114250"/>
                </a:xfrm>
                <a:custGeom>
                  <a:avLst/>
                  <a:gdLst>
                    <a:gd name="connsiteX0" fmla="*/ 0 w 792088"/>
                    <a:gd name="connsiteY0" fmla="*/ 792088 h 792088"/>
                    <a:gd name="connsiteX1" fmla="*/ 0 w 792088"/>
                    <a:gd name="connsiteY1" fmla="*/ 0 h 792088"/>
                    <a:gd name="connsiteX2" fmla="*/ 792088 w 792088"/>
                    <a:gd name="connsiteY2" fmla="*/ 792088 h 792088"/>
                    <a:gd name="connsiteX3" fmla="*/ 0 w 792088"/>
                    <a:gd name="connsiteY3" fmla="*/ 792088 h 792088"/>
                    <a:gd name="connsiteX0" fmla="*/ 792088 w 883528"/>
                    <a:gd name="connsiteY0" fmla="*/ 792088 h 883528"/>
                    <a:gd name="connsiteX1" fmla="*/ 0 w 883528"/>
                    <a:gd name="connsiteY1" fmla="*/ 792088 h 883528"/>
                    <a:gd name="connsiteX2" fmla="*/ 0 w 883528"/>
                    <a:gd name="connsiteY2" fmla="*/ 0 h 883528"/>
                    <a:gd name="connsiteX3" fmla="*/ 883528 w 883528"/>
                    <a:gd name="connsiteY3" fmla="*/ 883528 h 883528"/>
                    <a:gd name="connsiteX0" fmla="*/ 792088 w 792088"/>
                    <a:gd name="connsiteY0" fmla="*/ 792088 h 792088"/>
                    <a:gd name="connsiteX1" fmla="*/ 0 w 792088"/>
                    <a:gd name="connsiteY1" fmla="*/ 792088 h 792088"/>
                    <a:gd name="connsiteX2" fmla="*/ 0 w 792088"/>
                    <a:gd name="connsiteY2" fmla="*/ 0 h 792088"/>
                    <a:gd name="connsiteX3" fmla="*/ 636571 w 792088"/>
                    <a:gd name="connsiteY3" fmla="*/ 106736 h 792088"/>
                    <a:gd name="connsiteX0" fmla="*/ 792088 w 792088"/>
                    <a:gd name="connsiteY0" fmla="*/ 792088 h 792088"/>
                    <a:gd name="connsiteX1" fmla="*/ 0 w 792088"/>
                    <a:gd name="connsiteY1" fmla="*/ 792088 h 792088"/>
                    <a:gd name="connsiteX2" fmla="*/ 0 w 792088"/>
                    <a:gd name="connsiteY2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2088" h="792088">
                      <a:moveTo>
                        <a:pt x="792088" y="792088"/>
                      </a:moveTo>
                      <a:lnTo>
                        <a:pt x="0" y="7920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rnd">
                  <a:solidFill>
                    <a:srgbClr val="FFD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5" name="TextBox 34"/>
          <p:cNvSpPr txBox="1"/>
          <p:nvPr/>
        </p:nvSpPr>
        <p:spPr>
          <a:xfrm>
            <a:off x="3080792" y="908720"/>
            <a:ext cx="3744416" cy="75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ko-KR" altLang="en-US" sz="3600" b="1" dirty="0" smtClean="0">
                <a:solidFill>
                  <a:schemeClr val="bg1"/>
                </a:solidFill>
              </a:rPr>
              <a:t>기대효과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80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1052736"/>
            <a:ext cx="3456384" cy="78419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-19050" y="6367636"/>
            <a:ext cx="9906000" cy="490364"/>
          </a:xfrm>
          <a:prstGeom prst="rect">
            <a:avLst/>
          </a:prstGeom>
          <a:gradFill>
            <a:gsLst>
              <a:gs pos="7000">
                <a:srgbClr val="292A2E">
                  <a:alpha val="45000"/>
                </a:srgbClr>
              </a:gs>
              <a:gs pos="100000">
                <a:srgbClr val="292A2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2609673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세로형</a:t>
            </a:r>
            <a:r>
              <a:rPr lang="ko-KR" altLang="en-US" sz="1800" dirty="0" smtClean="0">
                <a:solidFill>
                  <a:schemeClr val="bg1"/>
                </a:solidFill>
              </a:rPr>
              <a:t> 디스플레이와 메뉴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활용으로 정보를 구조화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터치스크린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키오스크로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정보접근 용이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6536" y="1052736"/>
            <a:ext cx="3456383" cy="1052881"/>
            <a:chOff x="560512" y="765508"/>
            <a:chExt cx="3456383" cy="1052881"/>
          </a:xfrm>
        </p:grpSpPr>
        <p:sp>
          <p:nvSpPr>
            <p:cNvPr id="11" name="TextBox 10"/>
            <p:cNvSpPr txBox="1"/>
            <p:nvPr/>
          </p:nvSpPr>
          <p:spPr>
            <a:xfrm>
              <a:off x="560512" y="765508"/>
              <a:ext cx="1144206" cy="105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565007" y="1204383"/>
              <a:ext cx="2451888" cy="5745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2800" b="1" dirty="0" smtClean="0">
                  <a:solidFill>
                    <a:schemeClr val="bg1"/>
                  </a:solidFill>
                </a:rPr>
                <a:t>편의성 향상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0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313040" y="896590"/>
            <a:ext cx="3743705" cy="6325456"/>
            <a:chOff x="4165600" y="1389217"/>
            <a:chExt cx="3236686" cy="54687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749" b="15175"/>
            <a:stretch/>
          </p:blipFill>
          <p:spPr>
            <a:xfrm>
              <a:off x="5185519" y="1397959"/>
              <a:ext cx="2216767" cy="546004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 rot="5400000" flipV="1">
              <a:off x="3525434" y="3353870"/>
              <a:ext cx="4739906" cy="1145750"/>
            </a:xfrm>
            <a:prstGeom prst="rect">
              <a:avLst/>
            </a:prstGeom>
            <a:gradFill>
              <a:gsLst>
                <a:gs pos="43000">
                  <a:srgbClr val="292A2E">
                    <a:alpha val="73000"/>
                  </a:srgbClr>
                </a:gs>
                <a:gs pos="90000">
                  <a:srgbClr val="292A2E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91" r="18387" b="15039"/>
            <a:stretch/>
          </p:blipFill>
          <p:spPr>
            <a:xfrm>
              <a:off x="4165600" y="1389217"/>
              <a:ext cx="1795511" cy="5468783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 flipV="1">
            <a:off x="0" y="5445224"/>
            <a:ext cx="9906000" cy="1844824"/>
          </a:xfrm>
          <a:prstGeom prst="rect">
            <a:avLst/>
          </a:prstGeom>
          <a:gradFill>
            <a:gsLst>
              <a:gs pos="58000">
                <a:srgbClr val="292A2E"/>
              </a:gs>
              <a:gs pos="100000">
                <a:srgbClr val="292A2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2609673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상위 판매제품 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품목별 소개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세일기간에 해당하는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전단상품 모아보기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76536" y="1039301"/>
            <a:ext cx="3456383" cy="1125693"/>
            <a:chOff x="560512" y="752073"/>
            <a:chExt cx="3456383" cy="1125693"/>
          </a:xfrm>
        </p:grpSpPr>
        <p:sp>
          <p:nvSpPr>
            <p:cNvPr id="11" name="TextBox 10"/>
            <p:cNvSpPr txBox="1"/>
            <p:nvPr/>
          </p:nvSpPr>
          <p:spPr>
            <a:xfrm>
              <a:off x="560512" y="752073"/>
              <a:ext cx="1144206" cy="112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65007" y="1237721"/>
              <a:ext cx="2451888" cy="5745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2800" b="1" dirty="0">
                  <a:solidFill>
                    <a:schemeClr val="bg1"/>
                  </a:solidFill>
                </a:rPr>
                <a:t>상품소개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52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333999" y="896590"/>
            <a:ext cx="3733800" cy="6393460"/>
            <a:chOff x="4183720" y="1389217"/>
            <a:chExt cx="3228122" cy="55275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63" b="15175"/>
            <a:stretch/>
          </p:blipFill>
          <p:spPr>
            <a:xfrm>
              <a:off x="5185519" y="1405485"/>
              <a:ext cx="2226323" cy="551131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 rot="5400000" flipV="1">
              <a:off x="3569535" y="3522483"/>
              <a:ext cx="4739906" cy="808524"/>
            </a:xfrm>
            <a:prstGeom prst="rect">
              <a:avLst/>
            </a:prstGeom>
            <a:gradFill>
              <a:gsLst>
                <a:gs pos="43000">
                  <a:srgbClr val="292A2E">
                    <a:alpha val="73000"/>
                  </a:srgbClr>
                </a:gs>
                <a:gs pos="90000">
                  <a:srgbClr val="292A2E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1" r="20398" b="15235"/>
            <a:stretch/>
          </p:blipFill>
          <p:spPr>
            <a:xfrm>
              <a:off x="4183720" y="1389217"/>
              <a:ext cx="1711667" cy="5527577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 flipV="1">
            <a:off x="0" y="5445224"/>
            <a:ext cx="9906000" cy="1844824"/>
          </a:xfrm>
          <a:prstGeom prst="rect">
            <a:avLst/>
          </a:prstGeom>
          <a:gradFill>
            <a:gsLst>
              <a:gs pos="58000">
                <a:srgbClr val="292A2E"/>
              </a:gs>
              <a:gs pos="100000">
                <a:srgbClr val="292A2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2609673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결제상품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매장내</a:t>
            </a:r>
            <a:r>
              <a:rPr lang="ko-KR" altLang="en-US" sz="1800" dirty="0" smtClean="0">
                <a:solidFill>
                  <a:schemeClr val="bg1"/>
                </a:solidFill>
              </a:rPr>
              <a:t> 위치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확인 및 집으로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배송받기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오프라인 매장 고객센터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또는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기타 공지사항 추가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76536" y="1039301"/>
            <a:ext cx="3456383" cy="1125693"/>
            <a:chOff x="560512" y="752073"/>
            <a:chExt cx="3456383" cy="1125693"/>
          </a:xfrm>
        </p:grpSpPr>
        <p:sp>
          <p:nvSpPr>
            <p:cNvPr id="11" name="TextBox 10"/>
            <p:cNvSpPr txBox="1"/>
            <p:nvPr/>
          </p:nvSpPr>
          <p:spPr>
            <a:xfrm>
              <a:off x="560512" y="752073"/>
              <a:ext cx="1144206" cy="112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65007" y="1237721"/>
              <a:ext cx="2451888" cy="5745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2800" b="1" dirty="0" err="1">
                  <a:solidFill>
                    <a:schemeClr val="bg1"/>
                  </a:solidFill>
                </a:rPr>
                <a:t>제품찾기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14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727056" y="2996952"/>
            <a:ext cx="2451888" cy="57458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29</Words>
  <Application>Microsoft Office PowerPoint</Application>
  <PresentationFormat>A4 용지(210x297mm)</PresentationFormat>
  <Paragraphs>25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324</cp:revision>
  <dcterms:created xsi:type="dcterms:W3CDTF">2020-12-19T00:24:50Z</dcterms:created>
  <dcterms:modified xsi:type="dcterms:W3CDTF">2020-12-20T14:11:51Z</dcterms:modified>
</cp:coreProperties>
</file>