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28346400" cy="39319200"/>
  <p:notesSz cx="9144000" cy="6858000"/>
  <p:defaultTextStyle>
    <a:defPPr>
      <a:defRPr lang="en-US"/>
    </a:defPPr>
    <a:lvl1pPr algn="l" defTabSz="1736725" rtl="0" eaLnBrk="0" fontAlgn="base" hangingPunct="0">
      <a:spcBef>
        <a:spcPct val="0"/>
      </a:spcBef>
      <a:spcAft>
        <a:spcPct val="0"/>
      </a:spcAft>
      <a:defRPr sz="6900" kern="1200">
        <a:solidFill>
          <a:schemeClr val="tx1"/>
        </a:solidFill>
        <a:latin typeface="Calibri" panose="020F0502020204030204" pitchFamily="34" charset="0"/>
        <a:ea typeface="MS PGothic" panose="020B0600070205080204" pitchFamily="34" charset="-128"/>
        <a:cs typeface="+mn-cs"/>
      </a:defRPr>
    </a:lvl1pPr>
    <a:lvl2pPr marL="1736725" indent="-1314450" algn="l" defTabSz="1736725" rtl="0" eaLnBrk="0" fontAlgn="base" hangingPunct="0">
      <a:spcBef>
        <a:spcPct val="0"/>
      </a:spcBef>
      <a:spcAft>
        <a:spcPct val="0"/>
      </a:spcAft>
      <a:defRPr sz="6900" kern="1200">
        <a:solidFill>
          <a:schemeClr val="tx1"/>
        </a:solidFill>
        <a:latin typeface="Calibri" panose="020F0502020204030204" pitchFamily="34" charset="0"/>
        <a:ea typeface="MS PGothic" panose="020B0600070205080204" pitchFamily="34" charset="-128"/>
        <a:cs typeface="+mn-cs"/>
      </a:defRPr>
    </a:lvl2pPr>
    <a:lvl3pPr marL="3478213" indent="-2630488" algn="l" defTabSz="1736725" rtl="0" eaLnBrk="0" fontAlgn="base" hangingPunct="0">
      <a:spcBef>
        <a:spcPct val="0"/>
      </a:spcBef>
      <a:spcAft>
        <a:spcPct val="0"/>
      </a:spcAft>
      <a:defRPr sz="6900" kern="1200">
        <a:solidFill>
          <a:schemeClr val="tx1"/>
        </a:solidFill>
        <a:latin typeface="Calibri" panose="020F0502020204030204" pitchFamily="34" charset="0"/>
        <a:ea typeface="MS PGothic" panose="020B0600070205080204" pitchFamily="34" charset="-128"/>
        <a:cs typeface="+mn-cs"/>
      </a:defRPr>
    </a:lvl3pPr>
    <a:lvl4pPr marL="5216525" indent="-3949700" algn="l" defTabSz="1736725" rtl="0" eaLnBrk="0" fontAlgn="base" hangingPunct="0">
      <a:spcBef>
        <a:spcPct val="0"/>
      </a:spcBef>
      <a:spcAft>
        <a:spcPct val="0"/>
      </a:spcAft>
      <a:defRPr sz="6900" kern="1200">
        <a:solidFill>
          <a:schemeClr val="tx1"/>
        </a:solidFill>
        <a:latin typeface="Calibri" panose="020F0502020204030204" pitchFamily="34" charset="0"/>
        <a:ea typeface="MS PGothic" panose="020B0600070205080204" pitchFamily="34" charset="-128"/>
        <a:cs typeface="+mn-cs"/>
      </a:defRPr>
    </a:lvl4pPr>
    <a:lvl5pPr marL="6958013" indent="-5265738" algn="l" defTabSz="1736725" rtl="0" eaLnBrk="0" fontAlgn="base" hangingPunct="0">
      <a:spcBef>
        <a:spcPct val="0"/>
      </a:spcBef>
      <a:spcAft>
        <a:spcPct val="0"/>
      </a:spcAft>
      <a:defRPr sz="6900"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sz="6900"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sz="6900"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sz="6900"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sz="6900"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2384">
          <p15:clr>
            <a:srgbClr val="A4A3A4"/>
          </p15:clr>
        </p15:guide>
        <p15:guide id="2" pos="895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snapToObjects="1">
      <p:cViewPr>
        <p:scale>
          <a:sx n="50" d="100"/>
          <a:sy n="50" d="100"/>
        </p:scale>
        <p:origin x="-1848" y="-2736"/>
      </p:cViewPr>
      <p:guideLst>
        <p:guide orient="horz" pos="12384"/>
        <p:guide pos="895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wrap="square" lIns="91440" tIns="45720" rIns="91440" bIns="45720" numCol="1" anchor="t" anchorCtr="0" compatLnSpc="1">
            <a:prstTxWarp prst="textNoShape">
              <a:avLst/>
            </a:prstTxWarp>
          </a:bodyPr>
          <a:lstStyle>
            <a:lvl1pPr defTabSz="1691640"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defTabSz="1690688" eaLnBrk="1" hangingPunct="1">
              <a:defRPr sz="1200"/>
            </a:lvl1pPr>
          </a:lstStyle>
          <a:p>
            <a:pPr>
              <a:defRPr/>
            </a:pPr>
            <a:fld id="{10C050BE-0783-4657-AB9A-DAE1E0D20236}" type="datetime1">
              <a:rPr lang="en-US" altLang="en-US"/>
              <a:pPr>
                <a:defRPr/>
              </a:pPr>
              <a:t>5/3/2016</a:t>
            </a:fld>
            <a:endParaRPr lang="en-US" altLang="en-US"/>
          </a:p>
        </p:txBody>
      </p:sp>
      <p:sp>
        <p:nvSpPr>
          <p:cNvPr id="4" name="Footer Placeholder 3"/>
          <p:cNvSpPr>
            <a:spLocks noGrp="1"/>
          </p:cNvSpPr>
          <p:nvPr>
            <p:ph type="ftr" sz="quarter" idx="2"/>
          </p:nvPr>
        </p:nvSpPr>
        <p:spPr>
          <a:xfrm>
            <a:off x="0" y="6513513"/>
            <a:ext cx="3962400" cy="342900"/>
          </a:xfrm>
          <a:prstGeom prst="rect">
            <a:avLst/>
          </a:prstGeom>
        </p:spPr>
        <p:txBody>
          <a:bodyPr vert="horz" wrap="square" lIns="91440" tIns="45720" rIns="91440" bIns="45720" numCol="1" anchor="b" anchorCtr="0" compatLnSpc="1">
            <a:prstTxWarp prst="textNoShape">
              <a:avLst/>
            </a:prstTxWarp>
          </a:bodyPr>
          <a:lstStyle>
            <a:lvl1pPr defTabSz="1691640"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defTabSz="1690688" eaLnBrk="1" hangingPunct="1">
              <a:defRPr sz="1200"/>
            </a:lvl1pPr>
          </a:lstStyle>
          <a:p>
            <a:pPr>
              <a:defRPr/>
            </a:pPr>
            <a:fld id="{3213CF28-B0EE-48B8-BDC9-A171A388EEB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wrap="square" lIns="91440" tIns="45720" rIns="91440" bIns="45720" numCol="1" anchor="t" anchorCtr="0" compatLnSpc="1">
            <a:prstTxWarp prst="textNoShape">
              <a:avLst/>
            </a:prstTxWarp>
          </a:bodyPr>
          <a:lstStyle>
            <a:lvl1pPr defTabSz="1691640"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defTabSz="1690688" eaLnBrk="1" hangingPunct="1">
              <a:defRPr sz="1200"/>
            </a:lvl1pPr>
          </a:lstStyle>
          <a:p>
            <a:pPr>
              <a:defRPr/>
            </a:pPr>
            <a:fld id="{1CDFAFCA-9DD0-4A92-9E62-28DFEB461592}" type="datetime1">
              <a:rPr lang="en-US" altLang="en-US"/>
              <a:pPr>
                <a:defRPr/>
              </a:pPr>
              <a:t>5/3/2016</a:t>
            </a:fld>
            <a:endParaRPr lang="en-US" altLang="en-US"/>
          </a:p>
        </p:txBody>
      </p:sp>
      <p:sp>
        <p:nvSpPr>
          <p:cNvPr id="4" name="Slide Image Placeholder 3"/>
          <p:cNvSpPr>
            <a:spLocks noGrp="1" noRot="1" noChangeAspect="1"/>
          </p:cNvSpPr>
          <p:nvPr>
            <p:ph type="sldImg" idx="2"/>
          </p:nvPr>
        </p:nvSpPr>
        <p:spPr>
          <a:xfrm>
            <a:off x="3646488" y="514350"/>
            <a:ext cx="1851025" cy="257175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914400" y="3257550"/>
            <a:ext cx="7315200" cy="3086100"/>
          </a:xfrm>
          <a:prstGeom prst="rect">
            <a:avLst/>
          </a:prstGeom>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wrap="square" lIns="91440" tIns="45720" rIns="91440" bIns="45720" numCol="1" anchor="b" anchorCtr="0" compatLnSpc="1">
            <a:prstTxWarp prst="textNoShape">
              <a:avLst/>
            </a:prstTxWarp>
          </a:bodyPr>
          <a:lstStyle>
            <a:lvl1pPr defTabSz="1691640"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defTabSz="1690688" eaLnBrk="1" hangingPunct="1">
              <a:defRPr sz="1200"/>
            </a:lvl1pPr>
          </a:lstStyle>
          <a:p>
            <a:pPr>
              <a:defRPr/>
            </a:pPr>
            <a:fld id="{4D75A725-575A-4635-8B07-C2A15E1807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sldNum="0" hdr="0" ftr="0" dt="0"/>
  <p:notesStyle>
    <a:lvl1pPr algn="l" defTabSz="1736725" rtl="0" eaLnBrk="0" fontAlgn="base" hangingPunct="0">
      <a:spcBef>
        <a:spcPct val="30000"/>
      </a:spcBef>
      <a:spcAft>
        <a:spcPct val="0"/>
      </a:spcAft>
      <a:defRPr sz="4500" kern="1200">
        <a:solidFill>
          <a:schemeClr val="tx1"/>
        </a:solidFill>
        <a:latin typeface="+mn-lt"/>
        <a:ea typeface="MS PGothic" panose="020B0600070205080204" pitchFamily="34" charset="-128"/>
        <a:cs typeface="ＭＳ Ｐゴシック" charset="0"/>
      </a:defRPr>
    </a:lvl1pPr>
    <a:lvl2pPr marL="1736725" algn="l" defTabSz="1736725" rtl="0" eaLnBrk="0" fontAlgn="base" hangingPunct="0">
      <a:spcBef>
        <a:spcPct val="30000"/>
      </a:spcBef>
      <a:spcAft>
        <a:spcPct val="0"/>
      </a:spcAft>
      <a:defRPr sz="4500" kern="1200">
        <a:solidFill>
          <a:schemeClr val="tx1"/>
        </a:solidFill>
        <a:latin typeface="+mn-lt"/>
        <a:ea typeface="MS PGothic" panose="020B0600070205080204" pitchFamily="34" charset="-128"/>
        <a:cs typeface="+mn-cs"/>
      </a:defRPr>
    </a:lvl2pPr>
    <a:lvl3pPr marL="3478213" algn="l" defTabSz="1736725" rtl="0" eaLnBrk="0" fontAlgn="base" hangingPunct="0">
      <a:spcBef>
        <a:spcPct val="30000"/>
      </a:spcBef>
      <a:spcAft>
        <a:spcPct val="0"/>
      </a:spcAft>
      <a:defRPr sz="4500" kern="1200">
        <a:solidFill>
          <a:schemeClr val="tx1"/>
        </a:solidFill>
        <a:latin typeface="+mn-lt"/>
        <a:ea typeface="MS PGothic" panose="020B0600070205080204" pitchFamily="34" charset="-128"/>
        <a:cs typeface="+mn-cs"/>
      </a:defRPr>
    </a:lvl3pPr>
    <a:lvl4pPr marL="5216525" algn="l" defTabSz="1736725" rtl="0" eaLnBrk="0" fontAlgn="base" hangingPunct="0">
      <a:spcBef>
        <a:spcPct val="30000"/>
      </a:spcBef>
      <a:spcAft>
        <a:spcPct val="0"/>
      </a:spcAft>
      <a:defRPr sz="4500" kern="1200">
        <a:solidFill>
          <a:schemeClr val="tx1"/>
        </a:solidFill>
        <a:latin typeface="+mn-lt"/>
        <a:ea typeface="MS PGothic" panose="020B0600070205080204" pitchFamily="34" charset="-128"/>
        <a:cs typeface="+mn-cs"/>
      </a:defRPr>
    </a:lvl4pPr>
    <a:lvl5pPr marL="6958013" algn="l" defTabSz="1736725" rtl="0" eaLnBrk="0" fontAlgn="base" hangingPunct="0">
      <a:spcBef>
        <a:spcPct val="30000"/>
      </a:spcBef>
      <a:spcAft>
        <a:spcPct val="0"/>
      </a:spcAft>
      <a:defRPr sz="4500" kern="1200">
        <a:solidFill>
          <a:schemeClr val="tx1"/>
        </a:solidFill>
        <a:latin typeface="+mn-lt"/>
        <a:ea typeface="MS PGothic" panose="020B0600070205080204" pitchFamily="34" charset="-128"/>
        <a:cs typeface="+mn-cs"/>
      </a:defRPr>
    </a:lvl5pPr>
    <a:lvl6pPr marL="8699024" algn="l" defTabSz="1739805" rtl="0" eaLnBrk="1" latinLnBrk="0" hangingPunct="1">
      <a:defRPr sz="4500" kern="1200">
        <a:solidFill>
          <a:schemeClr val="tx1"/>
        </a:solidFill>
        <a:latin typeface="+mn-lt"/>
        <a:ea typeface="+mn-ea"/>
        <a:cs typeface="+mn-cs"/>
      </a:defRPr>
    </a:lvl6pPr>
    <a:lvl7pPr marL="10438830" algn="l" defTabSz="1739805" rtl="0" eaLnBrk="1" latinLnBrk="0" hangingPunct="1">
      <a:defRPr sz="4500" kern="1200">
        <a:solidFill>
          <a:schemeClr val="tx1"/>
        </a:solidFill>
        <a:latin typeface="+mn-lt"/>
        <a:ea typeface="+mn-ea"/>
        <a:cs typeface="+mn-cs"/>
      </a:defRPr>
    </a:lvl7pPr>
    <a:lvl8pPr marL="12178633" algn="l" defTabSz="1739805" rtl="0" eaLnBrk="1" latinLnBrk="0" hangingPunct="1">
      <a:defRPr sz="4500" kern="1200">
        <a:solidFill>
          <a:schemeClr val="tx1"/>
        </a:solidFill>
        <a:latin typeface="+mn-lt"/>
        <a:ea typeface="+mn-ea"/>
        <a:cs typeface="+mn-cs"/>
      </a:defRPr>
    </a:lvl8pPr>
    <a:lvl9pPr marL="13918438" algn="l" defTabSz="1739805" rtl="0" eaLnBrk="1" latinLnBrk="0" hangingPunct="1">
      <a:defRPr sz="4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25980" y="12214441"/>
            <a:ext cx="24094440" cy="8428143"/>
          </a:xfrm>
        </p:spPr>
        <p:txBody>
          <a:bodyPr/>
          <a:lstStyle/>
          <a:p>
            <a:r>
              <a:rPr lang="en-US"/>
              <a:t>Click to edit Master title style</a:t>
            </a:r>
          </a:p>
        </p:txBody>
      </p:sp>
      <p:sp>
        <p:nvSpPr>
          <p:cNvPr id="3" name="Subtitle 2"/>
          <p:cNvSpPr>
            <a:spLocks noGrp="1"/>
          </p:cNvSpPr>
          <p:nvPr>
            <p:ph type="subTitle" idx="1"/>
          </p:nvPr>
        </p:nvSpPr>
        <p:spPr>
          <a:xfrm>
            <a:off x="4251960" y="22280880"/>
            <a:ext cx="19842480" cy="10048240"/>
          </a:xfrm>
        </p:spPr>
        <p:txBody>
          <a:bodyPr/>
          <a:lstStyle>
            <a:lvl1pPr marL="0" indent="0" algn="ctr">
              <a:buNone/>
              <a:defRPr>
                <a:solidFill>
                  <a:schemeClr val="tx1">
                    <a:tint val="75000"/>
                  </a:schemeClr>
                </a:solidFill>
              </a:defRPr>
            </a:lvl1pPr>
            <a:lvl2pPr marL="1739805" indent="0" algn="ctr">
              <a:buNone/>
              <a:defRPr>
                <a:solidFill>
                  <a:schemeClr val="tx1">
                    <a:tint val="75000"/>
                  </a:schemeClr>
                </a:solidFill>
              </a:defRPr>
            </a:lvl2pPr>
            <a:lvl3pPr marL="3479610" indent="0" algn="ctr">
              <a:buNone/>
              <a:defRPr>
                <a:solidFill>
                  <a:schemeClr val="tx1">
                    <a:tint val="75000"/>
                  </a:schemeClr>
                </a:solidFill>
              </a:defRPr>
            </a:lvl3pPr>
            <a:lvl4pPr marL="5219414" indent="0" algn="ctr">
              <a:buNone/>
              <a:defRPr>
                <a:solidFill>
                  <a:schemeClr val="tx1">
                    <a:tint val="75000"/>
                  </a:schemeClr>
                </a:solidFill>
              </a:defRPr>
            </a:lvl4pPr>
            <a:lvl5pPr marL="6959220" indent="0" algn="ctr">
              <a:buNone/>
              <a:defRPr>
                <a:solidFill>
                  <a:schemeClr val="tx1">
                    <a:tint val="75000"/>
                  </a:schemeClr>
                </a:solidFill>
              </a:defRPr>
            </a:lvl5pPr>
            <a:lvl6pPr marL="8699024" indent="0" algn="ctr">
              <a:buNone/>
              <a:defRPr>
                <a:solidFill>
                  <a:schemeClr val="tx1">
                    <a:tint val="75000"/>
                  </a:schemeClr>
                </a:solidFill>
              </a:defRPr>
            </a:lvl6pPr>
            <a:lvl7pPr marL="10438830" indent="0" algn="ctr">
              <a:buNone/>
              <a:defRPr>
                <a:solidFill>
                  <a:schemeClr val="tx1">
                    <a:tint val="75000"/>
                  </a:schemeClr>
                </a:solidFill>
              </a:defRPr>
            </a:lvl7pPr>
            <a:lvl8pPr marL="12178633" indent="0" algn="ctr">
              <a:buNone/>
              <a:defRPr>
                <a:solidFill>
                  <a:schemeClr val="tx1">
                    <a:tint val="75000"/>
                  </a:schemeClr>
                </a:solidFill>
              </a:defRPr>
            </a:lvl8pPr>
            <a:lvl9pPr marL="1391843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CFCE6C9-03EF-42E8-982B-D9516B8581FA}" type="datetime1">
              <a:rPr lang="en-US" altLang="en-US"/>
              <a:pPr>
                <a:defRPr/>
              </a:pPr>
              <a:t>5/3/2016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549C931-50C5-43D6-B88A-7A429E0172F8}" type="slidenum">
              <a:rPr lang="en-US" altLang="en-US"/>
              <a:pPr>
                <a:defRPr/>
              </a:pPr>
              <a:t>‹#›</a:t>
            </a:fld>
            <a:endParaRPr lang="en-US" altLang="en-US"/>
          </a:p>
        </p:txBody>
      </p:sp>
    </p:spTree>
    <p:extLst>
      <p:ext uri="{BB962C8B-B14F-4D97-AF65-F5344CB8AC3E}">
        <p14:creationId xmlns:p14="http://schemas.microsoft.com/office/powerpoint/2010/main" val="2175709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CC9B0AB-6CE1-46EE-87D8-BE56C7D5938E}" type="datetime1">
              <a:rPr lang="en-US" altLang="en-US"/>
              <a:pPr>
                <a:defRPr/>
              </a:pPr>
              <a:t>5/3/2016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5ABA77D-4F1D-4C8B-BF08-12C9ED7DF03F}" type="slidenum">
              <a:rPr lang="en-US" altLang="en-US"/>
              <a:pPr>
                <a:defRPr/>
              </a:pPr>
              <a:t>‹#›</a:t>
            </a:fld>
            <a:endParaRPr lang="en-US" altLang="en-US"/>
          </a:p>
        </p:txBody>
      </p:sp>
    </p:spTree>
    <p:extLst>
      <p:ext uri="{BB962C8B-B14F-4D97-AF65-F5344CB8AC3E}">
        <p14:creationId xmlns:p14="http://schemas.microsoft.com/office/powerpoint/2010/main" val="2756833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551140" y="1574594"/>
            <a:ext cx="6377940" cy="3354874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17320" y="1574594"/>
            <a:ext cx="18661380" cy="335487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A717FCF-B211-432A-BFD5-42AE33643FEC}" type="datetime1">
              <a:rPr lang="en-US" altLang="en-US"/>
              <a:pPr>
                <a:defRPr/>
              </a:pPr>
              <a:t>5/3/2016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01300CD-5AB1-4B10-904D-36205770C24A}" type="slidenum">
              <a:rPr lang="en-US" altLang="en-US"/>
              <a:pPr>
                <a:defRPr/>
              </a:pPr>
              <a:t>‹#›</a:t>
            </a:fld>
            <a:endParaRPr lang="en-US" altLang="en-US"/>
          </a:p>
        </p:txBody>
      </p:sp>
    </p:spTree>
    <p:extLst>
      <p:ext uri="{BB962C8B-B14F-4D97-AF65-F5344CB8AC3E}">
        <p14:creationId xmlns:p14="http://schemas.microsoft.com/office/powerpoint/2010/main" val="4262081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BBF77A5-6684-4826-8094-3516B9C1671B}" type="datetime1">
              <a:rPr lang="en-US" altLang="en-US"/>
              <a:pPr>
                <a:defRPr/>
              </a:pPr>
              <a:t>5/3/2016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57799A-F2DA-44F2-BD7B-53B02A7A0AB1}" type="slidenum">
              <a:rPr lang="en-US" altLang="en-US"/>
              <a:pPr>
                <a:defRPr/>
              </a:pPr>
              <a:t>‹#›</a:t>
            </a:fld>
            <a:endParaRPr lang="en-US" altLang="en-US"/>
          </a:p>
        </p:txBody>
      </p:sp>
    </p:spTree>
    <p:extLst>
      <p:ext uri="{BB962C8B-B14F-4D97-AF65-F5344CB8AC3E}">
        <p14:creationId xmlns:p14="http://schemas.microsoft.com/office/powerpoint/2010/main" val="127900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39171" y="25266229"/>
            <a:ext cx="24094440" cy="7809230"/>
          </a:xfrm>
        </p:spPr>
        <p:txBody>
          <a:bodyPr anchor="t"/>
          <a:lstStyle>
            <a:lvl1pPr algn="l">
              <a:defRPr sz="15300" b="1" cap="all"/>
            </a:lvl1pPr>
          </a:lstStyle>
          <a:p>
            <a:r>
              <a:rPr lang="en-US"/>
              <a:t>Click to edit Master title style</a:t>
            </a:r>
          </a:p>
        </p:txBody>
      </p:sp>
      <p:sp>
        <p:nvSpPr>
          <p:cNvPr id="3" name="Text Placeholder 2"/>
          <p:cNvSpPr>
            <a:spLocks noGrp="1"/>
          </p:cNvSpPr>
          <p:nvPr>
            <p:ph type="body" idx="1"/>
          </p:nvPr>
        </p:nvSpPr>
        <p:spPr>
          <a:xfrm>
            <a:off x="2239171" y="16665158"/>
            <a:ext cx="24094440" cy="8601073"/>
          </a:xfrm>
        </p:spPr>
        <p:txBody>
          <a:bodyPr anchor="b"/>
          <a:lstStyle>
            <a:lvl1pPr marL="0" indent="0">
              <a:buNone/>
              <a:defRPr sz="7600">
                <a:solidFill>
                  <a:schemeClr val="tx1">
                    <a:tint val="75000"/>
                  </a:schemeClr>
                </a:solidFill>
              </a:defRPr>
            </a:lvl1pPr>
            <a:lvl2pPr marL="1739805" indent="0">
              <a:buNone/>
              <a:defRPr sz="6900">
                <a:solidFill>
                  <a:schemeClr val="tx1">
                    <a:tint val="75000"/>
                  </a:schemeClr>
                </a:solidFill>
              </a:defRPr>
            </a:lvl2pPr>
            <a:lvl3pPr marL="3479610" indent="0">
              <a:buNone/>
              <a:defRPr sz="6100">
                <a:solidFill>
                  <a:schemeClr val="tx1">
                    <a:tint val="75000"/>
                  </a:schemeClr>
                </a:solidFill>
              </a:defRPr>
            </a:lvl3pPr>
            <a:lvl4pPr marL="5219414" indent="0">
              <a:buNone/>
              <a:defRPr sz="5200">
                <a:solidFill>
                  <a:schemeClr val="tx1">
                    <a:tint val="75000"/>
                  </a:schemeClr>
                </a:solidFill>
              </a:defRPr>
            </a:lvl4pPr>
            <a:lvl5pPr marL="6959220" indent="0">
              <a:buNone/>
              <a:defRPr sz="5200">
                <a:solidFill>
                  <a:schemeClr val="tx1">
                    <a:tint val="75000"/>
                  </a:schemeClr>
                </a:solidFill>
              </a:defRPr>
            </a:lvl5pPr>
            <a:lvl6pPr marL="8699024" indent="0">
              <a:buNone/>
              <a:defRPr sz="5200">
                <a:solidFill>
                  <a:schemeClr val="tx1">
                    <a:tint val="75000"/>
                  </a:schemeClr>
                </a:solidFill>
              </a:defRPr>
            </a:lvl6pPr>
            <a:lvl7pPr marL="10438830" indent="0">
              <a:buNone/>
              <a:defRPr sz="5200">
                <a:solidFill>
                  <a:schemeClr val="tx1">
                    <a:tint val="75000"/>
                  </a:schemeClr>
                </a:solidFill>
              </a:defRPr>
            </a:lvl7pPr>
            <a:lvl8pPr marL="12178633" indent="0">
              <a:buNone/>
              <a:defRPr sz="5200">
                <a:solidFill>
                  <a:schemeClr val="tx1">
                    <a:tint val="75000"/>
                  </a:schemeClr>
                </a:solidFill>
              </a:defRPr>
            </a:lvl8pPr>
            <a:lvl9pPr marL="13918438" indent="0">
              <a:buNone/>
              <a:defRPr sz="5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46265DB-581C-486C-880C-E6A0FE938A52}" type="datetime1">
              <a:rPr lang="en-US" altLang="en-US"/>
              <a:pPr>
                <a:defRPr/>
              </a:pPr>
              <a:t>5/3/2016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6D8CDDC-2A4D-4C54-A8FE-D909C46A59FC}" type="slidenum">
              <a:rPr lang="en-US" altLang="en-US"/>
              <a:pPr>
                <a:defRPr/>
              </a:pPr>
              <a:t>‹#›</a:t>
            </a:fld>
            <a:endParaRPr lang="en-US" altLang="en-US"/>
          </a:p>
        </p:txBody>
      </p:sp>
    </p:spTree>
    <p:extLst>
      <p:ext uri="{BB962C8B-B14F-4D97-AF65-F5344CB8AC3E}">
        <p14:creationId xmlns:p14="http://schemas.microsoft.com/office/powerpoint/2010/main" val="342657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17320" y="9174482"/>
            <a:ext cx="12519660" cy="25948856"/>
          </a:xfrm>
        </p:spPr>
        <p:txBody>
          <a:bodyPr/>
          <a:lstStyle>
            <a:lvl1pPr>
              <a:defRPr sz="10700"/>
            </a:lvl1pPr>
            <a:lvl2pPr>
              <a:defRPr sz="9100"/>
            </a:lvl2pPr>
            <a:lvl3pPr>
              <a:defRPr sz="7600"/>
            </a:lvl3pPr>
            <a:lvl4pPr>
              <a:defRPr sz="6900"/>
            </a:lvl4pPr>
            <a:lvl5pPr>
              <a:defRPr sz="6900"/>
            </a:lvl5pPr>
            <a:lvl6pPr>
              <a:defRPr sz="6900"/>
            </a:lvl6pPr>
            <a:lvl7pPr>
              <a:defRPr sz="6900"/>
            </a:lvl7pPr>
            <a:lvl8pPr>
              <a:defRPr sz="6900"/>
            </a:lvl8pPr>
            <a:lvl9pPr>
              <a:defRPr sz="6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4409420" y="9174482"/>
            <a:ext cx="12519660" cy="25948856"/>
          </a:xfrm>
        </p:spPr>
        <p:txBody>
          <a:bodyPr/>
          <a:lstStyle>
            <a:lvl1pPr>
              <a:defRPr sz="10700"/>
            </a:lvl1pPr>
            <a:lvl2pPr>
              <a:defRPr sz="9100"/>
            </a:lvl2pPr>
            <a:lvl3pPr>
              <a:defRPr sz="7600"/>
            </a:lvl3pPr>
            <a:lvl4pPr>
              <a:defRPr sz="6900"/>
            </a:lvl4pPr>
            <a:lvl5pPr>
              <a:defRPr sz="6900"/>
            </a:lvl5pPr>
            <a:lvl6pPr>
              <a:defRPr sz="6900"/>
            </a:lvl6pPr>
            <a:lvl7pPr>
              <a:defRPr sz="6900"/>
            </a:lvl7pPr>
            <a:lvl8pPr>
              <a:defRPr sz="6900"/>
            </a:lvl8pPr>
            <a:lvl9pPr>
              <a:defRPr sz="6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D3B44AB-A425-4C87-B78C-95B88F1B4915}" type="datetime1">
              <a:rPr lang="en-US" altLang="en-US"/>
              <a:pPr>
                <a:defRPr/>
              </a:pPr>
              <a:t>5/3/2016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DAADD41-ECE8-4CE5-A3E6-E3D9FDD7C64A}" type="slidenum">
              <a:rPr lang="en-US" altLang="en-US"/>
              <a:pPr>
                <a:defRPr/>
              </a:pPr>
              <a:t>‹#›</a:t>
            </a:fld>
            <a:endParaRPr lang="en-US" altLang="en-US"/>
          </a:p>
        </p:txBody>
      </p:sp>
    </p:spTree>
    <p:extLst>
      <p:ext uri="{BB962C8B-B14F-4D97-AF65-F5344CB8AC3E}">
        <p14:creationId xmlns:p14="http://schemas.microsoft.com/office/powerpoint/2010/main" val="252109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7320" y="8801317"/>
            <a:ext cx="12524584" cy="3667970"/>
          </a:xfrm>
        </p:spPr>
        <p:txBody>
          <a:bodyPr anchor="b"/>
          <a:lstStyle>
            <a:lvl1pPr marL="0" indent="0">
              <a:buNone/>
              <a:defRPr sz="9100" b="1"/>
            </a:lvl1pPr>
            <a:lvl2pPr marL="1739805" indent="0">
              <a:buNone/>
              <a:defRPr sz="7600" b="1"/>
            </a:lvl2pPr>
            <a:lvl3pPr marL="3479610" indent="0">
              <a:buNone/>
              <a:defRPr sz="6900" b="1"/>
            </a:lvl3pPr>
            <a:lvl4pPr marL="5219414" indent="0">
              <a:buNone/>
              <a:defRPr sz="6100" b="1"/>
            </a:lvl4pPr>
            <a:lvl5pPr marL="6959220" indent="0">
              <a:buNone/>
              <a:defRPr sz="6100" b="1"/>
            </a:lvl5pPr>
            <a:lvl6pPr marL="8699024" indent="0">
              <a:buNone/>
              <a:defRPr sz="6100" b="1"/>
            </a:lvl6pPr>
            <a:lvl7pPr marL="10438830" indent="0">
              <a:buNone/>
              <a:defRPr sz="6100" b="1"/>
            </a:lvl7pPr>
            <a:lvl8pPr marL="12178633" indent="0">
              <a:buNone/>
              <a:defRPr sz="6100" b="1"/>
            </a:lvl8pPr>
            <a:lvl9pPr marL="13918438" indent="0">
              <a:buNone/>
              <a:defRPr sz="6100" b="1"/>
            </a:lvl9pPr>
          </a:lstStyle>
          <a:p>
            <a:pPr lvl="0"/>
            <a:r>
              <a:rPr lang="en-US"/>
              <a:t>Click to edit Master text styles</a:t>
            </a:r>
          </a:p>
        </p:txBody>
      </p:sp>
      <p:sp>
        <p:nvSpPr>
          <p:cNvPr id="4" name="Content Placeholder 3"/>
          <p:cNvSpPr>
            <a:spLocks noGrp="1"/>
          </p:cNvSpPr>
          <p:nvPr>
            <p:ph sz="half" idx="2"/>
          </p:nvPr>
        </p:nvSpPr>
        <p:spPr>
          <a:xfrm>
            <a:off x="1417320" y="12469284"/>
            <a:ext cx="12524584" cy="22654051"/>
          </a:xfrm>
        </p:spPr>
        <p:txBody>
          <a:bodyPr/>
          <a:lstStyle>
            <a:lvl1pPr>
              <a:defRPr sz="9100"/>
            </a:lvl1pPr>
            <a:lvl2pPr>
              <a:defRPr sz="76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4399580" y="8801317"/>
            <a:ext cx="12529503" cy="3667970"/>
          </a:xfrm>
        </p:spPr>
        <p:txBody>
          <a:bodyPr anchor="b"/>
          <a:lstStyle>
            <a:lvl1pPr marL="0" indent="0">
              <a:buNone/>
              <a:defRPr sz="9100" b="1"/>
            </a:lvl1pPr>
            <a:lvl2pPr marL="1739805" indent="0">
              <a:buNone/>
              <a:defRPr sz="7600" b="1"/>
            </a:lvl2pPr>
            <a:lvl3pPr marL="3479610" indent="0">
              <a:buNone/>
              <a:defRPr sz="6900" b="1"/>
            </a:lvl3pPr>
            <a:lvl4pPr marL="5219414" indent="0">
              <a:buNone/>
              <a:defRPr sz="6100" b="1"/>
            </a:lvl4pPr>
            <a:lvl5pPr marL="6959220" indent="0">
              <a:buNone/>
              <a:defRPr sz="6100" b="1"/>
            </a:lvl5pPr>
            <a:lvl6pPr marL="8699024" indent="0">
              <a:buNone/>
              <a:defRPr sz="6100" b="1"/>
            </a:lvl6pPr>
            <a:lvl7pPr marL="10438830" indent="0">
              <a:buNone/>
              <a:defRPr sz="6100" b="1"/>
            </a:lvl7pPr>
            <a:lvl8pPr marL="12178633" indent="0">
              <a:buNone/>
              <a:defRPr sz="6100" b="1"/>
            </a:lvl8pPr>
            <a:lvl9pPr marL="13918438" indent="0">
              <a:buNone/>
              <a:defRPr sz="6100" b="1"/>
            </a:lvl9pPr>
          </a:lstStyle>
          <a:p>
            <a:pPr lvl="0"/>
            <a:r>
              <a:rPr lang="en-US"/>
              <a:t>Click to edit Master text styles</a:t>
            </a:r>
          </a:p>
        </p:txBody>
      </p:sp>
      <p:sp>
        <p:nvSpPr>
          <p:cNvPr id="6" name="Content Placeholder 5"/>
          <p:cNvSpPr>
            <a:spLocks noGrp="1"/>
          </p:cNvSpPr>
          <p:nvPr>
            <p:ph sz="quarter" idx="4"/>
          </p:nvPr>
        </p:nvSpPr>
        <p:spPr>
          <a:xfrm>
            <a:off x="14399580" y="12469284"/>
            <a:ext cx="12529503" cy="22654051"/>
          </a:xfrm>
        </p:spPr>
        <p:txBody>
          <a:bodyPr/>
          <a:lstStyle>
            <a:lvl1pPr>
              <a:defRPr sz="9100"/>
            </a:lvl1pPr>
            <a:lvl2pPr>
              <a:defRPr sz="76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51A3A4B-7B55-4FF7-947B-812B78276FDC}" type="datetime1">
              <a:rPr lang="en-US" altLang="en-US"/>
              <a:pPr>
                <a:defRPr/>
              </a:pPr>
              <a:t>5/3/2016</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A48A5BA-9D64-46C1-8C05-E4EEEB6D6109}" type="slidenum">
              <a:rPr lang="en-US" altLang="en-US"/>
              <a:pPr>
                <a:defRPr/>
              </a:pPr>
              <a:t>‹#›</a:t>
            </a:fld>
            <a:endParaRPr lang="en-US" altLang="en-US"/>
          </a:p>
        </p:txBody>
      </p:sp>
    </p:spTree>
    <p:extLst>
      <p:ext uri="{BB962C8B-B14F-4D97-AF65-F5344CB8AC3E}">
        <p14:creationId xmlns:p14="http://schemas.microsoft.com/office/powerpoint/2010/main" val="2039371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D7F74683-C411-4133-9E3F-B6D831152E96}" type="datetime1">
              <a:rPr lang="en-US" altLang="en-US"/>
              <a:pPr>
                <a:defRPr/>
              </a:pPr>
              <a:t>5/3/2016</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721349C-F2AF-46A3-99C8-4DEEECE62F81}" type="slidenum">
              <a:rPr lang="en-US" altLang="en-US"/>
              <a:pPr>
                <a:defRPr/>
              </a:pPr>
              <a:t>‹#›</a:t>
            </a:fld>
            <a:endParaRPr lang="en-US" altLang="en-US"/>
          </a:p>
        </p:txBody>
      </p:sp>
    </p:spTree>
    <p:extLst>
      <p:ext uri="{BB962C8B-B14F-4D97-AF65-F5344CB8AC3E}">
        <p14:creationId xmlns:p14="http://schemas.microsoft.com/office/powerpoint/2010/main" val="4262791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D34DE9E-D9A1-4DD8-8381-501F3E75FD76}" type="datetime1">
              <a:rPr lang="en-US" altLang="en-US"/>
              <a:pPr>
                <a:defRPr/>
              </a:pPr>
              <a:t>5/3/2016</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B22F9A8-1F33-42C4-8F23-1437DAEF42A9}" type="slidenum">
              <a:rPr lang="en-US" altLang="en-US"/>
              <a:pPr>
                <a:defRPr/>
              </a:pPr>
              <a:t>‹#›</a:t>
            </a:fld>
            <a:endParaRPr lang="en-US" altLang="en-US"/>
          </a:p>
        </p:txBody>
      </p:sp>
    </p:spTree>
    <p:extLst>
      <p:ext uri="{BB962C8B-B14F-4D97-AF65-F5344CB8AC3E}">
        <p14:creationId xmlns:p14="http://schemas.microsoft.com/office/powerpoint/2010/main" val="1736604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17322" y="1565487"/>
            <a:ext cx="9325771" cy="6662420"/>
          </a:xfrm>
        </p:spPr>
        <p:txBody>
          <a:bodyPr anchor="b"/>
          <a:lstStyle>
            <a:lvl1pPr algn="l">
              <a:defRPr sz="7600" b="1"/>
            </a:lvl1pPr>
          </a:lstStyle>
          <a:p>
            <a:r>
              <a:rPr lang="en-US"/>
              <a:t>Click to edit Master title style</a:t>
            </a:r>
          </a:p>
        </p:txBody>
      </p:sp>
      <p:sp>
        <p:nvSpPr>
          <p:cNvPr id="3" name="Content Placeholder 2"/>
          <p:cNvSpPr>
            <a:spLocks noGrp="1"/>
          </p:cNvSpPr>
          <p:nvPr>
            <p:ph idx="1"/>
          </p:nvPr>
        </p:nvSpPr>
        <p:spPr>
          <a:xfrm>
            <a:off x="11082655" y="1565490"/>
            <a:ext cx="15846425" cy="33557849"/>
          </a:xfrm>
        </p:spPr>
        <p:txBody>
          <a:bodyPr/>
          <a:lstStyle>
            <a:lvl1pPr>
              <a:defRPr sz="12200"/>
            </a:lvl1pPr>
            <a:lvl2pPr>
              <a:defRPr sz="10700"/>
            </a:lvl2pPr>
            <a:lvl3pPr>
              <a:defRPr sz="9100"/>
            </a:lvl3pPr>
            <a:lvl4pPr>
              <a:defRPr sz="7600"/>
            </a:lvl4pPr>
            <a:lvl5pPr>
              <a:defRPr sz="7600"/>
            </a:lvl5pPr>
            <a:lvl6pPr>
              <a:defRPr sz="7600"/>
            </a:lvl6pPr>
            <a:lvl7pPr>
              <a:defRPr sz="7600"/>
            </a:lvl7pPr>
            <a:lvl8pPr>
              <a:defRPr sz="7600"/>
            </a:lvl8pPr>
            <a:lvl9pPr>
              <a:defRPr sz="7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17322" y="8227910"/>
            <a:ext cx="9325771" cy="26895429"/>
          </a:xfrm>
        </p:spPr>
        <p:txBody>
          <a:bodyPr/>
          <a:lstStyle>
            <a:lvl1pPr marL="0" indent="0">
              <a:buNone/>
              <a:defRPr sz="5200"/>
            </a:lvl1pPr>
            <a:lvl2pPr marL="1739805" indent="0">
              <a:buNone/>
              <a:defRPr sz="4500"/>
            </a:lvl2pPr>
            <a:lvl3pPr marL="3479610" indent="0">
              <a:buNone/>
              <a:defRPr sz="3800"/>
            </a:lvl3pPr>
            <a:lvl4pPr marL="5219414" indent="0">
              <a:buNone/>
              <a:defRPr sz="3400"/>
            </a:lvl4pPr>
            <a:lvl5pPr marL="6959220" indent="0">
              <a:buNone/>
              <a:defRPr sz="3400"/>
            </a:lvl5pPr>
            <a:lvl6pPr marL="8699024" indent="0">
              <a:buNone/>
              <a:defRPr sz="3400"/>
            </a:lvl6pPr>
            <a:lvl7pPr marL="10438830" indent="0">
              <a:buNone/>
              <a:defRPr sz="3400"/>
            </a:lvl7pPr>
            <a:lvl8pPr marL="12178633" indent="0">
              <a:buNone/>
              <a:defRPr sz="3400"/>
            </a:lvl8pPr>
            <a:lvl9pPr marL="13918438" indent="0">
              <a:buNone/>
              <a:defRPr sz="34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469F5F1-0B6C-45A6-8617-AED26F1F8C62}" type="datetime1">
              <a:rPr lang="en-US" altLang="en-US"/>
              <a:pPr>
                <a:defRPr/>
              </a:pPr>
              <a:t>5/3/2016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301D404-2475-463B-BB4E-3E066B3CCB23}" type="slidenum">
              <a:rPr lang="en-US" altLang="en-US"/>
              <a:pPr>
                <a:defRPr/>
              </a:pPr>
              <a:t>‹#›</a:t>
            </a:fld>
            <a:endParaRPr lang="en-US" altLang="en-US"/>
          </a:p>
        </p:txBody>
      </p:sp>
    </p:spTree>
    <p:extLst>
      <p:ext uri="{BB962C8B-B14F-4D97-AF65-F5344CB8AC3E}">
        <p14:creationId xmlns:p14="http://schemas.microsoft.com/office/powerpoint/2010/main" val="631356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094" y="27523440"/>
            <a:ext cx="17007840" cy="3249299"/>
          </a:xfrm>
        </p:spPr>
        <p:txBody>
          <a:bodyPr anchor="b"/>
          <a:lstStyle>
            <a:lvl1pPr algn="l">
              <a:defRPr sz="7600" b="1"/>
            </a:lvl1pPr>
          </a:lstStyle>
          <a:p>
            <a:r>
              <a:rPr lang="en-US"/>
              <a:t>Click to edit Master title style</a:t>
            </a:r>
          </a:p>
        </p:txBody>
      </p:sp>
      <p:sp>
        <p:nvSpPr>
          <p:cNvPr id="3" name="Picture Placeholder 2"/>
          <p:cNvSpPr>
            <a:spLocks noGrp="1"/>
          </p:cNvSpPr>
          <p:nvPr>
            <p:ph type="pic" idx="1"/>
          </p:nvPr>
        </p:nvSpPr>
        <p:spPr>
          <a:xfrm>
            <a:off x="5556094" y="3513243"/>
            <a:ext cx="17007840" cy="23591520"/>
          </a:xfrm>
        </p:spPr>
        <p:txBody>
          <a:bodyPr rtlCol="0">
            <a:normAutofit/>
          </a:bodyPr>
          <a:lstStyle>
            <a:lvl1pPr marL="0" indent="0">
              <a:buNone/>
              <a:defRPr sz="12200"/>
            </a:lvl1pPr>
            <a:lvl2pPr marL="1739805" indent="0">
              <a:buNone/>
              <a:defRPr sz="10700"/>
            </a:lvl2pPr>
            <a:lvl3pPr marL="3479610" indent="0">
              <a:buNone/>
              <a:defRPr sz="9100"/>
            </a:lvl3pPr>
            <a:lvl4pPr marL="5219414" indent="0">
              <a:buNone/>
              <a:defRPr sz="7600"/>
            </a:lvl4pPr>
            <a:lvl5pPr marL="6959220" indent="0">
              <a:buNone/>
              <a:defRPr sz="7600"/>
            </a:lvl5pPr>
            <a:lvl6pPr marL="8699024" indent="0">
              <a:buNone/>
              <a:defRPr sz="7600"/>
            </a:lvl6pPr>
            <a:lvl7pPr marL="10438830" indent="0">
              <a:buNone/>
              <a:defRPr sz="7600"/>
            </a:lvl7pPr>
            <a:lvl8pPr marL="12178633" indent="0">
              <a:buNone/>
              <a:defRPr sz="7600"/>
            </a:lvl8pPr>
            <a:lvl9pPr marL="13918438" indent="0">
              <a:buNone/>
              <a:defRPr sz="7600"/>
            </a:lvl9pPr>
          </a:lstStyle>
          <a:p>
            <a:pPr lvl="0"/>
            <a:endParaRPr lang="en-US" noProof="0"/>
          </a:p>
        </p:txBody>
      </p:sp>
      <p:sp>
        <p:nvSpPr>
          <p:cNvPr id="4" name="Text Placeholder 3"/>
          <p:cNvSpPr>
            <a:spLocks noGrp="1"/>
          </p:cNvSpPr>
          <p:nvPr>
            <p:ph type="body" sz="half" idx="2"/>
          </p:nvPr>
        </p:nvSpPr>
        <p:spPr>
          <a:xfrm>
            <a:off x="5556094" y="30772740"/>
            <a:ext cx="17007840" cy="4614543"/>
          </a:xfrm>
        </p:spPr>
        <p:txBody>
          <a:bodyPr/>
          <a:lstStyle>
            <a:lvl1pPr marL="0" indent="0">
              <a:buNone/>
              <a:defRPr sz="5200"/>
            </a:lvl1pPr>
            <a:lvl2pPr marL="1739805" indent="0">
              <a:buNone/>
              <a:defRPr sz="4500"/>
            </a:lvl2pPr>
            <a:lvl3pPr marL="3479610" indent="0">
              <a:buNone/>
              <a:defRPr sz="3800"/>
            </a:lvl3pPr>
            <a:lvl4pPr marL="5219414" indent="0">
              <a:buNone/>
              <a:defRPr sz="3400"/>
            </a:lvl4pPr>
            <a:lvl5pPr marL="6959220" indent="0">
              <a:buNone/>
              <a:defRPr sz="3400"/>
            </a:lvl5pPr>
            <a:lvl6pPr marL="8699024" indent="0">
              <a:buNone/>
              <a:defRPr sz="3400"/>
            </a:lvl6pPr>
            <a:lvl7pPr marL="10438830" indent="0">
              <a:buNone/>
              <a:defRPr sz="3400"/>
            </a:lvl7pPr>
            <a:lvl8pPr marL="12178633" indent="0">
              <a:buNone/>
              <a:defRPr sz="3400"/>
            </a:lvl8pPr>
            <a:lvl9pPr marL="13918438" indent="0">
              <a:buNone/>
              <a:defRPr sz="34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AF94968-D662-4866-A036-5D047B555048}" type="datetime1">
              <a:rPr lang="en-US" altLang="en-US"/>
              <a:pPr>
                <a:defRPr/>
              </a:pPr>
              <a:t>5/3/2016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1BBC7EB-0F78-4A35-AB23-C29DFD1F85A6}" type="slidenum">
              <a:rPr lang="en-US" altLang="en-US"/>
              <a:pPr>
                <a:defRPr/>
              </a:pPr>
              <a:t>‹#›</a:t>
            </a:fld>
            <a:endParaRPr lang="en-US" altLang="en-US"/>
          </a:p>
        </p:txBody>
      </p:sp>
    </p:spTree>
    <p:extLst>
      <p:ext uri="{BB962C8B-B14F-4D97-AF65-F5344CB8AC3E}">
        <p14:creationId xmlns:p14="http://schemas.microsoft.com/office/powerpoint/2010/main" val="2519647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417638" y="1576388"/>
            <a:ext cx="25511125"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47962" tIns="173980" rIns="347962" bIns="17398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1417638" y="9174163"/>
            <a:ext cx="25511125" cy="259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47962" tIns="173980" rIns="347962" bIns="17398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417638" y="36444238"/>
            <a:ext cx="6613525" cy="2093912"/>
          </a:xfrm>
          <a:prstGeom prst="rect">
            <a:avLst/>
          </a:prstGeom>
        </p:spPr>
        <p:txBody>
          <a:bodyPr vert="horz" wrap="square" lIns="347962" tIns="173980" rIns="347962" bIns="173980" numCol="1" anchor="ctr" anchorCtr="0" compatLnSpc="1">
            <a:prstTxWarp prst="textNoShape">
              <a:avLst/>
            </a:prstTxWarp>
          </a:bodyPr>
          <a:lstStyle>
            <a:lvl1pPr defTabSz="1738313" eaLnBrk="1" hangingPunct="1">
              <a:defRPr sz="4500">
                <a:solidFill>
                  <a:srgbClr val="898989"/>
                </a:solidFill>
              </a:defRPr>
            </a:lvl1pPr>
          </a:lstStyle>
          <a:p>
            <a:pPr>
              <a:defRPr/>
            </a:pPr>
            <a:fld id="{65684B85-F1EE-4BDC-B328-F1FC3892FEEA}" type="datetime1">
              <a:rPr lang="en-US" altLang="en-US"/>
              <a:pPr>
                <a:defRPr/>
              </a:pPr>
              <a:t>5/3/2016</a:t>
            </a:fld>
            <a:endParaRPr lang="en-US" altLang="en-US"/>
          </a:p>
        </p:txBody>
      </p:sp>
      <p:sp>
        <p:nvSpPr>
          <p:cNvPr id="5" name="Footer Placeholder 4"/>
          <p:cNvSpPr>
            <a:spLocks noGrp="1"/>
          </p:cNvSpPr>
          <p:nvPr>
            <p:ph type="ftr" sz="quarter" idx="3"/>
          </p:nvPr>
        </p:nvSpPr>
        <p:spPr>
          <a:xfrm>
            <a:off x="9685338" y="36444238"/>
            <a:ext cx="8975725" cy="2093912"/>
          </a:xfrm>
          <a:prstGeom prst="rect">
            <a:avLst/>
          </a:prstGeom>
        </p:spPr>
        <p:txBody>
          <a:bodyPr vert="horz" wrap="square" lIns="347962" tIns="173980" rIns="347962" bIns="173980" numCol="1" anchor="ctr" anchorCtr="0" compatLnSpc="1">
            <a:prstTxWarp prst="textNoShape">
              <a:avLst/>
            </a:prstTxWarp>
          </a:bodyPr>
          <a:lstStyle>
            <a:lvl1pPr algn="ctr" defTabSz="1738498" eaLnBrk="1" hangingPunct="1">
              <a:defRPr sz="4500">
                <a:solidFill>
                  <a:srgbClr val="898989"/>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4"/>
          </p:nvPr>
        </p:nvSpPr>
        <p:spPr>
          <a:xfrm>
            <a:off x="20315238" y="36444238"/>
            <a:ext cx="6613525" cy="2093912"/>
          </a:xfrm>
          <a:prstGeom prst="rect">
            <a:avLst/>
          </a:prstGeom>
        </p:spPr>
        <p:txBody>
          <a:bodyPr vert="horz" wrap="square" lIns="347962" tIns="173980" rIns="347962" bIns="173980" numCol="1" anchor="ctr" anchorCtr="0" compatLnSpc="1">
            <a:prstTxWarp prst="textNoShape">
              <a:avLst/>
            </a:prstTxWarp>
          </a:bodyPr>
          <a:lstStyle>
            <a:lvl1pPr algn="r" defTabSz="1738313" eaLnBrk="1" hangingPunct="1">
              <a:defRPr sz="4500">
                <a:solidFill>
                  <a:srgbClr val="898989"/>
                </a:solidFill>
              </a:defRPr>
            </a:lvl1pPr>
          </a:lstStyle>
          <a:p>
            <a:pPr>
              <a:defRPr/>
            </a:pPr>
            <a:fld id="{C8381B6A-D113-4221-906F-09D0C5CAFEA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736725" rtl="0" eaLnBrk="0" fontAlgn="base" hangingPunct="0">
        <a:spcBef>
          <a:spcPct val="0"/>
        </a:spcBef>
        <a:spcAft>
          <a:spcPct val="0"/>
        </a:spcAft>
        <a:defRPr sz="16800" kern="1200">
          <a:solidFill>
            <a:schemeClr val="tx1"/>
          </a:solidFill>
          <a:latin typeface="+mj-lt"/>
          <a:ea typeface="MS PGothic" panose="020B0600070205080204" pitchFamily="34" charset="-128"/>
          <a:cs typeface="ＭＳ Ｐゴシック" charset="0"/>
        </a:defRPr>
      </a:lvl1pPr>
      <a:lvl2pPr algn="ctr" defTabSz="1736725" rtl="0" eaLnBrk="0" fontAlgn="base" hangingPunct="0">
        <a:spcBef>
          <a:spcPct val="0"/>
        </a:spcBef>
        <a:spcAft>
          <a:spcPct val="0"/>
        </a:spcAft>
        <a:defRPr sz="16800">
          <a:solidFill>
            <a:schemeClr val="tx1"/>
          </a:solidFill>
          <a:latin typeface="Calibri" charset="0"/>
          <a:ea typeface="MS PGothic" panose="020B0600070205080204" pitchFamily="34" charset="-128"/>
          <a:cs typeface="ＭＳ Ｐゴシック" charset="0"/>
        </a:defRPr>
      </a:lvl2pPr>
      <a:lvl3pPr algn="ctr" defTabSz="1736725" rtl="0" eaLnBrk="0" fontAlgn="base" hangingPunct="0">
        <a:spcBef>
          <a:spcPct val="0"/>
        </a:spcBef>
        <a:spcAft>
          <a:spcPct val="0"/>
        </a:spcAft>
        <a:defRPr sz="16800">
          <a:solidFill>
            <a:schemeClr val="tx1"/>
          </a:solidFill>
          <a:latin typeface="Calibri" charset="0"/>
          <a:ea typeface="MS PGothic" panose="020B0600070205080204" pitchFamily="34" charset="-128"/>
          <a:cs typeface="ＭＳ Ｐゴシック" charset="0"/>
        </a:defRPr>
      </a:lvl3pPr>
      <a:lvl4pPr algn="ctr" defTabSz="1736725" rtl="0" eaLnBrk="0" fontAlgn="base" hangingPunct="0">
        <a:spcBef>
          <a:spcPct val="0"/>
        </a:spcBef>
        <a:spcAft>
          <a:spcPct val="0"/>
        </a:spcAft>
        <a:defRPr sz="16800">
          <a:solidFill>
            <a:schemeClr val="tx1"/>
          </a:solidFill>
          <a:latin typeface="Calibri" charset="0"/>
          <a:ea typeface="MS PGothic" panose="020B0600070205080204" pitchFamily="34" charset="-128"/>
          <a:cs typeface="ＭＳ Ｐゴシック" charset="0"/>
        </a:defRPr>
      </a:lvl4pPr>
      <a:lvl5pPr algn="ctr" defTabSz="1736725" rtl="0" eaLnBrk="0" fontAlgn="base" hangingPunct="0">
        <a:spcBef>
          <a:spcPct val="0"/>
        </a:spcBef>
        <a:spcAft>
          <a:spcPct val="0"/>
        </a:spcAft>
        <a:defRPr sz="16800">
          <a:solidFill>
            <a:schemeClr val="tx1"/>
          </a:solidFill>
          <a:latin typeface="Calibri" charset="0"/>
          <a:ea typeface="MS PGothic" panose="020B0600070205080204" pitchFamily="34" charset="-128"/>
          <a:cs typeface="ＭＳ Ｐゴシック" charset="0"/>
        </a:defRPr>
      </a:lvl5pPr>
      <a:lvl6pPr marL="422878" algn="ctr" defTabSz="1738498" rtl="0" fontAlgn="base">
        <a:spcBef>
          <a:spcPct val="0"/>
        </a:spcBef>
        <a:spcAft>
          <a:spcPct val="0"/>
        </a:spcAft>
        <a:defRPr sz="16800">
          <a:solidFill>
            <a:schemeClr val="tx1"/>
          </a:solidFill>
          <a:latin typeface="Calibri" charset="0"/>
          <a:ea typeface="ＭＳ Ｐゴシック" charset="0"/>
          <a:cs typeface="ＭＳ Ｐゴシック" charset="0"/>
        </a:defRPr>
      </a:lvl6pPr>
      <a:lvl7pPr marL="845756" algn="ctr" defTabSz="1738498" rtl="0" fontAlgn="base">
        <a:spcBef>
          <a:spcPct val="0"/>
        </a:spcBef>
        <a:spcAft>
          <a:spcPct val="0"/>
        </a:spcAft>
        <a:defRPr sz="16800">
          <a:solidFill>
            <a:schemeClr val="tx1"/>
          </a:solidFill>
          <a:latin typeface="Calibri" charset="0"/>
          <a:ea typeface="ＭＳ Ｐゴシック" charset="0"/>
          <a:cs typeface="ＭＳ Ｐゴシック" charset="0"/>
        </a:defRPr>
      </a:lvl7pPr>
      <a:lvl8pPr marL="1268634" algn="ctr" defTabSz="1738498" rtl="0" fontAlgn="base">
        <a:spcBef>
          <a:spcPct val="0"/>
        </a:spcBef>
        <a:spcAft>
          <a:spcPct val="0"/>
        </a:spcAft>
        <a:defRPr sz="16800">
          <a:solidFill>
            <a:schemeClr val="tx1"/>
          </a:solidFill>
          <a:latin typeface="Calibri" charset="0"/>
          <a:ea typeface="ＭＳ Ｐゴシック" charset="0"/>
          <a:cs typeface="ＭＳ Ｐゴシック" charset="0"/>
        </a:defRPr>
      </a:lvl8pPr>
      <a:lvl9pPr marL="1691512" algn="ctr" defTabSz="1738498" rtl="0" fontAlgn="base">
        <a:spcBef>
          <a:spcPct val="0"/>
        </a:spcBef>
        <a:spcAft>
          <a:spcPct val="0"/>
        </a:spcAft>
        <a:defRPr sz="16800">
          <a:solidFill>
            <a:schemeClr val="tx1"/>
          </a:solidFill>
          <a:latin typeface="Calibri" charset="0"/>
          <a:ea typeface="ＭＳ Ｐゴシック" charset="0"/>
          <a:cs typeface="ＭＳ Ｐゴシック" charset="0"/>
        </a:defRPr>
      </a:lvl9pPr>
    </p:titleStyle>
    <p:bodyStyle>
      <a:lvl1pPr marL="1303338" indent="-1303338" algn="l" defTabSz="1736725" rtl="0" eaLnBrk="0" fontAlgn="base" hangingPunct="0">
        <a:spcBef>
          <a:spcPct val="20000"/>
        </a:spcBef>
        <a:spcAft>
          <a:spcPct val="0"/>
        </a:spcAft>
        <a:buFont typeface="Arial" panose="020B0604020202020204" pitchFamily="34" charset="0"/>
        <a:buChar char="•"/>
        <a:defRPr sz="12200" kern="1200">
          <a:solidFill>
            <a:schemeClr val="tx1"/>
          </a:solidFill>
          <a:latin typeface="+mn-lt"/>
          <a:ea typeface="MS PGothic" panose="020B0600070205080204" pitchFamily="34" charset="-128"/>
          <a:cs typeface="ＭＳ Ｐゴシック" charset="0"/>
        </a:defRPr>
      </a:lvl1pPr>
      <a:lvl2pPr marL="2824163" indent="-1085850" algn="l" defTabSz="1736725" rtl="0" eaLnBrk="0" fontAlgn="base" hangingPunct="0">
        <a:spcBef>
          <a:spcPct val="20000"/>
        </a:spcBef>
        <a:spcAft>
          <a:spcPct val="0"/>
        </a:spcAft>
        <a:buFont typeface="Arial" panose="020B0604020202020204" pitchFamily="34" charset="0"/>
        <a:buChar char="–"/>
        <a:defRPr sz="10700" kern="1200">
          <a:solidFill>
            <a:schemeClr val="tx1"/>
          </a:solidFill>
          <a:latin typeface="+mn-lt"/>
          <a:ea typeface="MS PGothic" panose="020B0600070205080204" pitchFamily="34" charset="-128"/>
          <a:cs typeface="+mn-cs"/>
        </a:defRPr>
      </a:lvl2pPr>
      <a:lvl3pPr marL="4346575" indent="-866775" algn="l" defTabSz="1736725" rtl="0" eaLnBrk="0" fontAlgn="base" hangingPunct="0">
        <a:spcBef>
          <a:spcPct val="20000"/>
        </a:spcBef>
        <a:spcAft>
          <a:spcPct val="0"/>
        </a:spcAft>
        <a:buFont typeface="Arial" panose="020B0604020202020204" pitchFamily="34" charset="0"/>
        <a:buChar char="•"/>
        <a:defRPr sz="9100" kern="1200">
          <a:solidFill>
            <a:schemeClr val="tx1"/>
          </a:solidFill>
          <a:latin typeface="+mn-lt"/>
          <a:ea typeface="MS PGothic" panose="020B0600070205080204" pitchFamily="34" charset="-128"/>
          <a:cs typeface="+mn-cs"/>
        </a:defRPr>
      </a:lvl3pPr>
      <a:lvl4pPr marL="6088063" indent="-866775" algn="l" defTabSz="1736725" rtl="0" eaLnBrk="0" fontAlgn="base" hangingPunct="0">
        <a:spcBef>
          <a:spcPct val="20000"/>
        </a:spcBef>
        <a:spcAft>
          <a:spcPct val="0"/>
        </a:spcAft>
        <a:buFont typeface="Arial" panose="020B0604020202020204" pitchFamily="34" charset="0"/>
        <a:buChar char="–"/>
        <a:defRPr sz="7600" kern="1200">
          <a:solidFill>
            <a:schemeClr val="tx1"/>
          </a:solidFill>
          <a:latin typeface="+mn-lt"/>
          <a:ea typeface="MS PGothic" panose="020B0600070205080204" pitchFamily="34" charset="-128"/>
          <a:cs typeface="+mn-cs"/>
        </a:defRPr>
      </a:lvl4pPr>
      <a:lvl5pPr marL="7826375" indent="-866775" algn="l" defTabSz="1736725" rtl="0" eaLnBrk="0" fontAlgn="base" hangingPunct="0">
        <a:spcBef>
          <a:spcPct val="20000"/>
        </a:spcBef>
        <a:spcAft>
          <a:spcPct val="0"/>
        </a:spcAft>
        <a:buFont typeface="Arial" panose="020B0604020202020204" pitchFamily="34" charset="0"/>
        <a:buChar char="»"/>
        <a:defRPr sz="7600" kern="1200">
          <a:solidFill>
            <a:schemeClr val="tx1"/>
          </a:solidFill>
          <a:latin typeface="+mn-lt"/>
          <a:ea typeface="MS PGothic" panose="020B0600070205080204" pitchFamily="34" charset="-128"/>
          <a:cs typeface="+mn-cs"/>
        </a:defRPr>
      </a:lvl5pPr>
      <a:lvl6pPr marL="9568927" indent="-869902" algn="l" defTabSz="1739805" rtl="0" eaLnBrk="1" latinLnBrk="0" hangingPunct="1">
        <a:spcBef>
          <a:spcPct val="20000"/>
        </a:spcBef>
        <a:buFont typeface="Arial"/>
        <a:buChar char="•"/>
        <a:defRPr sz="7600" kern="1200">
          <a:solidFill>
            <a:schemeClr val="tx1"/>
          </a:solidFill>
          <a:latin typeface="+mn-lt"/>
          <a:ea typeface="+mn-ea"/>
          <a:cs typeface="+mn-cs"/>
        </a:defRPr>
      </a:lvl6pPr>
      <a:lvl7pPr marL="11308732" indent="-869902" algn="l" defTabSz="1739805" rtl="0" eaLnBrk="1" latinLnBrk="0" hangingPunct="1">
        <a:spcBef>
          <a:spcPct val="20000"/>
        </a:spcBef>
        <a:buFont typeface="Arial"/>
        <a:buChar char="•"/>
        <a:defRPr sz="7600" kern="1200">
          <a:solidFill>
            <a:schemeClr val="tx1"/>
          </a:solidFill>
          <a:latin typeface="+mn-lt"/>
          <a:ea typeface="+mn-ea"/>
          <a:cs typeface="+mn-cs"/>
        </a:defRPr>
      </a:lvl7pPr>
      <a:lvl8pPr marL="13048536" indent="-869902" algn="l" defTabSz="1739805" rtl="0" eaLnBrk="1" latinLnBrk="0" hangingPunct="1">
        <a:spcBef>
          <a:spcPct val="20000"/>
        </a:spcBef>
        <a:buFont typeface="Arial"/>
        <a:buChar char="•"/>
        <a:defRPr sz="7600" kern="1200">
          <a:solidFill>
            <a:schemeClr val="tx1"/>
          </a:solidFill>
          <a:latin typeface="+mn-lt"/>
          <a:ea typeface="+mn-ea"/>
          <a:cs typeface="+mn-cs"/>
        </a:defRPr>
      </a:lvl8pPr>
      <a:lvl9pPr marL="14788341" indent="-869902" algn="l" defTabSz="1739805" rtl="0" eaLnBrk="1" latinLnBrk="0" hangingPunct="1">
        <a:spcBef>
          <a:spcPct val="20000"/>
        </a:spcBef>
        <a:buFont typeface="Arial"/>
        <a:buChar char="•"/>
        <a:defRPr sz="7600" kern="1200">
          <a:solidFill>
            <a:schemeClr val="tx1"/>
          </a:solidFill>
          <a:latin typeface="+mn-lt"/>
          <a:ea typeface="+mn-ea"/>
          <a:cs typeface="+mn-cs"/>
        </a:defRPr>
      </a:lvl9pPr>
    </p:bodyStyle>
    <p:otherStyle>
      <a:defPPr>
        <a:defRPr lang="en-US"/>
      </a:defPPr>
      <a:lvl1pPr marL="0" algn="l" defTabSz="1739805" rtl="0" eaLnBrk="1" latinLnBrk="0" hangingPunct="1">
        <a:defRPr sz="6900" kern="1200">
          <a:solidFill>
            <a:schemeClr val="tx1"/>
          </a:solidFill>
          <a:latin typeface="+mn-lt"/>
          <a:ea typeface="+mn-ea"/>
          <a:cs typeface="+mn-cs"/>
        </a:defRPr>
      </a:lvl1pPr>
      <a:lvl2pPr marL="1739805" algn="l" defTabSz="1739805" rtl="0" eaLnBrk="1" latinLnBrk="0" hangingPunct="1">
        <a:defRPr sz="6900" kern="1200">
          <a:solidFill>
            <a:schemeClr val="tx1"/>
          </a:solidFill>
          <a:latin typeface="+mn-lt"/>
          <a:ea typeface="+mn-ea"/>
          <a:cs typeface="+mn-cs"/>
        </a:defRPr>
      </a:lvl2pPr>
      <a:lvl3pPr marL="3479610" algn="l" defTabSz="1739805" rtl="0" eaLnBrk="1" latinLnBrk="0" hangingPunct="1">
        <a:defRPr sz="6900" kern="1200">
          <a:solidFill>
            <a:schemeClr val="tx1"/>
          </a:solidFill>
          <a:latin typeface="+mn-lt"/>
          <a:ea typeface="+mn-ea"/>
          <a:cs typeface="+mn-cs"/>
        </a:defRPr>
      </a:lvl3pPr>
      <a:lvl4pPr marL="5219414" algn="l" defTabSz="1739805" rtl="0" eaLnBrk="1" latinLnBrk="0" hangingPunct="1">
        <a:defRPr sz="6900" kern="1200">
          <a:solidFill>
            <a:schemeClr val="tx1"/>
          </a:solidFill>
          <a:latin typeface="+mn-lt"/>
          <a:ea typeface="+mn-ea"/>
          <a:cs typeface="+mn-cs"/>
        </a:defRPr>
      </a:lvl4pPr>
      <a:lvl5pPr marL="6959220" algn="l" defTabSz="1739805" rtl="0" eaLnBrk="1" latinLnBrk="0" hangingPunct="1">
        <a:defRPr sz="6900" kern="1200">
          <a:solidFill>
            <a:schemeClr val="tx1"/>
          </a:solidFill>
          <a:latin typeface="+mn-lt"/>
          <a:ea typeface="+mn-ea"/>
          <a:cs typeface="+mn-cs"/>
        </a:defRPr>
      </a:lvl5pPr>
      <a:lvl6pPr marL="8699024" algn="l" defTabSz="1739805" rtl="0" eaLnBrk="1" latinLnBrk="0" hangingPunct="1">
        <a:defRPr sz="6900" kern="1200">
          <a:solidFill>
            <a:schemeClr val="tx1"/>
          </a:solidFill>
          <a:latin typeface="+mn-lt"/>
          <a:ea typeface="+mn-ea"/>
          <a:cs typeface="+mn-cs"/>
        </a:defRPr>
      </a:lvl6pPr>
      <a:lvl7pPr marL="10438830" algn="l" defTabSz="1739805" rtl="0" eaLnBrk="1" latinLnBrk="0" hangingPunct="1">
        <a:defRPr sz="6900" kern="1200">
          <a:solidFill>
            <a:schemeClr val="tx1"/>
          </a:solidFill>
          <a:latin typeface="+mn-lt"/>
          <a:ea typeface="+mn-ea"/>
          <a:cs typeface="+mn-cs"/>
        </a:defRPr>
      </a:lvl7pPr>
      <a:lvl8pPr marL="12178633" algn="l" defTabSz="1739805" rtl="0" eaLnBrk="1" latinLnBrk="0" hangingPunct="1">
        <a:defRPr sz="6900" kern="1200">
          <a:solidFill>
            <a:schemeClr val="tx1"/>
          </a:solidFill>
          <a:latin typeface="+mn-lt"/>
          <a:ea typeface="+mn-ea"/>
          <a:cs typeface="+mn-cs"/>
        </a:defRPr>
      </a:lvl8pPr>
      <a:lvl9pPr marL="13918438" algn="l" defTabSz="1739805" rtl="0" eaLnBrk="1" latinLnBrk="0" hangingPunct="1">
        <a:defRPr sz="6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image" Target="../media/image1.emf"/><Relationship Id="rId7" Type="http://schemas.openxmlformats.org/officeDocument/2006/relationships/image" Target="../media/image2.png"/><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ncdc.noaa.gov/cdo-web/datasets/GHCND/locations/CITY:US250002/detail" TargetMode="External"/><Relationship Id="rId11" Type="http://schemas.openxmlformats.org/officeDocument/2006/relationships/image" Target="../media/image6.png"/><Relationship Id="rId5" Type="http://schemas.openxmlformats.org/officeDocument/2006/relationships/hyperlink" Target="http://files.hubwaydatachallenge.org/hubway_2011_07_through_2013_11.zip" TargetMode="External"/><Relationship Id="rId15" Type="http://schemas.openxmlformats.org/officeDocument/2006/relationships/hyperlink" Target="https://github.com/pymc-devs/pymc3/issues/888" TargetMode="External"/><Relationship Id="rId10" Type="http://schemas.openxmlformats.org/officeDocument/2006/relationships/image" Target="../media/image5.png"/><Relationship Id="rId4" Type="http://schemas.openxmlformats.org/officeDocument/2006/relationships/hyperlink" Target="https://www.thehubway.com/news/2016/04/13/rebalancing-act" TargetMode="External"/><Relationship Id="rId9" Type="http://schemas.openxmlformats.org/officeDocument/2006/relationships/image" Target="../media/image4.png"/><Relationship Id="rId14" Type="http://schemas.openxmlformats.org/officeDocument/2006/relationships/hyperlink" Target="http://www.stat.columbia.edu/~gelman/research/unpublished/loo_stan.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0" descr="seas_shield_transparent.eps"/>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23993475" y="1447800"/>
            <a:ext cx="3206750"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extBox 27"/>
          <p:cNvSpPr txBox="1">
            <a:spLocks noChangeArrowheads="1"/>
          </p:cNvSpPr>
          <p:nvPr/>
        </p:nvSpPr>
        <p:spPr bwMode="auto">
          <a:xfrm>
            <a:off x="1292225" y="1447800"/>
            <a:ext cx="21542375"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a:spcBef>
                <a:spcPct val="20000"/>
              </a:spcBef>
              <a:buFont typeface="Arial" panose="020B0604020202020204" pitchFamily="34" charset="0"/>
              <a:buChar char="•"/>
              <a:defRPr sz="12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107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91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5pPr>
            <a:lvl6pPr marL="25146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6pPr>
            <a:lvl7pPr marL="29718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7pPr>
            <a:lvl8pPr marL="34290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8pPr>
            <a:lvl9pPr marL="38862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altLang="en-US" sz="7400">
                <a:latin typeface="Times" panose="02020603050405020304" pitchFamily="18" charset="0"/>
              </a:rPr>
              <a:t>The Effects of Weather on Stratified Hubway Ridership</a:t>
            </a:r>
          </a:p>
        </p:txBody>
      </p:sp>
      <p:sp>
        <p:nvSpPr>
          <p:cNvPr id="29" name="TextBox 28"/>
          <p:cNvSpPr txBox="1"/>
          <p:nvPr/>
        </p:nvSpPr>
        <p:spPr>
          <a:xfrm>
            <a:off x="1206500" y="6402388"/>
            <a:ext cx="8010525" cy="1868487"/>
          </a:xfrm>
          <a:prstGeom prst="rect">
            <a:avLst/>
          </a:prstGeom>
          <a:solidFill>
            <a:schemeClr val="bg1">
              <a:lumMod val="65000"/>
            </a:schemeClr>
          </a:solidFill>
        </p:spPr>
        <p:txBody>
          <a:bodyPr lIns="592029" tIns="592029" rIns="592029" bIns="592029" anchor="ctr">
            <a:spAutoFit/>
          </a:bodyPr>
          <a:lstStyle>
            <a:lvl1pPr eaLnBrk="0" hangingPunct="0">
              <a:defRPr sz="7400">
                <a:solidFill>
                  <a:schemeClr val="tx1"/>
                </a:solidFill>
                <a:latin typeface="Calibri" charset="0"/>
                <a:ea typeface="ＭＳ Ｐゴシック" charset="0"/>
                <a:cs typeface="ＭＳ Ｐゴシック" charset="0"/>
              </a:defRPr>
            </a:lvl1pPr>
            <a:lvl2pPr marL="37931725" indent="-37474525" eaLnBrk="0" hangingPunct="0">
              <a:defRPr sz="7400">
                <a:solidFill>
                  <a:schemeClr val="tx1"/>
                </a:solidFill>
                <a:latin typeface="Calibri" charset="0"/>
                <a:ea typeface="ＭＳ Ｐゴシック" charset="0"/>
              </a:defRPr>
            </a:lvl2pPr>
            <a:lvl3pPr eaLnBrk="0" hangingPunct="0">
              <a:defRPr sz="7400">
                <a:solidFill>
                  <a:schemeClr val="tx1"/>
                </a:solidFill>
                <a:latin typeface="Calibri" charset="0"/>
                <a:ea typeface="ＭＳ Ｐゴシック" charset="0"/>
              </a:defRPr>
            </a:lvl3pPr>
            <a:lvl4pPr eaLnBrk="0" hangingPunct="0">
              <a:defRPr sz="7400">
                <a:solidFill>
                  <a:schemeClr val="tx1"/>
                </a:solidFill>
                <a:latin typeface="Calibri" charset="0"/>
                <a:ea typeface="ＭＳ Ｐゴシック" charset="0"/>
              </a:defRPr>
            </a:lvl4pPr>
            <a:lvl5pPr eaLnBrk="0" hangingPunct="0">
              <a:defRPr sz="7400">
                <a:solidFill>
                  <a:schemeClr val="tx1"/>
                </a:solidFill>
                <a:latin typeface="Calibri" charset="0"/>
                <a:ea typeface="ＭＳ Ｐゴシック" charset="0"/>
              </a:defRPr>
            </a:lvl5pPr>
            <a:lvl6pPr marL="457200" eaLnBrk="0" fontAlgn="base" hangingPunct="0">
              <a:spcBef>
                <a:spcPct val="0"/>
              </a:spcBef>
              <a:spcAft>
                <a:spcPct val="0"/>
              </a:spcAft>
              <a:defRPr sz="7400">
                <a:solidFill>
                  <a:schemeClr val="tx1"/>
                </a:solidFill>
                <a:latin typeface="Calibri" charset="0"/>
                <a:ea typeface="ＭＳ Ｐゴシック" charset="0"/>
              </a:defRPr>
            </a:lvl6pPr>
            <a:lvl7pPr marL="914400" eaLnBrk="0" fontAlgn="base" hangingPunct="0">
              <a:spcBef>
                <a:spcPct val="0"/>
              </a:spcBef>
              <a:spcAft>
                <a:spcPct val="0"/>
              </a:spcAft>
              <a:defRPr sz="7400">
                <a:solidFill>
                  <a:schemeClr val="tx1"/>
                </a:solidFill>
                <a:latin typeface="Calibri" charset="0"/>
                <a:ea typeface="ＭＳ Ｐゴシック" charset="0"/>
              </a:defRPr>
            </a:lvl7pPr>
            <a:lvl8pPr marL="1371600" eaLnBrk="0" fontAlgn="base" hangingPunct="0">
              <a:spcBef>
                <a:spcPct val="0"/>
              </a:spcBef>
              <a:spcAft>
                <a:spcPct val="0"/>
              </a:spcAft>
              <a:defRPr sz="7400">
                <a:solidFill>
                  <a:schemeClr val="tx1"/>
                </a:solidFill>
                <a:latin typeface="Calibri" charset="0"/>
                <a:ea typeface="ＭＳ Ｐゴシック" charset="0"/>
              </a:defRPr>
            </a:lvl8pPr>
            <a:lvl9pPr marL="1828800" eaLnBrk="0" fontAlgn="base" hangingPunct="0">
              <a:spcBef>
                <a:spcPct val="0"/>
              </a:spcBef>
              <a:spcAft>
                <a:spcPct val="0"/>
              </a:spcAft>
              <a:defRPr sz="7400">
                <a:solidFill>
                  <a:schemeClr val="tx1"/>
                </a:solidFill>
                <a:latin typeface="Calibri" charset="0"/>
                <a:ea typeface="ＭＳ Ｐゴシック" charset="0"/>
              </a:defRPr>
            </a:lvl9pPr>
          </a:lstStyle>
          <a:p>
            <a:pPr defTabSz="1738498" eaLnBrk="1" hangingPunct="1">
              <a:defRPr/>
            </a:pPr>
            <a:r>
              <a:rPr lang="en-US" sz="4400" b="1">
                <a:solidFill>
                  <a:schemeClr val="bg1"/>
                </a:solidFill>
                <a:latin typeface="Arial" charset="0"/>
                <a:cs typeface="Arial" charset="0"/>
              </a:rPr>
              <a:t>Introduction</a:t>
            </a:r>
          </a:p>
        </p:txBody>
      </p:sp>
      <p:sp>
        <p:nvSpPr>
          <p:cNvPr id="4101" name="TextBox 27"/>
          <p:cNvSpPr txBox="1">
            <a:spLocks noChangeArrowheads="1"/>
          </p:cNvSpPr>
          <p:nvPr/>
        </p:nvSpPr>
        <p:spPr bwMode="auto">
          <a:xfrm>
            <a:off x="1363663" y="2994025"/>
            <a:ext cx="16811625"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a:spcBef>
                <a:spcPct val="20000"/>
              </a:spcBef>
              <a:buFont typeface="Arial" panose="020B0604020202020204" pitchFamily="34" charset="0"/>
              <a:buChar char="•"/>
              <a:defRPr sz="12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107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91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5pPr>
            <a:lvl6pPr marL="25146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6pPr>
            <a:lvl7pPr marL="29718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7pPr>
            <a:lvl8pPr marL="34290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8pPr>
            <a:lvl9pPr marL="38862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altLang="en-US" sz="4400">
                <a:latin typeface="Helvetica" panose="020B0604020202020204" pitchFamily="34" charset="0"/>
              </a:rPr>
              <a:t>Kevin Burek and Josh Mclellan</a:t>
            </a:r>
          </a:p>
          <a:p>
            <a:pPr eaLnBrk="1" hangingPunct="1">
              <a:spcBef>
                <a:spcPct val="0"/>
              </a:spcBef>
              <a:buFontTx/>
              <a:buNone/>
            </a:pPr>
            <a:r>
              <a:rPr lang="en-US" altLang="en-US" sz="4400">
                <a:latin typeface="Helvetica" panose="020B0604020202020204" pitchFamily="34" charset="0"/>
              </a:rPr>
              <a:t>kevin.burek@gmail.com, jvl.mclellan@gmail.com</a:t>
            </a:r>
          </a:p>
          <a:p>
            <a:pPr eaLnBrk="1" hangingPunct="1">
              <a:lnSpc>
                <a:spcPct val="150000"/>
              </a:lnSpc>
              <a:spcBef>
                <a:spcPct val="0"/>
              </a:spcBef>
              <a:buFontTx/>
              <a:buNone/>
            </a:pPr>
            <a:r>
              <a:rPr lang="en-US" altLang="en-US" sz="4400">
                <a:solidFill>
                  <a:srgbClr val="FF0000"/>
                </a:solidFill>
                <a:latin typeface="Helvetica" panose="020B0604020202020204" pitchFamily="34" charset="0"/>
              </a:rPr>
              <a:t>APMA E-207</a:t>
            </a:r>
          </a:p>
          <a:p>
            <a:pPr eaLnBrk="1" hangingPunct="1">
              <a:spcBef>
                <a:spcPct val="0"/>
              </a:spcBef>
              <a:buFontTx/>
              <a:buNone/>
            </a:pPr>
            <a:r>
              <a:rPr lang="en-US" altLang="en-US" sz="4400">
                <a:latin typeface="Helvetica" panose="020B0604020202020204" pitchFamily="34" charset="0"/>
              </a:rPr>
              <a:t>Spring 2016</a:t>
            </a:r>
          </a:p>
        </p:txBody>
      </p:sp>
      <p:sp>
        <p:nvSpPr>
          <p:cNvPr id="15" name="Rectangle 14"/>
          <p:cNvSpPr/>
          <p:nvPr/>
        </p:nvSpPr>
        <p:spPr>
          <a:xfrm>
            <a:off x="10206038" y="6448425"/>
            <a:ext cx="16937037" cy="4379913"/>
          </a:xfrm>
          <a:prstGeom prst="rect">
            <a:avLst/>
          </a:prstGeom>
          <a:solidFill>
            <a:schemeClr val="bg1"/>
          </a:solidFill>
          <a:ln w="6350"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lIns="84576" tIns="42288" rIns="84576" bIns="42288"/>
          <a:lstStyle/>
          <a:p>
            <a:pPr defTabSz="1738498" eaLnBrk="1" hangingPunct="1">
              <a:defRPr/>
            </a:pPr>
            <a:r>
              <a:rPr lang="en-US" altLang="en-US" sz="3800" dirty="0">
                <a:solidFill>
                  <a:schemeClr val="tx1"/>
                </a:solidFill>
                <a:latin typeface="Times" panose="02020603050405020304" pitchFamily="18" charset="0"/>
                <a:cs typeface="Times" panose="02020603050405020304" pitchFamily="18" charset="0"/>
              </a:rPr>
              <a:t>This project aims to discover patterns in the habits of bicycle share users. We analyze ridership logs with respect to historical weather data, in order to explore the validity of different modeling hypotheses. In brief, we modeled the possibility that ridership may be composed of two different constituencies, commuters and joyriders, which are affected differently by varying weather conditions.  Our analysis did not result </a:t>
            </a:r>
            <a:r>
              <a:rPr lang="en-US" altLang="en-US" sz="3800">
                <a:solidFill>
                  <a:schemeClr val="tx1"/>
                </a:solidFill>
                <a:latin typeface="Times" panose="02020603050405020304" pitchFamily="18" charset="0"/>
                <a:cs typeface="Times" panose="02020603050405020304" pitchFamily="18" charset="0"/>
              </a:rPr>
              <a:t>in discovery of </a:t>
            </a:r>
            <a:r>
              <a:rPr lang="en-US" altLang="en-US" sz="3800" dirty="0">
                <a:solidFill>
                  <a:schemeClr val="tx1"/>
                </a:solidFill>
                <a:latin typeface="Times" panose="02020603050405020304" pitchFamily="18" charset="0"/>
                <a:cs typeface="Times" panose="02020603050405020304" pitchFamily="18" charset="0"/>
              </a:rPr>
              <a:t>obvious trends of this variety, but there exist opportunities for the incorporation of additional indicator conditions and prior beliefs.</a:t>
            </a:r>
          </a:p>
        </p:txBody>
      </p:sp>
      <p:sp>
        <p:nvSpPr>
          <p:cNvPr id="4103" name="TextBox 1"/>
          <p:cNvSpPr txBox="1">
            <a:spLocks noChangeArrowheads="1"/>
          </p:cNvSpPr>
          <p:nvPr/>
        </p:nvSpPr>
        <p:spPr bwMode="auto">
          <a:xfrm>
            <a:off x="10471150" y="6929438"/>
            <a:ext cx="1637665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a:spcBef>
                <a:spcPct val="20000"/>
              </a:spcBef>
              <a:buFont typeface="Arial" panose="020B0604020202020204" pitchFamily="34" charset="0"/>
              <a:buChar char="•"/>
              <a:defRPr sz="12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107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91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5pPr>
            <a:lvl6pPr marL="25146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6pPr>
            <a:lvl7pPr marL="29718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7pPr>
            <a:lvl8pPr marL="34290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8pPr>
            <a:lvl9pPr marL="38862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en-US" altLang="en-US" sz="3700">
              <a:latin typeface="Times" panose="02020603050405020304" pitchFamily="18" charset="0"/>
            </a:endParaRPr>
          </a:p>
        </p:txBody>
      </p:sp>
      <p:sp>
        <p:nvSpPr>
          <p:cNvPr id="4104" name="TextBox 17"/>
          <p:cNvSpPr txBox="1">
            <a:spLocks noChangeArrowheads="1"/>
          </p:cNvSpPr>
          <p:nvPr/>
        </p:nvSpPr>
        <p:spPr bwMode="auto">
          <a:xfrm>
            <a:off x="1239838" y="9455150"/>
            <a:ext cx="7488237"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a:spcBef>
                <a:spcPct val="20000"/>
              </a:spcBef>
              <a:buFont typeface="Arial" panose="020B0604020202020204" pitchFamily="34" charset="0"/>
              <a:buChar char="•"/>
              <a:defRPr sz="12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107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91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5pPr>
            <a:lvl6pPr marL="25146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6pPr>
            <a:lvl7pPr marL="29718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7pPr>
            <a:lvl8pPr marL="34290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8pPr>
            <a:lvl9pPr marL="38862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altLang="en-US" sz="3300">
                <a:latin typeface="Times" panose="02020603050405020304" pitchFamily="18" charset="0"/>
              </a:rPr>
              <a:t>blah blah blah</a:t>
            </a:r>
          </a:p>
        </p:txBody>
      </p:sp>
      <p:sp>
        <p:nvSpPr>
          <p:cNvPr id="19" name="TextBox 18"/>
          <p:cNvSpPr txBox="1"/>
          <p:nvPr/>
        </p:nvSpPr>
        <p:spPr>
          <a:xfrm>
            <a:off x="1247775" y="18124488"/>
            <a:ext cx="7964488" cy="1868487"/>
          </a:xfrm>
          <a:prstGeom prst="rect">
            <a:avLst/>
          </a:prstGeom>
          <a:solidFill>
            <a:schemeClr val="bg1">
              <a:lumMod val="65000"/>
            </a:schemeClr>
          </a:solidFill>
        </p:spPr>
        <p:txBody>
          <a:bodyPr lIns="592029" tIns="592029" rIns="592029" bIns="592029" anchor="ctr">
            <a:spAutoFit/>
          </a:bodyPr>
          <a:lstStyle>
            <a:lvl1pPr eaLnBrk="0" hangingPunct="0">
              <a:defRPr sz="7400">
                <a:solidFill>
                  <a:schemeClr val="tx1"/>
                </a:solidFill>
                <a:latin typeface="Calibri" charset="0"/>
                <a:ea typeface="ＭＳ Ｐゴシック" charset="0"/>
                <a:cs typeface="ＭＳ Ｐゴシック" charset="0"/>
              </a:defRPr>
            </a:lvl1pPr>
            <a:lvl2pPr marL="37931725" indent="-37474525" eaLnBrk="0" hangingPunct="0">
              <a:defRPr sz="7400">
                <a:solidFill>
                  <a:schemeClr val="tx1"/>
                </a:solidFill>
                <a:latin typeface="Calibri" charset="0"/>
                <a:ea typeface="ＭＳ Ｐゴシック" charset="0"/>
              </a:defRPr>
            </a:lvl2pPr>
            <a:lvl3pPr eaLnBrk="0" hangingPunct="0">
              <a:defRPr sz="7400">
                <a:solidFill>
                  <a:schemeClr val="tx1"/>
                </a:solidFill>
                <a:latin typeface="Calibri" charset="0"/>
                <a:ea typeface="ＭＳ Ｐゴシック" charset="0"/>
              </a:defRPr>
            </a:lvl3pPr>
            <a:lvl4pPr eaLnBrk="0" hangingPunct="0">
              <a:defRPr sz="7400">
                <a:solidFill>
                  <a:schemeClr val="tx1"/>
                </a:solidFill>
                <a:latin typeface="Calibri" charset="0"/>
                <a:ea typeface="ＭＳ Ｐゴシック" charset="0"/>
              </a:defRPr>
            </a:lvl4pPr>
            <a:lvl5pPr eaLnBrk="0" hangingPunct="0">
              <a:defRPr sz="7400">
                <a:solidFill>
                  <a:schemeClr val="tx1"/>
                </a:solidFill>
                <a:latin typeface="Calibri" charset="0"/>
                <a:ea typeface="ＭＳ Ｐゴシック" charset="0"/>
              </a:defRPr>
            </a:lvl5pPr>
            <a:lvl6pPr marL="457200" eaLnBrk="0" fontAlgn="base" hangingPunct="0">
              <a:spcBef>
                <a:spcPct val="0"/>
              </a:spcBef>
              <a:spcAft>
                <a:spcPct val="0"/>
              </a:spcAft>
              <a:defRPr sz="7400">
                <a:solidFill>
                  <a:schemeClr val="tx1"/>
                </a:solidFill>
                <a:latin typeface="Calibri" charset="0"/>
                <a:ea typeface="ＭＳ Ｐゴシック" charset="0"/>
              </a:defRPr>
            </a:lvl6pPr>
            <a:lvl7pPr marL="914400" eaLnBrk="0" fontAlgn="base" hangingPunct="0">
              <a:spcBef>
                <a:spcPct val="0"/>
              </a:spcBef>
              <a:spcAft>
                <a:spcPct val="0"/>
              </a:spcAft>
              <a:defRPr sz="7400">
                <a:solidFill>
                  <a:schemeClr val="tx1"/>
                </a:solidFill>
                <a:latin typeface="Calibri" charset="0"/>
                <a:ea typeface="ＭＳ Ｐゴシック" charset="0"/>
              </a:defRPr>
            </a:lvl7pPr>
            <a:lvl8pPr marL="1371600" eaLnBrk="0" fontAlgn="base" hangingPunct="0">
              <a:spcBef>
                <a:spcPct val="0"/>
              </a:spcBef>
              <a:spcAft>
                <a:spcPct val="0"/>
              </a:spcAft>
              <a:defRPr sz="7400">
                <a:solidFill>
                  <a:schemeClr val="tx1"/>
                </a:solidFill>
                <a:latin typeface="Calibri" charset="0"/>
                <a:ea typeface="ＭＳ Ｐゴシック" charset="0"/>
              </a:defRPr>
            </a:lvl8pPr>
            <a:lvl9pPr marL="1828800" eaLnBrk="0" fontAlgn="base" hangingPunct="0">
              <a:spcBef>
                <a:spcPct val="0"/>
              </a:spcBef>
              <a:spcAft>
                <a:spcPct val="0"/>
              </a:spcAft>
              <a:defRPr sz="7400">
                <a:solidFill>
                  <a:schemeClr val="tx1"/>
                </a:solidFill>
                <a:latin typeface="Calibri" charset="0"/>
                <a:ea typeface="ＭＳ Ｐゴシック" charset="0"/>
              </a:defRPr>
            </a:lvl9pPr>
          </a:lstStyle>
          <a:p>
            <a:pPr defTabSz="1738498" eaLnBrk="1" hangingPunct="1">
              <a:defRPr/>
            </a:pPr>
            <a:r>
              <a:rPr lang="en-US" sz="4400" b="1" dirty="0">
                <a:solidFill>
                  <a:schemeClr val="bg1"/>
                </a:solidFill>
                <a:latin typeface="Arial" charset="0"/>
                <a:cs typeface="Arial" charset="0"/>
              </a:rPr>
              <a:t>Approach</a:t>
            </a:r>
          </a:p>
        </p:txBody>
      </p:sp>
      <p:sp>
        <p:nvSpPr>
          <p:cNvPr id="20" name="Rectangle 19"/>
          <p:cNvSpPr/>
          <p:nvPr/>
        </p:nvSpPr>
        <p:spPr>
          <a:xfrm>
            <a:off x="1247775" y="9390063"/>
            <a:ext cx="7524750" cy="2515393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84576" tIns="42288" rIns="84576" bIns="42288" anchor="ctr"/>
          <a:lstStyle/>
          <a:p>
            <a:pPr algn="ctr" defTabSz="1738498" eaLnBrk="1" hangingPunct="1">
              <a:defRPr/>
            </a:pPr>
            <a:endParaRPr lang="en-US">
              <a:solidFill>
                <a:srgbClr val="FFFFFF"/>
              </a:solidFill>
              <a:ea typeface="ＭＳ Ｐゴシック" charset="0"/>
              <a:cs typeface="ＭＳ Ｐゴシック" charset="0"/>
            </a:endParaRPr>
          </a:p>
        </p:txBody>
      </p:sp>
      <p:sp>
        <p:nvSpPr>
          <p:cNvPr id="32" name="Rectangle 31"/>
          <p:cNvSpPr/>
          <p:nvPr/>
        </p:nvSpPr>
        <p:spPr>
          <a:xfrm>
            <a:off x="1206500" y="8574088"/>
            <a:ext cx="8010525" cy="9413875"/>
          </a:xfrm>
          <a:prstGeom prst="rect">
            <a:avLst/>
          </a:prstGeom>
          <a:solidFill>
            <a:srgbClr val="FFFFFF"/>
          </a:solidFill>
          <a:ln w="6350" cmpd="sng">
            <a:noFill/>
          </a:ln>
          <a:effectLst/>
        </p:spPr>
        <p:style>
          <a:lnRef idx="1">
            <a:schemeClr val="accent1"/>
          </a:lnRef>
          <a:fillRef idx="3">
            <a:schemeClr val="accent1"/>
          </a:fillRef>
          <a:effectRef idx="2">
            <a:schemeClr val="accent1"/>
          </a:effectRef>
          <a:fontRef idx="minor">
            <a:schemeClr val="lt1"/>
          </a:fontRef>
        </p:style>
        <p:txBody>
          <a:bodyPr lIns="84576" tIns="42288" rIns="84576" bIns="42288"/>
          <a:lstStyle/>
          <a:p>
            <a:pPr defTabSz="1738498" eaLnBrk="1" hangingPunct="1">
              <a:defRPr/>
            </a:pPr>
            <a:r>
              <a:rPr lang="en-US" altLang="en-US" sz="3200" dirty="0">
                <a:solidFill>
                  <a:schemeClr val="tx1"/>
                </a:solidFill>
                <a:latin typeface="Times" panose="02020603050405020304" pitchFamily="18" charset="0"/>
              </a:rPr>
              <a:t>The </a:t>
            </a:r>
            <a:r>
              <a:rPr lang="en-US" altLang="en-US" sz="3200" dirty="0" err="1">
                <a:solidFill>
                  <a:schemeClr val="tx1"/>
                </a:solidFill>
                <a:latin typeface="Times" panose="02020603050405020304" pitchFamily="18" charset="0"/>
              </a:rPr>
              <a:t>Hubway</a:t>
            </a:r>
            <a:r>
              <a:rPr lang="en-US" altLang="en-US" sz="1800" baseline="80000" dirty="0" err="1">
                <a:solidFill>
                  <a:schemeClr val="tx1"/>
                </a:solidFill>
                <a:latin typeface="Times" panose="02020603050405020304" pitchFamily="18" charset="0"/>
              </a:rPr>
              <a:t>TM</a:t>
            </a:r>
            <a:r>
              <a:rPr lang="en-US" altLang="en-US" sz="3200" dirty="0">
                <a:solidFill>
                  <a:schemeClr val="tx1"/>
                </a:solidFill>
                <a:latin typeface="Times" panose="02020603050405020304" pitchFamily="18" charset="0"/>
              </a:rPr>
              <a:t> bicycle share system serves riders in the urban core and near suburbs of Boston.  The system is peculiar if not unique among bicycle shares across the nation in its users’ tendency to exhaust capacity on a daily basis. Active re-balancing of bicycles is necessary to keep the system running smoothly </a:t>
            </a:r>
            <a:r>
              <a:rPr lang="en-US" altLang="en-US" sz="3200" dirty="0">
                <a:solidFill>
                  <a:schemeClr val="tx1"/>
                </a:solidFill>
                <a:latin typeface="Times" panose="02020603050405020304" pitchFamily="18" charset="0"/>
                <a:hlinkClick r:id="rId4"/>
              </a:rPr>
              <a:t>[1]</a:t>
            </a:r>
            <a:r>
              <a:rPr lang="en-US" altLang="en-US" sz="3200" dirty="0">
                <a:solidFill>
                  <a:schemeClr val="tx1"/>
                </a:solidFill>
                <a:latin typeface="Times" panose="02020603050405020304" pitchFamily="18" charset="0"/>
              </a:rPr>
              <a:t>.  (Any insight into ridership dynamics could help better serve the citizens of Boston).  This project aims to discover patterns in the riding habits of the system’s users with relation to the commitment category of the ride and environmental factors. We analyze ride logs with respect to historical weather data, in order to explore the validity of different modeling hypotheses. We model a belief that ridership </a:t>
            </a:r>
            <a:r>
              <a:rPr lang="en-US" altLang="en-US" sz="3200" spc="-100" dirty="0">
                <a:solidFill>
                  <a:schemeClr val="tx1"/>
                </a:solidFill>
                <a:latin typeface="Times" panose="02020603050405020304" pitchFamily="18" charset="0"/>
              </a:rPr>
              <a:t>may be composed of two different constituencies</a:t>
            </a:r>
            <a:r>
              <a:rPr lang="en-US" altLang="en-US" sz="3200" dirty="0">
                <a:solidFill>
                  <a:schemeClr val="tx1"/>
                </a:solidFill>
                <a:latin typeface="Times" panose="02020603050405020304" pitchFamily="18" charset="0"/>
              </a:rPr>
              <a:t>, which are affected differently by varying weather conditions.</a:t>
            </a:r>
          </a:p>
          <a:p>
            <a:pPr defTabSz="1738498" eaLnBrk="1" hangingPunct="1">
              <a:defRPr/>
            </a:pPr>
            <a:endParaRPr lang="en-US" sz="3200" dirty="0">
              <a:solidFill>
                <a:schemeClr val="tx1"/>
              </a:solidFill>
              <a:latin typeface="Times" panose="02020603050405020304" pitchFamily="18" charset="0"/>
              <a:ea typeface="ＭＳ Ｐゴシック" charset="0"/>
              <a:cs typeface="Times" panose="02020603050405020304" pitchFamily="18" charset="0"/>
            </a:endParaRPr>
          </a:p>
        </p:txBody>
      </p:sp>
      <p:sp>
        <p:nvSpPr>
          <p:cNvPr id="34" name="TextBox 33"/>
          <p:cNvSpPr txBox="1"/>
          <p:nvPr/>
        </p:nvSpPr>
        <p:spPr>
          <a:xfrm>
            <a:off x="10164763" y="26315988"/>
            <a:ext cx="8010525" cy="1868487"/>
          </a:xfrm>
          <a:prstGeom prst="rect">
            <a:avLst/>
          </a:prstGeom>
          <a:solidFill>
            <a:schemeClr val="bg1">
              <a:lumMod val="65000"/>
            </a:schemeClr>
          </a:solidFill>
        </p:spPr>
        <p:txBody>
          <a:bodyPr lIns="592029" tIns="592029" rIns="592029" bIns="592029" anchor="ctr">
            <a:spAutoFit/>
          </a:bodyPr>
          <a:lstStyle>
            <a:lvl1pPr eaLnBrk="0" hangingPunct="0">
              <a:defRPr sz="7400">
                <a:solidFill>
                  <a:schemeClr val="tx1"/>
                </a:solidFill>
                <a:latin typeface="Calibri" charset="0"/>
                <a:ea typeface="ＭＳ Ｐゴシック" charset="0"/>
                <a:cs typeface="ＭＳ Ｐゴシック" charset="0"/>
              </a:defRPr>
            </a:lvl1pPr>
            <a:lvl2pPr marL="37931725" indent="-37474525" eaLnBrk="0" hangingPunct="0">
              <a:defRPr sz="7400">
                <a:solidFill>
                  <a:schemeClr val="tx1"/>
                </a:solidFill>
                <a:latin typeface="Calibri" charset="0"/>
                <a:ea typeface="ＭＳ Ｐゴシック" charset="0"/>
              </a:defRPr>
            </a:lvl2pPr>
            <a:lvl3pPr eaLnBrk="0" hangingPunct="0">
              <a:defRPr sz="7400">
                <a:solidFill>
                  <a:schemeClr val="tx1"/>
                </a:solidFill>
                <a:latin typeface="Calibri" charset="0"/>
                <a:ea typeface="ＭＳ Ｐゴシック" charset="0"/>
              </a:defRPr>
            </a:lvl3pPr>
            <a:lvl4pPr eaLnBrk="0" hangingPunct="0">
              <a:defRPr sz="7400">
                <a:solidFill>
                  <a:schemeClr val="tx1"/>
                </a:solidFill>
                <a:latin typeface="Calibri" charset="0"/>
                <a:ea typeface="ＭＳ Ｐゴシック" charset="0"/>
              </a:defRPr>
            </a:lvl4pPr>
            <a:lvl5pPr eaLnBrk="0" hangingPunct="0">
              <a:defRPr sz="7400">
                <a:solidFill>
                  <a:schemeClr val="tx1"/>
                </a:solidFill>
                <a:latin typeface="Calibri" charset="0"/>
                <a:ea typeface="ＭＳ Ｐゴシック" charset="0"/>
              </a:defRPr>
            </a:lvl5pPr>
            <a:lvl6pPr marL="457200" eaLnBrk="0" fontAlgn="base" hangingPunct="0">
              <a:spcBef>
                <a:spcPct val="0"/>
              </a:spcBef>
              <a:spcAft>
                <a:spcPct val="0"/>
              </a:spcAft>
              <a:defRPr sz="7400">
                <a:solidFill>
                  <a:schemeClr val="tx1"/>
                </a:solidFill>
                <a:latin typeface="Calibri" charset="0"/>
                <a:ea typeface="ＭＳ Ｐゴシック" charset="0"/>
              </a:defRPr>
            </a:lvl6pPr>
            <a:lvl7pPr marL="914400" eaLnBrk="0" fontAlgn="base" hangingPunct="0">
              <a:spcBef>
                <a:spcPct val="0"/>
              </a:spcBef>
              <a:spcAft>
                <a:spcPct val="0"/>
              </a:spcAft>
              <a:defRPr sz="7400">
                <a:solidFill>
                  <a:schemeClr val="tx1"/>
                </a:solidFill>
                <a:latin typeface="Calibri" charset="0"/>
                <a:ea typeface="ＭＳ Ｐゴシック" charset="0"/>
              </a:defRPr>
            </a:lvl7pPr>
            <a:lvl8pPr marL="1371600" eaLnBrk="0" fontAlgn="base" hangingPunct="0">
              <a:spcBef>
                <a:spcPct val="0"/>
              </a:spcBef>
              <a:spcAft>
                <a:spcPct val="0"/>
              </a:spcAft>
              <a:defRPr sz="7400">
                <a:solidFill>
                  <a:schemeClr val="tx1"/>
                </a:solidFill>
                <a:latin typeface="Calibri" charset="0"/>
                <a:ea typeface="ＭＳ Ｐゴシック" charset="0"/>
              </a:defRPr>
            </a:lvl8pPr>
            <a:lvl9pPr marL="1828800" eaLnBrk="0" fontAlgn="base" hangingPunct="0">
              <a:spcBef>
                <a:spcPct val="0"/>
              </a:spcBef>
              <a:spcAft>
                <a:spcPct val="0"/>
              </a:spcAft>
              <a:defRPr sz="7400">
                <a:solidFill>
                  <a:schemeClr val="tx1"/>
                </a:solidFill>
                <a:latin typeface="Calibri" charset="0"/>
                <a:ea typeface="ＭＳ Ｐゴシック" charset="0"/>
              </a:defRPr>
            </a:lvl9pPr>
          </a:lstStyle>
          <a:p>
            <a:pPr defTabSz="1738498" eaLnBrk="1" hangingPunct="1">
              <a:defRPr/>
            </a:pPr>
            <a:r>
              <a:rPr lang="en-US" sz="4400" b="1">
                <a:solidFill>
                  <a:schemeClr val="bg1"/>
                </a:solidFill>
                <a:latin typeface="Arial" charset="0"/>
                <a:cs typeface="Arial" charset="0"/>
              </a:rPr>
              <a:t>Results</a:t>
            </a:r>
          </a:p>
        </p:txBody>
      </p:sp>
      <p:sp>
        <p:nvSpPr>
          <p:cNvPr id="35" name="TextBox 34"/>
          <p:cNvSpPr txBox="1"/>
          <p:nvPr/>
        </p:nvSpPr>
        <p:spPr>
          <a:xfrm>
            <a:off x="19094450" y="18386425"/>
            <a:ext cx="8013700" cy="1870075"/>
          </a:xfrm>
          <a:prstGeom prst="rect">
            <a:avLst/>
          </a:prstGeom>
          <a:solidFill>
            <a:schemeClr val="bg1">
              <a:lumMod val="65000"/>
            </a:schemeClr>
          </a:solidFill>
        </p:spPr>
        <p:txBody>
          <a:bodyPr lIns="592029" tIns="592029" rIns="592029" bIns="592029" anchor="ctr">
            <a:spAutoFit/>
          </a:bodyPr>
          <a:lstStyle>
            <a:lvl1pPr eaLnBrk="0" hangingPunct="0">
              <a:defRPr sz="7400">
                <a:solidFill>
                  <a:schemeClr val="tx1"/>
                </a:solidFill>
                <a:latin typeface="Calibri" charset="0"/>
                <a:ea typeface="ＭＳ Ｐゴシック" charset="0"/>
                <a:cs typeface="ＭＳ Ｐゴシック" charset="0"/>
              </a:defRPr>
            </a:lvl1pPr>
            <a:lvl2pPr marL="37931725" indent="-37474525" eaLnBrk="0" hangingPunct="0">
              <a:defRPr sz="7400">
                <a:solidFill>
                  <a:schemeClr val="tx1"/>
                </a:solidFill>
                <a:latin typeface="Calibri" charset="0"/>
                <a:ea typeface="ＭＳ Ｐゴシック" charset="0"/>
              </a:defRPr>
            </a:lvl2pPr>
            <a:lvl3pPr eaLnBrk="0" hangingPunct="0">
              <a:defRPr sz="7400">
                <a:solidFill>
                  <a:schemeClr val="tx1"/>
                </a:solidFill>
                <a:latin typeface="Calibri" charset="0"/>
                <a:ea typeface="ＭＳ Ｐゴシック" charset="0"/>
              </a:defRPr>
            </a:lvl3pPr>
            <a:lvl4pPr eaLnBrk="0" hangingPunct="0">
              <a:defRPr sz="7400">
                <a:solidFill>
                  <a:schemeClr val="tx1"/>
                </a:solidFill>
                <a:latin typeface="Calibri" charset="0"/>
                <a:ea typeface="ＭＳ Ｐゴシック" charset="0"/>
              </a:defRPr>
            </a:lvl4pPr>
            <a:lvl5pPr eaLnBrk="0" hangingPunct="0">
              <a:defRPr sz="7400">
                <a:solidFill>
                  <a:schemeClr val="tx1"/>
                </a:solidFill>
                <a:latin typeface="Calibri" charset="0"/>
                <a:ea typeface="ＭＳ Ｐゴシック" charset="0"/>
              </a:defRPr>
            </a:lvl5pPr>
            <a:lvl6pPr marL="457200" eaLnBrk="0" fontAlgn="base" hangingPunct="0">
              <a:spcBef>
                <a:spcPct val="0"/>
              </a:spcBef>
              <a:spcAft>
                <a:spcPct val="0"/>
              </a:spcAft>
              <a:defRPr sz="7400">
                <a:solidFill>
                  <a:schemeClr val="tx1"/>
                </a:solidFill>
                <a:latin typeface="Calibri" charset="0"/>
                <a:ea typeface="ＭＳ Ｐゴシック" charset="0"/>
              </a:defRPr>
            </a:lvl6pPr>
            <a:lvl7pPr marL="914400" eaLnBrk="0" fontAlgn="base" hangingPunct="0">
              <a:spcBef>
                <a:spcPct val="0"/>
              </a:spcBef>
              <a:spcAft>
                <a:spcPct val="0"/>
              </a:spcAft>
              <a:defRPr sz="7400">
                <a:solidFill>
                  <a:schemeClr val="tx1"/>
                </a:solidFill>
                <a:latin typeface="Calibri" charset="0"/>
                <a:ea typeface="ＭＳ Ｐゴシック" charset="0"/>
              </a:defRPr>
            </a:lvl7pPr>
            <a:lvl8pPr marL="1371600" eaLnBrk="0" fontAlgn="base" hangingPunct="0">
              <a:spcBef>
                <a:spcPct val="0"/>
              </a:spcBef>
              <a:spcAft>
                <a:spcPct val="0"/>
              </a:spcAft>
              <a:defRPr sz="7400">
                <a:solidFill>
                  <a:schemeClr val="tx1"/>
                </a:solidFill>
                <a:latin typeface="Calibri" charset="0"/>
                <a:ea typeface="ＭＳ Ｐゴシック" charset="0"/>
              </a:defRPr>
            </a:lvl8pPr>
            <a:lvl9pPr marL="1828800" eaLnBrk="0" fontAlgn="base" hangingPunct="0">
              <a:spcBef>
                <a:spcPct val="0"/>
              </a:spcBef>
              <a:spcAft>
                <a:spcPct val="0"/>
              </a:spcAft>
              <a:defRPr sz="7400">
                <a:solidFill>
                  <a:schemeClr val="tx1"/>
                </a:solidFill>
                <a:latin typeface="Calibri" charset="0"/>
                <a:ea typeface="ＭＳ Ｐゴシック" charset="0"/>
              </a:defRPr>
            </a:lvl9pPr>
          </a:lstStyle>
          <a:p>
            <a:pPr defTabSz="1738498" eaLnBrk="1" hangingPunct="1">
              <a:defRPr/>
            </a:pPr>
            <a:r>
              <a:rPr lang="en-US" sz="4400" b="1">
                <a:solidFill>
                  <a:schemeClr val="bg1"/>
                </a:solidFill>
                <a:latin typeface="Arial" charset="0"/>
                <a:cs typeface="Arial" charset="0"/>
              </a:rPr>
              <a:t>Conclusions</a:t>
            </a:r>
          </a:p>
        </p:txBody>
      </p:sp>
      <p:sp>
        <p:nvSpPr>
          <p:cNvPr id="37" name="TextBox 36"/>
          <p:cNvSpPr txBox="1"/>
          <p:nvPr/>
        </p:nvSpPr>
        <p:spPr>
          <a:xfrm>
            <a:off x="19129375" y="28149094"/>
            <a:ext cx="8013700" cy="1866900"/>
          </a:xfrm>
          <a:prstGeom prst="rect">
            <a:avLst/>
          </a:prstGeom>
          <a:solidFill>
            <a:schemeClr val="bg1">
              <a:lumMod val="65000"/>
            </a:schemeClr>
          </a:solidFill>
        </p:spPr>
        <p:txBody>
          <a:bodyPr lIns="592029" tIns="592029" rIns="592029" bIns="592029" anchor="ctr">
            <a:spAutoFit/>
          </a:bodyPr>
          <a:lstStyle>
            <a:lvl1pPr eaLnBrk="0" hangingPunct="0">
              <a:defRPr sz="7400">
                <a:solidFill>
                  <a:schemeClr val="tx1"/>
                </a:solidFill>
                <a:latin typeface="Calibri" charset="0"/>
                <a:ea typeface="ＭＳ Ｐゴシック" charset="0"/>
                <a:cs typeface="ＭＳ Ｐゴシック" charset="0"/>
              </a:defRPr>
            </a:lvl1pPr>
            <a:lvl2pPr marL="37931725" indent="-37474525" eaLnBrk="0" hangingPunct="0">
              <a:defRPr sz="7400">
                <a:solidFill>
                  <a:schemeClr val="tx1"/>
                </a:solidFill>
                <a:latin typeface="Calibri" charset="0"/>
                <a:ea typeface="ＭＳ Ｐゴシック" charset="0"/>
              </a:defRPr>
            </a:lvl2pPr>
            <a:lvl3pPr eaLnBrk="0" hangingPunct="0">
              <a:defRPr sz="7400">
                <a:solidFill>
                  <a:schemeClr val="tx1"/>
                </a:solidFill>
                <a:latin typeface="Calibri" charset="0"/>
                <a:ea typeface="ＭＳ Ｐゴシック" charset="0"/>
              </a:defRPr>
            </a:lvl3pPr>
            <a:lvl4pPr eaLnBrk="0" hangingPunct="0">
              <a:defRPr sz="7400">
                <a:solidFill>
                  <a:schemeClr val="tx1"/>
                </a:solidFill>
                <a:latin typeface="Calibri" charset="0"/>
                <a:ea typeface="ＭＳ Ｐゴシック" charset="0"/>
              </a:defRPr>
            </a:lvl4pPr>
            <a:lvl5pPr eaLnBrk="0" hangingPunct="0">
              <a:defRPr sz="7400">
                <a:solidFill>
                  <a:schemeClr val="tx1"/>
                </a:solidFill>
                <a:latin typeface="Calibri" charset="0"/>
                <a:ea typeface="ＭＳ Ｐゴシック" charset="0"/>
              </a:defRPr>
            </a:lvl5pPr>
            <a:lvl6pPr marL="457200" eaLnBrk="0" fontAlgn="base" hangingPunct="0">
              <a:spcBef>
                <a:spcPct val="0"/>
              </a:spcBef>
              <a:spcAft>
                <a:spcPct val="0"/>
              </a:spcAft>
              <a:defRPr sz="7400">
                <a:solidFill>
                  <a:schemeClr val="tx1"/>
                </a:solidFill>
                <a:latin typeface="Calibri" charset="0"/>
                <a:ea typeface="ＭＳ Ｐゴシック" charset="0"/>
              </a:defRPr>
            </a:lvl6pPr>
            <a:lvl7pPr marL="914400" eaLnBrk="0" fontAlgn="base" hangingPunct="0">
              <a:spcBef>
                <a:spcPct val="0"/>
              </a:spcBef>
              <a:spcAft>
                <a:spcPct val="0"/>
              </a:spcAft>
              <a:defRPr sz="7400">
                <a:solidFill>
                  <a:schemeClr val="tx1"/>
                </a:solidFill>
                <a:latin typeface="Calibri" charset="0"/>
                <a:ea typeface="ＭＳ Ｐゴシック" charset="0"/>
              </a:defRPr>
            </a:lvl7pPr>
            <a:lvl8pPr marL="1371600" eaLnBrk="0" fontAlgn="base" hangingPunct="0">
              <a:spcBef>
                <a:spcPct val="0"/>
              </a:spcBef>
              <a:spcAft>
                <a:spcPct val="0"/>
              </a:spcAft>
              <a:defRPr sz="7400">
                <a:solidFill>
                  <a:schemeClr val="tx1"/>
                </a:solidFill>
                <a:latin typeface="Calibri" charset="0"/>
                <a:ea typeface="ＭＳ Ｐゴシック" charset="0"/>
              </a:defRPr>
            </a:lvl8pPr>
            <a:lvl9pPr marL="1828800" eaLnBrk="0" fontAlgn="base" hangingPunct="0">
              <a:spcBef>
                <a:spcPct val="0"/>
              </a:spcBef>
              <a:spcAft>
                <a:spcPct val="0"/>
              </a:spcAft>
              <a:defRPr sz="7400">
                <a:solidFill>
                  <a:schemeClr val="tx1"/>
                </a:solidFill>
                <a:latin typeface="Calibri" charset="0"/>
                <a:ea typeface="ＭＳ Ｐゴシック" charset="0"/>
              </a:defRPr>
            </a:lvl9pPr>
          </a:lstStyle>
          <a:p>
            <a:pPr defTabSz="1738498" eaLnBrk="1" hangingPunct="1">
              <a:defRPr/>
            </a:pPr>
            <a:r>
              <a:rPr lang="en-US" sz="4400" b="1">
                <a:solidFill>
                  <a:schemeClr val="bg1"/>
                </a:solidFill>
                <a:latin typeface="Arial" charset="0"/>
                <a:cs typeface="Arial" charset="0"/>
              </a:rPr>
              <a:t>Citations and Links</a:t>
            </a:r>
          </a:p>
        </p:txBody>
      </p:sp>
      <p:sp>
        <p:nvSpPr>
          <p:cNvPr id="38" name="Rectangle 37"/>
          <p:cNvSpPr/>
          <p:nvPr/>
        </p:nvSpPr>
        <p:spPr>
          <a:xfrm>
            <a:off x="19129375" y="30954663"/>
            <a:ext cx="8013700" cy="6961187"/>
          </a:xfrm>
          <a:prstGeom prst="rect">
            <a:avLst/>
          </a:prstGeom>
          <a:solidFill>
            <a:schemeClr val="bg1"/>
          </a:solidFill>
          <a:ln w="6350" cmpd="sng">
            <a:noFill/>
          </a:ln>
          <a:effectLst/>
        </p:spPr>
        <p:style>
          <a:lnRef idx="1">
            <a:schemeClr val="accent1"/>
          </a:lnRef>
          <a:fillRef idx="3">
            <a:schemeClr val="accent1"/>
          </a:fillRef>
          <a:effectRef idx="2">
            <a:schemeClr val="accent1"/>
          </a:effectRef>
          <a:fontRef idx="minor">
            <a:schemeClr val="lt1"/>
          </a:fontRef>
        </p:style>
        <p:txBody>
          <a:bodyPr lIns="84576" tIns="42288" rIns="84576" bIns="42288" anchor="ctr"/>
          <a:lstStyle/>
          <a:p>
            <a:pPr algn="ctr" defTabSz="1738498" eaLnBrk="1" hangingPunct="1">
              <a:defRPr/>
            </a:pPr>
            <a:endParaRPr lang="en-US">
              <a:solidFill>
                <a:srgbClr val="FFFFFF"/>
              </a:solidFill>
              <a:ea typeface="ＭＳ Ｐゴシック" charset="0"/>
              <a:cs typeface="ＭＳ Ｐゴシック" charset="0"/>
            </a:endParaRPr>
          </a:p>
        </p:txBody>
      </p:sp>
      <p:sp>
        <p:nvSpPr>
          <p:cNvPr id="15383" name="TextBox 42"/>
          <p:cNvSpPr txBox="1">
            <a:spLocks noChangeArrowheads="1"/>
          </p:cNvSpPr>
          <p:nvPr/>
        </p:nvSpPr>
        <p:spPr bwMode="auto">
          <a:xfrm>
            <a:off x="19095242" y="30160973"/>
            <a:ext cx="8013700" cy="7548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numCol="2">
            <a:spAutoFit/>
          </a:bodyPr>
          <a:lstStyle>
            <a:lvl1pPr marL="457200" indent="-457200" eaLnBrk="0" hangingPunct="0">
              <a:defRPr sz="6900">
                <a:solidFill>
                  <a:schemeClr val="tx1"/>
                </a:solidFill>
                <a:latin typeface="Calibri" panose="020F0502020204030204" pitchFamily="34" charset="0"/>
                <a:ea typeface="MS PGothic" panose="020B0600070205080204" pitchFamily="34" charset="-128"/>
              </a:defRPr>
            </a:lvl1pPr>
            <a:lvl2pPr marL="742950" indent="-285750" eaLnBrk="0" hangingPunct="0">
              <a:defRPr sz="6900">
                <a:solidFill>
                  <a:schemeClr val="tx1"/>
                </a:solidFill>
                <a:latin typeface="Calibri" panose="020F0502020204030204" pitchFamily="34" charset="0"/>
                <a:ea typeface="MS PGothic" panose="020B0600070205080204" pitchFamily="34" charset="-128"/>
              </a:defRPr>
            </a:lvl2pPr>
            <a:lvl3pPr marL="1143000" indent="-228600" eaLnBrk="0" hangingPunct="0">
              <a:defRPr sz="6900">
                <a:solidFill>
                  <a:schemeClr val="tx1"/>
                </a:solidFill>
                <a:latin typeface="Calibri" panose="020F0502020204030204" pitchFamily="34" charset="0"/>
                <a:ea typeface="MS PGothic" panose="020B0600070205080204" pitchFamily="34" charset="-128"/>
              </a:defRPr>
            </a:lvl3pPr>
            <a:lvl4pPr marL="1600200" indent="-228600" eaLnBrk="0" hangingPunct="0">
              <a:defRPr sz="6900">
                <a:solidFill>
                  <a:schemeClr val="tx1"/>
                </a:solidFill>
                <a:latin typeface="Calibri" panose="020F0502020204030204" pitchFamily="34" charset="0"/>
                <a:ea typeface="MS PGothic" panose="020B0600070205080204" pitchFamily="34" charset="-128"/>
              </a:defRPr>
            </a:lvl4pPr>
            <a:lvl5pPr marL="2057400" indent="-228600" eaLnBrk="0" hangingPunct="0">
              <a:defRPr sz="6900">
                <a:solidFill>
                  <a:schemeClr val="tx1"/>
                </a:solidFill>
                <a:latin typeface="Calibri" panose="020F0502020204030204" pitchFamily="34" charset="0"/>
                <a:ea typeface="MS PGothic" panose="020B0600070205080204" pitchFamily="34" charset="-128"/>
              </a:defRPr>
            </a:lvl5pPr>
            <a:lvl6pPr marL="2514600" indent="-228600" defTabSz="1736725" eaLnBrk="0" fontAlgn="base" hangingPunct="0">
              <a:spcBef>
                <a:spcPct val="0"/>
              </a:spcBef>
              <a:spcAft>
                <a:spcPct val="0"/>
              </a:spcAft>
              <a:defRPr sz="6900">
                <a:solidFill>
                  <a:schemeClr val="tx1"/>
                </a:solidFill>
                <a:latin typeface="Calibri" panose="020F0502020204030204" pitchFamily="34" charset="0"/>
                <a:ea typeface="MS PGothic" panose="020B0600070205080204" pitchFamily="34" charset="-128"/>
              </a:defRPr>
            </a:lvl6pPr>
            <a:lvl7pPr marL="2971800" indent="-228600" defTabSz="1736725" eaLnBrk="0" fontAlgn="base" hangingPunct="0">
              <a:spcBef>
                <a:spcPct val="0"/>
              </a:spcBef>
              <a:spcAft>
                <a:spcPct val="0"/>
              </a:spcAft>
              <a:defRPr sz="6900">
                <a:solidFill>
                  <a:schemeClr val="tx1"/>
                </a:solidFill>
                <a:latin typeface="Calibri" panose="020F0502020204030204" pitchFamily="34" charset="0"/>
                <a:ea typeface="MS PGothic" panose="020B0600070205080204" pitchFamily="34" charset="-128"/>
              </a:defRPr>
            </a:lvl7pPr>
            <a:lvl8pPr marL="3429000" indent="-228600" defTabSz="1736725" eaLnBrk="0" fontAlgn="base" hangingPunct="0">
              <a:spcBef>
                <a:spcPct val="0"/>
              </a:spcBef>
              <a:spcAft>
                <a:spcPct val="0"/>
              </a:spcAft>
              <a:defRPr sz="6900">
                <a:solidFill>
                  <a:schemeClr val="tx1"/>
                </a:solidFill>
                <a:latin typeface="Calibri" panose="020F0502020204030204" pitchFamily="34" charset="0"/>
                <a:ea typeface="MS PGothic" panose="020B0600070205080204" pitchFamily="34" charset="-128"/>
              </a:defRPr>
            </a:lvl8pPr>
            <a:lvl9pPr marL="3886200" indent="-228600" defTabSz="1736725" eaLnBrk="0" fontAlgn="base" hangingPunct="0">
              <a:spcBef>
                <a:spcPct val="0"/>
              </a:spcBef>
              <a:spcAft>
                <a:spcPct val="0"/>
              </a:spcAft>
              <a:defRPr sz="6900">
                <a:solidFill>
                  <a:schemeClr val="tx1"/>
                </a:solidFill>
                <a:latin typeface="Calibri" panose="020F0502020204030204" pitchFamily="34" charset="0"/>
                <a:ea typeface="MS PGothic" panose="020B0600070205080204" pitchFamily="34" charset="-128"/>
              </a:defRPr>
            </a:lvl9pPr>
          </a:lstStyle>
          <a:p>
            <a:pPr eaLnBrk="1" hangingPunct="1">
              <a:spcAft>
                <a:spcPts val="550"/>
              </a:spcAft>
              <a:defRPr/>
            </a:pPr>
            <a:r>
              <a:rPr lang="en-US" sz="2000" dirty="0">
                <a:latin typeface="+mj-lt"/>
              </a:rPr>
              <a:t>[1]</a:t>
            </a:r>
            <a:br>
              <a:rPr lang="en-US" sz="2000" dirty="0">
                <a:latin typeface="+mj-lt"/>
              </a:rPr>
            </a:br>
            <a:r>
              <a:rPr lang="en-US" sz="2000" dirty="0">
                <a:latin typeface="+mj-lt"/>
              </a:rPr>
              <a:t>https://www.thehubway.com/news/2016/04/13/rebalancing-act “(Re) balancing Act”.  Web Page. Retrieved 3 May 2016</a:t>
            </a:r>
          </a:p>
          <a:p>
            <a:pPr eaLnBrk="1" hangingPunct="1">
              <a:spcAft>
                <a:spcPts val="550"/>
              </a:spcAft>
              <a:defRPr/>
            </a:pPr>
            <a:r>
              <a:rPr lang="en-US" sz="2000" dirty="0">
                <a:latin typeface="+mj-lt"/>
              </a:rPr>
              <a:t>[2]</a:t>
            </a:r>
            <a:br>
              <a:rPr lang="en-US" sz="2000" dirty="0">
                <a:latin typeface="+mj-lt"/>
              </a:rPr>
            </a:br>
            <a:r>
              <a:rPr lang="en-US" sz="2000" dirty="0">
                <a:latin typeface="+mj-lt"/>
              </a:rPr>
              <a:t>http://files.hubwaydatachallenge.org/hubway_2011_07_through_2013_11.zip "</a:t>
            </a:r>
            <a:r>
              <a:rPr lang="en-US" sz="2000" dirty="0" err="1">
                <a:latin typeface="+mj-lt"/>
              </a:rPr>
              <a:t>Hubway</a:t>
            </a:r>
            <a:r>
              <a:rPr lang="en-US" sz="2000" dirty="0">
                <a:latin typeface="+mj-lt"/>
              </a:rPr>
              <a:t> Data Challenge." hubway_2011_07_through_2013_11. Zip Archive. Retrieved 16 March 2016.</a:t>
            </a:r>
            <a:endParaRPr lang="en-US" altLang="en-US" sz="2000" dirty="0">
              <a:latin typeface="+mj-lt"/>
            </a:endParaRPr>
          </a:p>
          <a:p>
            <a:pPr eaLnBrk="1" hangingPunct="1">
              <a:spcAft>
                <a:spcPts val="550"/>
              </a:spcAft>
              <a:defRPr/>
            </a:pPr>
            <a:r>
              <a:rPr lang="en-US" altLang="en-US" sz="2000" dirty="0">
                <a:latin typeface="+mj-lt"/>
              </a:rPr>
              <a:t>[3]</a:t>
            </a:r>
            <a:br>
              <a:rPr lang="en-US" altLang="en-US" sz="2000" dirty="0">
                <a:latin typeface="+mj-lt"/>
              </a:rPr>
            </a:br>
            <a:r>
              <a:rPr lang="en-US" sz="2000" dirty="0"/>
              <a:t>http://www.ncdc.noaa.gov/cdo-web/datasets/GHCND/locations/CITY:US250002/detail "NOAA National Centers for Environmental Information." Daily Summaries Location Details: Boston, MA</a:t>
            </a:r>
          </a:p>
          <a:p>
            <a:pPr eaLnBrk="1" hangingPunct="1">
              <a:spcAft>
                <a:spcPts val="550"/>
              </a:spcAft>
              <a:defRPr/>
            </a:pPr>
            <a:endParaRPr lang="en-US" sz="2000" dirty="0"/>
          </a:p>
          <a:p>
            <a:pPr eaLnBrk="1" hangingPunct="1">
              <a:spcAft>
                <a:spcPts val="550"/>
              </a:spcAft>
              <a:defRPr/>
            </a:pPr>
            <a:endParaRPr lang="en-US" sz="2000" dirty="0"/>
          </a:p>
          <a:p>
            <a:pPr eaLnBrk="1" hangingPunct="1">
              <a:spcAft>
                <a:spcPts val="550"/>
              </a:spcAft>
              <a:defRPr/>
            </a:pPr>
            <a:r>
              <a:rPr lang="en-US" sz="2000" dirty="0"/>
              <a:t>[4]</a:t>
            </a:r>
            <a:br>
              <a:rPr lang="en-US" sz="2000" dirty="0"/>
            </a:br>
            <a:r>
              <a:rPr lang="en-US" sz="2000" dirty="0"/>
              <a:t>http://www.stat.columbia.edu/~gelman/research/unpublished/loo_stan.pdf  A. </a:t>
            </a:r>
            <a:r>
              <a:rPr lang="en-US" sz="2000" dirty="0" err="1"/>
              <a:t>Gelman</a:t>
            </a:r>
            <a:r>
              <a:rPr lang="en-US" sz="2000" dirty="0"/>
              <a:t>, A. </a:t>
            </a:r>
            <a:r>
              <a:rPr lang="en-US" sz="2000" dirty="0" err="1"/>
              <a:t>Vehtari</a:t>
            </a:r>
            <a:r>
              <a:rPr lang="en-US" sz="2000" dirty="0"/>
              <a:t>, J. </a:t>
            </a:r>
            <a:r>
              <a:rPr lang="en-US" sz="2000" dirty="0" err="1"/>
              <a:t>Gabry</a:t>
            </a:r>
            <a:r>
              <a:rPr lang="en-US" sz="2000" dirty="0"/>
              <a:t>; "Practical Bayesian model evaluation using leave-one-out cross-validation and WAIC” pdf. Retrieved 27 April 2016.</a:t>
            </a:r>
          </a:p>
          <a:p>
            <a:pPr eaLnBrk="1" hangingPunct="1">
              <a:spcAft>
                <a:spcPts val="550"/>
              </a:spcAft>
              <a:defRPr/>
            </a:pPr>
            <a:r>
              <a:rPr lang="en-US" sz="2000" dirty="0"/>
              <a:t>[5]</a:t>
            </a:r>
            <a:br>
              <a:rPr lang="en-US" sz="2000" dirty="0"/>
            </a:br>
            <a:r>
              <a:rPr lang="en-US" sz="2000" dirty="0"/>
              <a:t>https://github.com/pymc-devs/pymc3/issues/888 . </a:t>
            </a:r>
            <a:r>
              <a:rPr lang="en-US" sz="2000" dirty="0" err="1"/>
              <a:t>Github</a:t>
            </a:r>
            <a:r>
              <a:rPr lang="en-US" sz="2000" dirty="0"/>
              <a:t> </a:t>
            </a:r>
            <a:r>
              <a:rPr lang="en-US" sz="2000" dirty="0" err="1"/>
              <a:t>user:aloctavodia</a:t>
            </a:r>
            <a:r>
              <a:rPr lang="en-US" sz="2000" dirty="0"/>
              <a:t>. “Implementing WAIC”. Web Page. Retrieved 27 April 2016.</a:t>
            </a:r>
          </a:p>
          <a:p>
            <a:pPr eaLnBrk="1" hangingPunct="1">
              <a:spcAft>
                <a:spcPts val="550"/>
              </a:spcAft>
              <a:defRPr/>
            </a:pPr>
            <a:endParaRPr lang="en-US" altLang="en-US" sz="2000" dirty="0">
              <a:latin typeface="+mj-lt"/>
            </a:endParaRPr>
          </a:p>
        </p:txBody>
      </p:sp>
      <p:sp>
        <p:nvSpPr>
          <p:cNvPr id="33" name="TextBox 32"/>
          <p:cNvSpPr txBox="1"/>
          <p:nvPr/>
        </p:nvSpPr>
        <p:spPr>
          <a:xfrm>
            <a:off x="10209213" y="11226800"/>
            <a:ext cx="7966075" cy="1870075"/>
          </a:xfrm>
          <a:prstGeom prst="rect">
            <a:avLst/>
          </a:prstGeom>
          <a:solidFill>
            <a:schemeClr val="bg1">
              <a:lumMod val="65000"/>
            </a:schemeClr>
          </a:solidFill>
        </p:spPr>
        <p:txBody>
          <a:bodyPr lIns="592029" tIns="592029" rIns="592029" bIns="592029" anchor="ctr">
            <a:spAutoFit/>
          </a:bodyPr>
          <a:lstStyle>
            <a:lvl1pPr eaLnBrk="0" hangingPunct="0">
              <a:defRPr sz="7400">
                <a:solidFill>
                  <a:schemeClr val="tx1"/>
                </a:solidFill>
                <a:latin typeface="Calibri" charset="0"/>
                <a:ea typeface="ＭＳ Ｐゴシック" charset="0"/>
                <a:cs typeface="ＭＳ Ｐゴシック" charset="0"/>
              </a:defRPr>
            </a:lvl1pPr>
            <a:lvl2pPr marL="37931725" indent="-37474525" eaLnBrk="0" hangingPunct="0">
              <a:defRPr sz="7400">
                <a:solidFill>
                  <a:schemeClr val="tx1"/>
                </a:solidFill>
                <a:latin typeface="Calibri" charset="0"/>
                <a:ea typeface="ＭＳ Ｐゴシック" charset="0"/>
              </a:defRPr>
            </a:lvl2pPr>
            <a:lvl3pPr eaLnBrk="0" hangingPunct="0">
              <a:defRPr sz="7400">
                <a:solidFill>
                  <a:schemeClr val="tx1"/>
                </a:solidFill>
                <a:latin typeface="Calibri" charset="0"/>
                <a:ea typeface="ＭＳ Ｐゴシック" charset="0"/>
              </a:defRPr>
            </a:lvl3pPr>
            <a:lvl4pPr eaLnBrk="0" hangingPunct="0">
              <a:defRPr sz="7400">
                <a:solidFill>
                  <a:schemeClr val="tx1"/>
                </a:solidFill>
                <a:latin typeface="Calibri" charset="0"/>
                <a:ea typeface="ＭＳ Ｐゴシック" charset="0"/>
              </a:defRPr>
            </a:lvl4pPr>
            <a:lvl5pPr eaLnBrk="0" hangingPunct="0">
              <a:defRPr sz="7400">
                <a:solidFill>
                  <a:schemeClr val="tx1"/>
                </a:solidFill>
                <a:latin typeface="Calibri" charset="0"/>
                <a:ea typeface="ＭＳ Ｐゴシック" charset="0"/>
              </a:defRPr>
            </a:lvl5pPr>
            <a:lvl6pPr marL="457200" eaLnBrk="0" fontAlgn="base" hangingPunct="0">
              <a:spcBef>
                <a:spcPct val="0"/>
              </a:spcBef>
              <a:spcAft>
                <a:spcPct val="0"/>
              </a:spcAft>
              <a:defRPr sz="7400">
                <a:solidFill>
                  <a:schemeClr val="tx1"/>
                </a:solidFill>
                <a:latin typeface="Calibri" charset="0"/>
                <a:ea typeface="ＭＳ Ｐゴシック" charset="0"/>
              </a:defRPr>
            </a:lvl6pPr>
            <a:lvl7pPr marL="914400" eaLnBrk="0" fontAlgn="base" hangingPunct="0">
              <a:spcBef>
                <a:spcPct val="0"/>
              </a:spcBef>
              <a:spcAft>
                <a:spcPct val="0"/>
              </a:spcAft>
              <a:defRPr sz="7400">
                <a:solidFill>
                  <a:schemeClr val="tx1"/>
                </a:solidFill>
                <a:latin typeface="Calibri" charset="0"/>
                <a:ea typeface="ＭＳ Ｐゴシック" charset="0"/>
              </a:defRPr>
            </a:lvl7pPr>
            <a:lvl8pPr marL="1371600" eaLnBrk="0" fontAlgn="base" hangingPunct="0">
              <a:spcBef>
                <a:spcPct val="0"/>
              </a:spcBef>
              <a:spcAft>
                <a:spcPct val="0"/>
              </a:spcAft>
              <a:defRPr sz="7400">
                <a:solidFill>
                  <a:schemeClr val="tx1"/>
                </a:solidFill>
                <a:latin typeface="Calibri" charset="0"/>
                <a:ea typeface="ＭＳ Ｐゴシック" charset="0"/>
              </a:defRPr>
            </a:lvl8pPr>
            <a:lvl9pPr marL="1828800" eaLnBrk="0" fontAlgn="base" hangingPunct="0">
              <a:spcBef>
                <a:spcPct val="0"/>
              </a:spcBef>
              <a:spcAft>
                <a:spcPct val="0"/>
              </a:spcAft>
              <a:defRPr sz="7400">
                <a:solidFill>
                  <a:schemeClr val="tx1"/>
                </a:solidFill>
                <a:latin typeface="Calibri" charset="0"/>
                <a:ea typeface="ＭＳ Ｐゴシック" charset="0"/>
              </a:defRPr>
            </a:lvl9pPr>
          </a:lstStyle>
          <a:p>
            <a:pPr defTabSz="1738498" eaLnBrk="1" hangingPunct="1">
              <a:defRPr/>
            </a:pPr>
            <a:r>
              <a:rPr lang="en-US" sz="4400" b="1">
                <a:solidFill>
                  <a:schemeClr val="bg1"/>
                </a:solidFill>
                <a:latin typeface="Arial" charset="0"/>
                <a:cs typeface="Arial" charset="0"/>
              </a:rPr>
              <a:t>Data</a:t>
            </a:r>
          </a:p>
        </p:txBody>
      </p:sp>
      <p:sp>
        <p:nvSpPr>
          <p:cNvPr id="4114" name="TextBox 44"/>
          <p:cNvSpPr txBox="1">
            <a:spLocks noChangeArrowheads="1"/>
          </p:cNvSpPr>
          <p:nvPr/>
        </p:nvSpPr>
        <p:spPr bwMode="auto">
          <a:xfrm>
            <a:off x="10209213" y="13495338"/>
            <a:ext cx="7966075" cy="133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a:spcBef>
                <a:spcPct val="20000"/>
              </a:spcBef>
              <a:buFont typeface="Arial" panose="020B0604020202020204" pitchFamily="34" charset="0"/>
              <a:buChar char="•"/>
              <a:defRPr sz="12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107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91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5pPr>
            <a:lvl6pPr marL="25146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6pPr>
            <a:lvl7pPr marL="29718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7pPr>
            <a:lvl8pPr marL="34290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8pPr>
            <a:lvl9pPr marL="38862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altLang="en-US" sz="3200" dirty="0" err="1">
                <a:latin typeface="Times" panose="02020603050405020304" pitchFamily="18" charset="0"/>
              </a:rPr>
              <a:t>Hubway</a:t>
            </a:r>
            <a:r>
              <a:rPr lang="en-US" altLang="en-US" sz="3200" dirty="0">
                <a:latin typeface="Times" panose="02020603050405020304" pitchFamily="18" charset="0"/>
              </a:rPr>
              <a:t> ridership data was published by the service provider for a data visualization competition </a:t>
            </a:r>
            <a:r>
              <a:rPr lang="en-US" altLang="en-US" sz="3200" dirty="0">
                <a:latin typeface="Times" panose="02020603050405020304" pitchFamily="18" charset="0"/>
                <a:hlinkClick r:id="rId5" tooltip="Hubway Data Challenge. &quot;hubway_2011_07_through_2013_11&quot;. Zip Archive. Retrieved 16 March 2016."/>
              </a:rPr>
              <a:t>[2]</a:t>
            </a:r>
            <a:r>
              <a:rPr lang="en-US" altLang="en-US" sz="3200" dirty="0">
                <a:latin typeface="Times" panose="02020603050405020304" pitchFamily="18" charset="0"/>
              </a:rPr>
              <a:t>. The data includes a line for each ride taken in the bike share system from its inception in July 2011 through the end of the 2012 season: 1.5M records.  Notably, the data has no direct assignment of commuter status.</a:t>
            </a:r>
          </a:p>
          <a:p>
            <a:pPr eaLnBrk="1" hangingPunct="1">
              <a:spcBef>
                <a:spcPct val="0"/>
              </a:spcBef>
              <a:buFontTx/>
              <a:buNone/>
            </a:pPr>
            <a:endParaRPr lang="en-US" altLang="en-US" sz="3200" dirty="0">
              <a:latin typeface="Times" panose="02020603050405020304" pitchFamily="18" charset="0"/>
            </a:endParaRPr>
          </a:p>
          <a:p>
            <a:pPr eaLnBrk="1" hangingPunct="1">
              <a:spcBef>
                <a:spcPct val="0"/>
              </a:spcBef>
              <a:buFontTx/>
              <a:buNone/>
            </a:pPr>
            <a:endParaRPr lang="en-US" altLang="en-US" sz="3200" dirty="0">
              <a:latin typeface="Times" panose="02020603050405020304" pitchFamily="18" charset="0"/>
            </a:endParaRPr>
          </a:p>
          <a:p>
            <a:pPr eaLnBrk="1" hangingPunct="1">
              <a:spcBef>
                <a:spcPct val="0"/>
              </a:spcBef>
              <a:buFontTx/>
              <a:buNone/>
            </a:pPr>
            <a:endParaRPr lang="en-US" altLang="en-US" sz="3200" dirty="0">
              <a:latin typeface="Times" panose="02020603050405020304" pitchFamily="18" charset="0"/>
            </a:endParaRPr>
          </a:p>
          <a:p>
            <a:pPr eaLnBrk="1" hangingPunct="1">
              <a:spcBef>
                <a:spcPct val="0"/>
              </a:spcBef>
              <a:buFontTx/>
              <a:buNone/>
            </a:pPr>
            <a:endParaRPr lang="en-US" altLang="en-US" sz="3200" dirty="0">
              <a:latin typeface="Times" panose="02020603050405020304" pitchFamily="18" charset="0"/>
            </a:endParaRPr>
          </a:p>
          <a:p>
            <a:pPr eaLnBrk="1" hangingPunct="1">
              <a:spcBef>
                <a:spcPct val="0"/>
              </a:spcBef>
              <a:buFontTx/>
              <a:buNone/>
            </a:pPr>
            <a:endParaRPr lang="en-US" altLang="en-US" sz="3200" dirty="0">
              <a:latin typeface="Times" panose="02020603050405020304" pitchFamily="18" charset="0"/>
            </a:endParaRPr>
          </a:p>
          <a:p>
            <a:pPr eaLnBrk="1" hangingPunct="1">
              <a:spcBef>
                <a:spcPct val="0"/>
              </a:spcBef>
              <a:buFontTx/>
              <a:buNone/>
            </a:pPr>
            <a:endParaRPr lang="en-US" altLang="en-US" sz="3200" dirty="0">
              <a:latin typeface="Times" panose="02020603050405020304" pitchFamily="18" charset="0"/>
            </a:endParaRPr>
          </a:p>
          <a:p>
            <a:pPr eaLnBrk="1" hangingPunct="1">
              <a:spcBef>
                <a:spcPct val="0"/>
              </a:spcBef>
              <a:buFontTx/>
              <a:buNone/>
            </a:pPr>
            <a:endParaRPr lang="en-US" altLang="en-US" sz="3200" dirty="0">
              <a:latin typeface="Times" panose="02020603050405020304" pitchFamily="18" charset="0"/>
            </a:endParaRPr>
          </a:p>
          <a:p>
            <a:pPr eaLnBrk="1" hangingPunct="1">
              <a:spcBef>
                <a:spcPct val="0"/>
              </a:spcBef>
              <a:buFontTx/>
              <a:buNone/>
            </a:pPr>
            <a:endParaRPr lang="en-US" altLang="en-US" sz="3200" dirty="0">
              <a:latin typeface="Times" panose="02020603050405020304" pitchFamily="18" charset="0"/>
            </a:endParaRPr>
          </a:p>
          <a:p>
            <a:pPr eaLnBrk="1" hangingPunct="1">
              <a:spcBef>
                <a:spcPct val="0"/>
              </a:spcBef>
              <a:buFontTx/>
              <a:buNone/>
            </a:pPr>
            <a:endParaRPr lang="en-US" altLang="en-US" sz="3200" dirty="0">
              <a:latin typeface="Times" panose="02020603050405020304" pitchFamily="18" charset="0"/>
            </a:endParaRPr>
          </a:p>
          <a:p>
            <a:pPr eaLnBrk="1" hangingPunct="1">
              <a:spcBef>
                <a:spcPct val="0"/>
              </a:spcBef>
              <a:buFontTx/>
              <a:buNone/>
            </a:pPr>
            <a:endParaRPr lang="en-US" altLang="en-US" sz="3200" dirty="0">
              <a:latin typeface="Times" panose="02020603050405020304" pitchFamily="18" charset="0"/>
            </a:endParaRPr>
          </a:p>
          <a:p>
            <a:pPr eaLnBrk="1" hangingPunct="1">
              <a:spcBef>
                <a:spcPct val="0"/>
              </a:spcBef>
              <a:buFontTx/>
              <a:buNone/>
            </a:pPr>
            <a:endParaRPr lang="en-US" altLang="en-US" sz="3200" dirty="0">
              <a:latin typeface="Times" panose="02020603050405020304" pitchFamily="18" charset="0"/>
            </a:endParaRPr>
          </a:p>
          <a:p>
            <a:pPr eaLnBrk="1" hangingPunct="1">
              <a:spcBef>
                <a:spcPct val="0"/>
              </a:spcBef>
              <a:buFontTx/>
              <a:buNone/>
            </a:pPr>
            <a:endParaRPr lang="en-US" altLang="en-US" sz="3200" dirty="0">
              <a:latin typeface="Times" panose="02020603050405020304" pitchFamily="18" charset="0"/>
            </a:endParaRPr>
          </a:p>
          <a:p>
            <a:pPr eaLnBrk="1" hangingPunct="1">
              <a:spcBef>
                <a:spcPct val="0"/>
              </a:spcBef>
              <a:buFontTx/>
              <a:buNone/>
            </a:pPr>
            <a:r>
              <a:rPr lang="en-US" altLang="en-US" sz="3200" dirty="0">
                <a:latin typeface="Times" panose="02020603050405020304" pitchFamily="18" charset="0"/>
              </a:rPr>
              <a:t>For weather data, we turn to NOAA, whose National Centers for Environmental Information provides the service of publishing Climate Data Online. We requested and received a data set including daily observed weather conditions for the relevant time period, for the Boston metropolitan area </a:t>
            </a:r>
            <a:r>
              <a:rPr lang="en-US" altLang="en-US" sz="3200" dirty="0">
                <a:latin typeface="Times" panose="02020603050405020304" pitchFamily="18" charset="0"/>
                <a:hlinkClick r:id="rId6" tooltip="NOAA National Centers for Environmental Information. &quot;Daily Summaries Location Details: Boston, MA&quot;"/>
              </a:rPr>
              <a:t>[3]</a:t>
            </a:r>
            <a:r>
              <a:rPr lang="en-US" altLang="en-US" sz="3200" dirty="0">
                <a:latin typeface="Times" panose="02020603050405020304" pitchFamily="18" charset="0"/>
              </a:rPr>
              <a:t>.  </a:t>
            </a:r>
          </a:p>
        </p:txBody>
      </p:sp>
      <p:pic>
        <p:nvPicPr>
          <p:cNvPr id="4115" name="Picture 19" descr="IACSshieldrednoback.psd"/>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4642763" y="35402838"/>
            <a:ext cx="2500312" cy="303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6" name="TextBox 23"/>
          <p:cNvSpPr txBox="1">
            <a:spLocks noChangeArrowheads="1"/>
          </p:cNvSpPr>
          <p:nvPr/>
        </p:nvSpPr>
        <p:spPr bwMode="auto">
          <a:xfrm>
            <a:off x="1147763" y="37609463"/>
            <a:ext cx="259953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a:spcBef>
                <a:spcPct val="20000"/>
              </a:spcBef>
              <a:buFont typeface="Arial" panose="020B0604020202020204" pitchFamily="34" charset="0"/>
              <a:buChar char="•"/>
              <a:defRPr sz="12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107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91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5pPr>
            <a:lvl6pPr marL="25146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6pPr>
            <a:lvl7pPr marL="29718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7pPr>
            <a:lvl8pPr marL="34290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8pPr>
            <a:lvl9pPr marL="38862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en-US" altLang="en-US" sz="4100">
                <a:latin typeface="Helvetica" panose="020B0604020202020204" pitchFamily="34" charset="0"/>
              </a:rPr>
              <a:t>School of Engineering and Applied Sciences • Institute for Applied Computational Science</a:t>
            </a:r>
          </a:p>
          <a:p>
            <a:pPr eaLnBrk="1" hangingPunct="1">
              <a:spcBef>
                <a:spcPct val="0"/>
              </a:spcBef>
              <a:buFontTx/>
              <a:buNone/>
            </a:pPr>
            <a:endParaRPr lang="en-US" altLang="en-US" sz="7600"/>
          </a:p>
        </p:txBody>
      </p:sp>
      <p:pic>
        <p:nvPicPr>
          <p:cNvPr id="4117" name="Picture 3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277938" y="31926213"/>
            <a:ext cx="767715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8" name="Picture 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0066338" y="29773563"/>
            <a:ext cx="790575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9" name="Picture 4"/>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0133013" y="17219613"/>
            <a:ext cx="81534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Rectangle 41"/>
          <p:cNvSpPr/>
          <p:nvPr/>
        </p:nvSpPr>
        <p:spPr>
          <a:xfrm>
            <a:off x="1211263" y="20131088"/>
            <a:ext cx="7962900" cy="16425862"/>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84576" tIns="42288" rIns="84576" bIns="42288"/>
          <a:lstStyle/>
          <a:p>
            <a:pPr defTabSz="1738498" eaLnBrk="1" hangingPunct="1">
              <a:defRPr/>
            </a:pPr>
            <a:r>
              <a:rPr lang="en-US" altLang="en-US" sz="3200" dirty="0">
                <a:solidFill>
                  <a:schemeClr val="tx1"/>
                </a:solidFill>
                <a:latin typeface="Times" panose="02020603050405020304" pitchFamily="18" charset="0"/>
              </a:rPr>
              <a:t>We made use of the considerable power that exists in libraries for scientific computing in </a:t>
            </a:r>
            <a:r>
              <a:rPr lang="en-US" altLang="en-US" sz="3200" dirty="0">
                <a:solidFill>
                  <a:schemeClr val="tx1"/>
                </a:solidFill>
                <a:latin typeface="Consolas" panose="020B0609020204030204" pitchFamily="49" charset="0"/>
              </a:rPr>
              <a:t>python</a:t>
            </a:r>
            <a:r>
              <a:rPr lang="en-US" altLang="en-US" sz="3200" dirty="0">
                <a:solidFill>
                  <a:schemeClr val="tx1"/>
                </a:solidFill>
                <a:latin typeface="Times" panose="02020603050405020304" pitchFamily="18" charset="0"/>
              </a:rPr>
              <a:t>. After loading and cleaning the ridership and weather data in a </a:t>
            </a:r>
            <a:r>
              <a:rPr lang="en-US" altLang="en-US" sz="3200" dirty="0">
                <a:solidFill>
                  <a:schemeClr val="tx1"/>
                </a:solidFill>
                <a:latin typeface="Consolas" panose="020B0609020204030204" pitchFamily="49" charset="0"/>
              </a:rPr>
              <a:t>pandas</a:t>
            </a:r>
            <a:r>
              <a:rPr lang="en-US" altLang="en-US" sz="3200" dirty="0">
                <a:solidFill>
                  <a:schemeClr val="tx1"/>
                </a:solidFill>
                <a:latin typeface="Times" panose="02020603050405020304" pitchFamily="18" charset="0"/>
              </a:rPr>
              <a:t> </a:t>
            </a:r>
            <a:r>
              <a:rPr lang="en-US" altLang="en-US" sz="3200" dirty="0" err="1">
                <a:solidFill>
                  <a:schemeClr val="tx1"/>
                </a:solidFill>
                <a:latin typeface="Consolas" panose="020B0609020204030204" pitchFamily="49" charset="0"/>
              </a:rPr>
              <a:t>DataFrame</a:t>
            </a:r>
            <a:r>
              <a:rPr lang="en-US" altLang="en-US" sz="3200" dirty="0">
                <a:solidFill>
                  <a:schemeClr val="tx1"/>
                </a:solidFill>
                <a:latin typeface="Times" panose="02020603050405020304" pitchFamily="18" charset="0"/>
              </a:rPr>
              <a:t>, we tagged the ridership data with the daily weather data, and cached the result, using </a:t>
            </a:r>
            <a:r>
              <a:rPr lang="en-US" altLang="en-US" sz="3200" dirty="0">
                <a:solidFill>
                  <a:schemeClr val="tx1"/>
                </a:solidFill>
                <a:latin typeface="Consolas" panose="020B0609020204030204" pitchFamily="49" charset="0"/>
              </a:rPr>
              <a:t>pickle</a:t>
            </a:r>
            <a:r>
              <a:rPr lang="en-US" altLang="en-US" sz="3200" dirty="0">
                <a:solidFill>
                  <a:schemeClr val="tx1"/>
                </a:solidFill>
                <a:latin typeface="Times" panose="02020603050405020304" pitchFamily="18" charset="0"/>
              </a:rPr>
              <a:t>, as the above steps took more than 20 minutes to run. We made a cursory examination of the data by plotting a histogram of departure counts by time of day. (fig. 2).  This examination confirmed some hunches we had about the data, and recommended an approach we learned in AM207 this semester: expectation maximization.</a:t>
            </a:r>
          </a:p>
          <a:p>
            <a:pPr defTabSz="1738498" eaLnBrk="1" hangingPunct="1">
              <a:defRPr/>
            </a:pPr>
            <a:r>
              <a:rPr lang="en-US" altLang="en-US" sz="3200" dirty="0">
                <a:solidFill>
                  <a:schemeClr val="tx1"/>
                </a:solidFill>
                <a:latin typeface="Times" panose="02020603050405020304" pitchFamily="18" charset="0"/>
              </a:rPr>
              <a:t>By formulating the E and M update steps for the component weights and model curve parameters, respectively, we were able to infer a weighed labelling of individual rides from the ridership log, based solely on the time of departure. (fig. 1)</a:t>
            </a:r>
          </a:p>
          <a:p>
            <a:pPr defTabSz="1738498" eaLnBrk="1" hangingPunct="1">
              <a:defRPr/>
            </a:pPr>
            <a:r>
              <a:rPr lang="en-US" altLang="en-US" sz="3200" dirty="0">
                <a:solidFill>
                  <a:schemeClr val="tx1"/>
                </a:solidFill>
                <a:latin typeface="Times" panose="02020603050405020304" pitchFamily="18" charset="0"/>
              </a:rPr>
              <a:t>From this point, we hoped to observe a marked difference in weighted summary statistics inn the weather measures tagged on the rides, across ridership categories.</a:t>
            </a:r>
          </a:p>
          <a:p>
            <a:pPr defTabSz="1738498" eaLnBrk="1" hangingPunct="1">
              <a:defRPr/>
            </a:pPr>
            <a:endParaRPr lang="en-US" sz="3200" dirty="0">
              <a:solidFill>
                <a:schemeClr val="tx1"/>
              </a:solidFill>
              <a:latin typeface="Times" panose="02020603050405020304" pitchFamily="18" charset="0"/>
              <a:ea typeface="ＭＳ Ｐゴシック" charset="0"/>
              <a:cs typeface="Times" panose="02020603050405020304" pitchFamily="18" charset="0"/>
            </a:endParaRPr>
          </a:p>
        </p:txBody>
      </p:sp>
      <p:sp>
        <p:nvSpPr>
          <p:cNvPr id="4121" name="TextBox 5"/>
          <p:cNvSpPr txBox="1">
            <a:spLocks noChangeArrowheads="1"/>
          </p:cNvSpPr>
          <p:nvPr/>
        </p:nvSpPr>
        <p:spPr bwMode="auto">
          <a:xfrm>
            <a:off x="10213975" y="22102763"/>
            <a:ext cx="8148638"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en-US" sz="3200" b="1"/>
              <a:t>Figure 2.</a:t>
            </a:r>
            <a:r>
              <a:rPr lang="en-US" altLang="en-US" sz="3200"/>
              <a:t> Time of day for ride departures</a:t>
            </a:r>
          </a:p>
        </p:txBody>
      </p:sp>
      <p:sp>
        <p:nvSpPr>
          <p:cNvPr id="4122" name="TextBox 38"/>
          <p:cNvSpPr txBox="1">
            <a:spLocks noChangeArrowheads="1"/>
          </p:cNvSpPr>
          <p:nvPr/>
        </p:nvSpPr>
        <p:spPr bwMode="auto">
          <a:xfrm>
            <a:off x="1292225" y="36864925"/>
            <a:ext cx="78041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a:spcBef>
                <a:spcPct val="20000"/>
              </a:spcBef>
              <a:buFont typeface="Arial" panose="020B0604020202020204" pitchFamily="34" charset="0"/>
              <a:buChar char="•"/>
              <a:defRPr sz="12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107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91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5pPr>
            <a:lvl6pPr marL="25146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6pPr>
            <a:lvl7pPr marL="29718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7pPr>
            <a:lvl8pPr marL="34290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8pPr>
            <a:lvl9pPr marL="38862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en-US" sz="2800" b="1"/>
              <a:t>Figure 1.</a:t>
            </a:r>
            <a:r>
              <a:rPr lang="en-US" altLang="en-US" sz="2800"/>
              <a:t> EM fitting different numbers of Gaussians</a:t>
            </a:r>
          </a:p>
        </p:txBody>
      </p:sp>
      <p:sp>
        <p:nvSpPr>
          <p:cNvPr id="4123" name="TextBox 38"/>
          <p:cNvSpPr txBox="1">
            <a:spLocks noChangeArrowheads="1"/>
          </p:cNvSpPr>
          <p:nvPr/>
        </p:nvSpPr>
        <p:spPr bwMode="auto">
          <a:xfrm>
            <a:off x="10050463" y="34613850"/>
            <a:ext cx="8124825"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a:spcBef>
                <a:spcPct val="20000"/>
              </a:spcBef>
              <a:buFont typeface="Arial" panose="020B0604020202020204" pitchFamily="34" charset="0"/>
              <a:buChar char="•"/>
              <a:defRPr sz="12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107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91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5pPr>
            <a:lvl6pPr marL="25146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6pPr>
            <a:lvl7pPr marL="29718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7pPr>
            <a:lvl8pPr marL="34290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8pPr>
            <a:lvl9pPr marL="3886200" indent="-228600" defTabSz="1736725" eaLnBrk="0" fontAlgn="base" hangingPunct="0">
              <a:spcBef>
                <a:spcPct val="20000"/>
              </a:spcBef>
              <a:spcAft>
                <a:spcPct val="0"/>
              </a:spcAft>
              <a:buFont typeface="Arial" panose="020B0604020202020204" pitchFamily="34" charset="0"/>
              <a:buChar char="»"/>
              <a:defRPr sz="76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en-US" sz="2800" b="1"/>
              <a:t>Figure 3.</a:t>
            </a:r>
            <a:r>
              <a:rPr lang="en-US" altLang="en-US" sz="2800"/>
              <a:t> Similarity of Sum of Gaussians to histogram of weekday ridership</a:t>
            </a:r>
          </a:p>
        </p:txBody>
      </p:sp>
      <p:sp>
        <p:nvSpPr>
          <p:cNvPr id="47" name="Rectangle 46"/>
          <p:cNvSpPr/>
          <p:nvPr/>
        </p:nvSpPr>
        <p:spPr>
          <a:xfrm>
            <a:off x="10164763" y="28227338"/>
            <a:ext cx="7962900" cy="1604962"/>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84576" tIns="42288" rIns="84576" bIns="42288"/>
          <a:lstStyle/>
          <a:p>
            <a:pPr defTabSz="1738498" eaLnBrk="1" hangingPunct="1">
              <a:defRPr/>
            </a:pPr>
            <a:r>
              <a:rPr lang="en-US" altLang="en-US" sz="3200" dirty="0">
                <a:solidFill>
                  <a:schemeClr val="tx1"/>
                </a:solidFill>
                <a:latin typeface="Times" panose="02020603050405020304" pitchFamily="18" charset="0"/>
              </a:rPr>
              <a:t>Using expectation maximization, we were able to fit a mixture of 4 Gaussians to the ridership histogram. (fig. 3). </a:t>
            </a:r>
            <a:endParaRPr lang="en-US" sz="3200" dirty="0">
              <a:solidFill>
                <a:schemeClr val="tx1"/>
              </a:solidFill>
              <a:latin typeface="Times" panose="02020603050405020304" pitchFamily="18" charset="0"/>
              <a:ea typeface="ＭＳ Ｐゴシック" charset="0"/>
              <a:cs typeface="Times" panose="02020603050405020304" pitchFamily="18" charset="0"/>
            </a:endParaRPr>
          </a:p>
        </p:txBody>
      </p:sp>
      <p:sp>
        <p:nvSpPr>
          <p:cNvPr id="48" name="Rectangle 47"/>
          <p:cNvSpPr/>
          <p:nvPr/>
        </p:nvSpPr>
        <p:spPr>
          <a:xfrm>
            <a:off x="19129375" y="11007725"/>
            <a:ext cx="4443413" cy="7091363"/>
          </a:xfrm>
          <a:prstGeom prst="rect">
            <a:avLst/>
          </a:prstGeom>
          <a:solidFill>
            <a:srgbClr val="FFFFFF"/>
          </a:solidFill>
          <a:ln w="6350" cmpd="sng">
            <a:noFill/>
          </a:ln>
          <a:effectLst/>
        </p:spPr>
        <p:style>
          <a:lnRef idx="1">
            <a:schemeClr val="accent1"/>
          </a:lnRef>
          <a:fillRef idx="3">
            <a:schemeClr val="accent1"/>
          </a:fillRef>
          <a:effectRef idx="2">
            <a:schemeClr val="accent1"/>
          </a:effectRef>
          <a:fontRef idx="minor">
            <a:schemeClr val="lt1"/>
          </a:fontRef>
        </p:style>
        <p:txBody>
          <a:bodyPr lIns="84576" tIns="42288" rIns="84576" bIns="42288"/>
          <a:lstStyle/>
          <a:p>
            <a:pPr marL="457200" indent="-457200" eaLnBrk="1" hangingPunct="1">
              <a:buFont typeface="Arial" panose="020B0604020202020204" pitchFamily="34" charset="0"/>
              <a:buChar char="•"/>
              <a:defRPr/>
            </a:pPr>
            <a:r>
              <a:rPr lang="en-US" sz="3200" dirty="0">
                <a:solidFill>
                  <a:schemeClr val="tx1"/>
                </a:solidFill>
                <a:latin typeface="Times" panose="02020603050405020304" pitchFamily="18" charset="0"/>
                <a:cs typeface="Times" panose="02020603050405020304" pitchFamily="18" charset="0"/>
              </a:rPr>
              <a:t>Morning commuters</a:t>
            </a:r>
          </a:p>
          <a:p>
            <a:pPr marL="457200" indent="-457200" eaLnBrk="1" hangingPunct="1">
              <a:buFont typeface="Arial" panose="020B0604020202020204" pitchFamily="34" charset="0"/>
              <a:buChar char="•"/>
              <a:defRPr/>
            </a:pPr>
            <a:r>
              <a:rPr lang="en-US" sz="3200" dirty="0">
                <a:solidFill>
                  <a:schemeClr val="tx1"/>
                </a:solidFill>
                <a:latin typeface="Times" panose="02020603050405020304" pitchFamily="18" charset="0"/>
                <a:cs typeface="Times" panose="02020603050405020304" pitchFamily="18" charset="0"/>
              </a:rPr>
              <a:t>Daytime joyriders</a:t>
            </a:r>
          </a:p>
          <a:p>
            <a:pPr marL="457200" indent="-457200" eaLnBrk="1" hangingPunct="1">
              <a:buFont typeface="Arial" panose="020B0604020202020204" pitchFamily="34" charset="0"/>
              <a:buChar char="•"/>
              <a:defRPr/>
            </a:pPr>
            <a:r>
              <a:rPr lang="en-US" sz="3200" dirty="0">
                <a:solidFill>
                  <a:schemeClr val="tx1"/>
                </a:solidFill>
                <a:latin typeface="Times" panose="02020603050405020304" pitchFamily="18" charset="0"/>
                <a:cs typeface="Times" panose="02020603050405020304" pitchFamily="18" charset="0"/>
              </a:rPr>
              <a:t>Evening commuters</a:t>
            </a:r>
          </a:p>
          <a:p>
            <a:pPr marL="457200" indent="-457200" eaLnBrk="1" hangingPunct="1">
              <a:buFont typeface="Arial" panose="020B0604020202020204" pitchFamily="34" charset="0"/>
              <a:buChar char="•"/>
              <a:defRPr/>
            </a:pPr>
            <a:r>
              <a:rPr lang="en-US" sz="3200" dirty="0">
                <a:solidFill>
                  <a:schemeClr val="tx1"/>
                </a:solidFill>
                <a:latin typeface="Times" panose="02020603050405020304" pitchFamily="18" charset="0"/>
                <a:cs typeface="Times" panose="02020603050405020304" pitchFamily="18" charset="0"/>
              </a:rPr>
              <a:t>Nighttime joyriders</a:t>
            </a:r>
          </a:p>
          <a:p>
            <a:pPr marL="457200" indent="-457200" eaLnBrk="1" hangingPunct="1">
              <a:buFont typeface="Arial" panose="020B0604020202020204" pitchFamily="34" charset="0"/>
              <a:buChar char="•"/>
              <a:defRPr/>
            </a:pPr>
            <a:endParaRPr lang="en-US" sz="3200" dirty="0">
              <a:solidFill>
                <a:schemeClr val="tx1"/>
              </a:solidFill>
              <a:latin typeface="Times" panose="02020603050405020304" pitchFamily="18" charset="0"/>
              <a:cs typeface="Times" panose="02020603050405020304" pitchFamily="18" charset="0"/>
            </a:endParaRPr>
          </a:p>
          <a:p>
            <a:pPr eaLnBrk="1" hangingPunct="1">
              <a:defRPr/>
            </a:pPr>
            <a:r>
              <a:rPr lang="en-US" sz="3200" dirty="0">
                <a:solidFill>
                  <a:schemeClr val="tx1"/>
                </a:solidFill>
                <a:latin typeface="Times" panose="02020603050405020304" pitchFamily="18" charset="0"/>
                <a:cs typeface="Times" panose="02020603050405020304" pitchFamily="18" charset="0"/>
              </a:rPr>
              <a:t>When we examined the summary statistics for weather data associated with each inferred rider label, we found such small deviations in those numbers as not to merit rigorous testing. (&lt;1°C, &lt; .2 mm) (fig. 4).</a:t>
            </a:r>
          </a:p>
          <a:p>
            <a:pPr marL="457200" indent="-457200" eaLnBrk="1" hangingPunct="1">
              <a:buFont typeface="Arial" panose="020B0604020202020204" pitchFamily="34" charset="0"/>
              <a:buChar char="•"/>
              <a:defRPr/>
            </a:pPr>
            <a:endParaRPr lang="en-US" sz="3200" dirty="0">
              <a:solidFill>
                <a:schemeClr val="tx1"/>
              </a:solidFill>
              <a:latin typeface="Times" panose="02020603050405020304" pitchFamily="18" charset="0"/>
              <a:cs typeface="Times" panose="02020603050405020304" pitchFamily="18" charset="0"/>
            </a:endParaRPr>
          </a:p>
          <a:p>
            <a:pPr marL="457200" indent="-457200" eaLnBrk="1" hangingPunct="1">
              <a:buFont typeface="Arial" panose="020B0604020202020204" pitchFamily="34" charset="0"/>
              <a:buChar char="•"/>
              <a:defRPr/>
            </a:pPr>
            <a:endParaRPr lang="en-US" sz="3200" dirty="0">
              <a:solidFill>
                <a:schemeClr val="tx1"/>
              </a:solidFill>
              <a:latin typeface="Times" panose="02020603050405020304" pitchFamily="18" charset="0"/>
              <a:cs typeface="Times" panose="02020603050405020304" pitchFamily="18" charset="0"/>
            </a:endParaRPr>
          </a:p>
        </p:txBody>
      </p:sp>
      <p:sp>
        <p:nvSpPr>
          <p:cNvPr id="49" name="Rectangle 48"/>
          <p:cNvSpPr/>
          <p:nvPr/>
        </p:nvSpPr>
        <p:spPr>
          <a:xfrm>
            <a:off x="19094450" y="20366038"/>
            <a:ext cx="8105775" cy="7043737"/>
          </a:xfrm>
          <a:prstGeom prst="rect">
            <a:avLst/>
          </a:prstGeom>
          <a:solidFill>
            <a:srgbClr val="FFFFFF"/>
          </a:solidFill>
          <a:ln w="6350" cmpd="sng">
            <a:noFill/>
          </a:ln>
          <a:effectLst/>
        </p:spPr>
        <p:style>
          <a:lnRef idx="1">
            <a:schemeClr val="accent1"/>
          </a:lnRef>
          <a:fillRef idx="3">
            <a:schemeClr val="accent1"/>
          </a:fillRef>
          <a:effectRef idx="2">
            <a:schemeClr val="accent1"/>
          </a:effectRef>
          <a:fontRef idx="minor">
            <a:schemeClr val="lt1"/>
          </a:fontRef>
        </p:style>
        <p:txBody>
          <a:bodyPr lIns="84576" tIns="42288" rIns="84576" bIns="42288"/>
          <a:lstStyle/>
          <a:p>
            <a:pPr eaLnBrk="1" hangingPunct="1">
              <a:defRPr/>
            </a:pPr>
            <a:r>
              <a:rPr lang="en-US" sz="3200" dirty="0">
                <a:solidFill>
                  <a:schemeClr val="tx1"/>
                </a:solidFill>
                <a:latin typeface="Times" panose="02020603050405020304" pitchFamily="18" charset="0"/>
                <a:cs typeface="Times" panose="02020603050405020304" pitchFamily="18" charset="0"/>
              </a:rPr>
              <a:t>We must </a:t>
            </a:r>
            <a:r>
              <a:rPr lang="en-US" sz="3200" u="sng" dirty="0">
                <a:solidFill>
                  <a:schemeClr val="tx1"/>
                </a:solidFill>
                <a:latin typeface="Times" panose="02020603050405020304" pitchFamily="18" charset="0"/>
                <a:cs typeface="Times" panose="02020603050405020304" pitchFamily="18" charset="0"/>
              </a:rPr>
              <a:t>reject</a:t>
            </a:r>
            <a:r>
              <a:rPr lang="en-US" sz="3200" dirty="0">
                <a:solidFill>
                  <a:schemeClr val="tx1"/>
                </a:solidFill>
                <a:latin typeface="Times" panose="02020603050405020304" pitchFamily="18" charset="0"/>
                <a:cs typeface="Times" panose="02020603050405020304" pitchFamily="18" charset="0"/>
              </a:rPr>
              <a:t> our hypothesis that weather impacts commuters and joyriders </a:t>
            </a:r>
            <a:r>
              <a:rPr lang="en-US" sz="3200" u="sng" dirty="0">
                <a:solidFill>
                  <a:schemeClr val="tx1"/>
                </a:solidFill>
                <a:latin typeface="Times" panose="02020603050405020304" pitchFamily="18" charset="0"/>
                <a:cs typeface="Times" panose="02020603050405020304" pitchFamily="18" charset="0"/>
              </a:rPr>
              <a:t>differently</a:t>
            </a:r>
            <a:r>
              <a:rPr lang="en-US" sz="3200" dirty="0">
                <a:solidFill>
                  <a:schemeClr val="tx1"/>
                </a:solidFill>
                <a:latin typeface="Times" panose="02020603050405020304" pitchFamily="18" charset="0"/>
                <a:cs typeface="Times" panose="02020603050405020304" pitchFamily="18" charset="0"/>
              </a:rPr>
              <a:t> in the </a:t>
            </a:r>
            <a:r>
              <a:rPr lang="en-US" sz="3200" dirty="0" err="1">
                <a:solidFill>
                  <a:schemeClr val="tx1"/>
                </a:solidFill>
                <a:latin typeface="Times" panose="02020603050405020304" pitchFamily="18" charset="0"/>
                <a:cs typeface="Times" panose="02020603050405020304" pitchFamily="18" charset="0"/>
              </a:rPr>
              <a:t>Hubway</a:t>
            </a:r>
            <a:r>
              <a:rPr lang="en-US" sz="3200" dirty="0">
                <a:solidFill>
                  <a:schemeClr val="tx1"/>
                </a:solidFill>
                <a:latin typeface="Times" panose="02020603050405020304" pitchFamily="18" charset="0"/>
                <a:cs typeface="Times" panose="02020603050405020304" pitchFamily="18" charset="0"/>
              </a:rPr>
              <a:t> system.</a:t>
            </a:r>
          </a:p>
          <a:p>
            <a:pPr eaLnBrk="1" hangingPunct="1">
              <a:defRPr/>
            </a:pPr>
            <a:r>
              <a:rPr lang="en-US" sz="3200" dirty="0">
                <a:solidFill>
                  <a:schemeClr val="tx1"/>
                </a:solidFill>
                <a:latin typeface="Times" panose="02020603050405020304" pitchFamily="18" charset="0"/>
                <a:cs typeface="Times" panose="02020603050405020304" pitchFamily="18" charset="0"/>
              </a:rPr>
              <a:t>There is more room for analysis of this data.  Primary avenues for approach are to add more indicators to the likelihood used in weight-updates of Expectation Maximization, such as ride duration, subscription status, or whether there is a Red Sox game.  The model would also benefit from a hierarchy that distinguishes between rental locations, since demand patterns for different parts of the city vary greatly from morning to evening, and our current system-wide model does not capture this.</a:t>
            </a:r>
          </a:p>
        </p:txBody>
      </p:sp>
      <p:pic>
        <p:nvPicPr>
          <p:cNvPr id="4127" name="Picture 7"/>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3626763" y="13007975"/>
            <a:ext cx="3379787" cy="198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8" name="Picture 8"/>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23675975" y="15028863"/>
            <a:ext cx="343217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9" name="Picture 10"/>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3690263" y="11018838"/>
            <a:ext cx="3316287"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30" name="TextBox 53"/>
          <p:cNvSpPr txBox="1">
            <a:spLocks noChangeArrowheads="1"/>
          </p:cNvSpPr>
          <p:nvPr/>
        </p:nvSpPr>
        <p:spPr bwMode="auto">
          <a:xfrm>
            <a:off x="23626763" y="17135475"/>
            <a:ext cx="357346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en-US" sz="2800" b="1" dirty="0"/>
              <a:t>Figure 4.</a:t>
            </a:r>
            <a:r>
              <a:rPr lang="en-US" altLang="en-US" sz="2800" dirty="0"/>
              <a:t> Weather by rider category</a:t>
            </a:r>
          </a:p>
        </p:txBody>
      </p:sp>
      <p:sp>
        <p:nvSpPr>
          <p:cNvPr id="39" name="Rectangle 38"/>
          <p:cNvSpPr/>
          <p:nvPr/>
        </p:nvSpPr>
        <p:spPr>
          <a:xfrm>
            <a:off x="10050463" y="35753675"/>
            <a:ext cx="7962900" cy="1604963"/>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84576" tIns="42288" rIns="84576" bIns="42288"/>
          <a:lstStyle/>
          <a:p>
            <a:pPr defTabSz="1738498" eaLnBrk="1" hangingPunct="1">
              <a:defRPr/>
            </a:pPr>
            <a:r>
              <a:rPr lang="en-US" altLang="en-US" sz="3200" dirty="0">
                <a:solidFill>
                  <a:schemeClr val="tx1"/>
                </a:solidFill>
                <a:latin typeface="Times" panose="02020603050405020304" pitchFamily="18" charset="0"/>
              </a:rPr>
              <a:t>Using AIC scores </a:t>
            </a:r>
            <a:r>
              <a:rPr lang="en-US" altLang="en-US" sz="3200" dirty="0">
                <a:solidFill>
                  <a:schemeClr val="tx1"/>
                </a:solidFill>
                <a:latin typeface="Times" panose="02020603050405020304" pitchFamily="18" charset="0"/>
                <a:hlinkClick r:id="rId14"/>
              </a:rPr>
              <a:t>[4</a:t>
            </a:r>
            <a:r>
              <a:rPr lang="en-US" altLang="en-US" sz="3200" dirty="0">
                <a:solidFill>
                  <a:schemeClr val="tx1"/>
                </a:solidFill>
                <a:latin typeface="Times" panose="02020603050405020304" pitchFamily="18" charset="0"/>
                <a:hlinkClick r:id="rId15"/>
              </a:rPr>
              <a:t>,5]</a:t>
            </a:r>
            <a:r>
              <a:rPr lang="en-US" altLang="en-US" sz="3200" dirty="0">
                <a:solidFill>
                  <a:schemeClr val="tx1"/>
                </a:solidFill>
                <a:latin typeface="Times" panose="02020603050405020304" pitchFamily="18" charset="0"/>
              </a:rPr>
              <a:t> for the various models, we chose to proceed with the 4-component model, with the following label interpretations:</a:t>
            </a:r>
            <a:endParaRPr lang="en-US" sz="3200" dirty="0">
              <a:solidFill>
                <a:schemeClr val="tx1"/>
              </a:solidFill>
              <a:latin typeface="Times" panose="02020603050405020304" pitchFamily="18" charset="0"/>
              <a:ea typeface="ＭＳ Ｐゴシック" charset="0"/>
              <a:cs typeface="Times"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1282</TotalTime>
  <Words>827</Words>
  <Application>Microsoft Office PowerPoint</Application>
  <PresentationFormat>Custom</PresentationFormat>
  <Paragraphs>53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Calibri</vt:lpstr>
      <vt:lpstr>MS PGothic</vt:lpstr>
      <vt:lpstr>Arial</vt:lpstr>
      <vt:lpstr>Times</vt:lpstr>
      <vt:lpstr>Helvetica</vt:lpstr>
      <vt:lpstr>Consolas</vt:lpstr>
      <vt:lpstr>Office Theme</vt:lpstr>
      <vt:lpstr>PowerPoint Presentation</vt:lpstr>
    </vt:vector>
  </TitlesOfParts>
  <Company>IIC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Kevin.Burek@microsoft.com;Josh Mclellan</dc:creator>
  <cp:lastModifiedBy>Kevin Burek</cp:lastModifiedBy>
  <cp:revision>53</cp:revision>
  <dcterms:created xsi:type="dcterms:W3CDTF">2012-02-23T17:01:23Z</dcterms:created>
  <dcterms:modified xsi:type="dcterms:W3CDTF">2016-05-03T20:32:28Z</dcterms:modified>
</cp:coreProperties>
</file>