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33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4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2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map&#10;&#10;Description automatically generated with low confidence">
            <a:extLst>
              <a:ext uri="{FF2B5EF4-FFF2-40B4-BE49-F238E27FC236}">
                <a16:creationId xmlns:a16="http://schemas.microsoft.com/office/drawing/2014/main" id="{C0517959-1142-45BA-9AF2-04893D396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2CF5B-355F-4B0E-B778-93D926EB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ASCII 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9FB9D-1A25-411D-8486-9F2955ACC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Kane, Cory, Trent, Trevor, Kyle</a:t>
            </a:r>
          </a:p>
        </p:txBody>
      </p:sp>
    </p:spTree>
    <p:extLst>
      <p:ext uri="{BB962C8B-B14F-4D97-AF65-F5344CB8AC3E}">
        <p14:creationId xmlns:p14="http://schemas.microsoft.com/office/powerpoint/2010/main" val="3478136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DEF9-3BBA-4A9A-B247-4FC99493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838C-A745-4653-AC88-2CCA95F5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Conversion Algorithm</a:t>
            </a:r>
          </a:p>
          <a:p>
            <a:r>
              <a:rPr lang="en-US" dirty="0"/>
              <a:t>Progress on GUI and file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B32F-47DD-41D5-ADDB-AF21E77A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559CB7CB-90BF-4126-904D-E315FA70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8" y="156811"/>
            <a:ext cx="11676184" cy="6544377"/>
          </a:xfrm>
        </p:spPr>
      </p:pic>
    </p:spTree>
    <p:extLst>
      <p:ext uri="{BB962C8B-B14F-4D97-AF65-F5344CB8AC3E}">
        <p14:creationId xmlns:p14="http://schemas.microsoft.com/office/powerpoint/2010/main" val="49916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C5F0-B748-4B22-A001-4586AD46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4D22-140E-414D-AC11-70F50C86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generation from conversion</a:t>
            </a:r>
          </a:p>
          <a:p>
            <a:r>
              <a:rPr lang="en-US" dirty="0"/>
              <a:t>Image scaling post-conversion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9903-21E9-4144-AE90-046E0DA1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developments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3ECC-8E02-4EA1-94FA-6AE1DA82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our image conversion algorithm with our GUI</a:t>
            </a:r>
          </a:p>
          <a:p>
            <a:r>
              <a:rPr lang="en-US" dirty="0"/>
              <a:t>Refinement of the conversion algorithm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106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ASCII ART</vt:lpstr>
      <vt:lpstr>Advancements</vt:lpstr>
      <vt:lpstr>PowerPoint Presentation</vt:lpstr>
      <vt:lpstr>Current Roadblocks</vt:lpstr>
      <vt:lpstr>Upcoming developments and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ART</dc:title>
  <dc:creator>Sherrod, Trent</dc:creator>
  <cp:lastModifiedBy>Sherrod, Trent</cp:lastModifiedBy>
  <cp:revision>1</cp:revision>
  <dcterms:created xsi:type="dcterms:W3CDTF">2021-10-19T00:41:14Z</dcterms:created>
  <dcterms:modified xsi:type="dcterms:W3CDTF">2021-10-19T02:08:04Z</dcterms:modified>
</cp:coreProperties>
</file>