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tockphoto.com/photos/messy-library-book-stack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99B4-8B59-8392-678C-756E3D8D5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Classifying text data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complex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5D383-52BB-DB17-24CF-B7EF6309C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Jaehee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Advisor: Dr. Robinson </a:t>
            </a:r>
          </a:p>
        </p:txBody>
      </p:sp>
    </p:spTree>
    <p:extLst>
      <p:ext uri="{BB962C8B-B14F-4D97-AF65-F5344CB8AC3E}">
        <p14:creationId xmlns:p14="http://schemas.microsoft.com/office/powerpoint/2010/main" val="75212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FC4E03DE-1C4E-4337-B54B-247C1E94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96F175-C27B-C8E9-4AF0-9DBDE6EF2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883" y="541064"/>
            <a:ext cx="5265736" cy="343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B6C158F2-6843-6987-DFF0-D538B1EF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5" y="541064"/>
            <a:ext cx="5034275" cy="343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56" name="Rectangle 1048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10673-5675-4F03-A219-0EBBB529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D5F973-28B0-6CA6-D5A8-70947424D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1491" y="4596992"/>
            <a:ext cx="7240909" cy="1607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Dewey Decimal Classification (DDC)</a:t>
            </a:r>
          </a:p>
          <a:p>
            <a:pPr fontAlgn="base">
              <a:lnSpc>
                <a:spcPct val="9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Term Frequency-Inverse Document Frequency (TF-IDF)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Calculate the importance of a word in a document</a:t>
            </a:r>
          </a:p>
          <a:p>
            <a:pPr fontAlgn="base">
              <a:lnSpc>
                <a:spcPct val="9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some cases, TF-IDF is not effective</a:t>
            </a:r>
          </a:p>
          <a:p>
            <a:pPr fontAlgn="base">
              <a:lnSpc>
                <a:spcPct val="9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Dowker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Complex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 -&gt; Explore how relevant the terms are between the documents.</a:t>
            </a:r>
          </a:p>
        </p:txBody>
      </p:sp>
    </p:spTree>
    <p:extLst>
      <p:ext uri="{BB962C8B-B14F-4D97-AF65-F5344CB8AC3E}">
        <p14:creationId xmlns:p14="http://schemas.microsoft.com/office/powerpoint/2010/main" val="3164268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4939-8B13-C692-BC57-23E168A1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Dowker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complex</a:t>
            </a:r>
          </a:p>
        </p:txBody>
      </p:sp>
      <p:sp useBgFill="1">
        <p:nvSpPr>
          <p:cNvPr id="2067" name="Rectangle 2054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diagram of a compass&#10;&#10;Description automatically generated with low confidence">
            <a:extLst>
              <a:ext uri="{FF2B5EF4-FFF2-40B4-BE49-F238E27FC236}">
                <a16:creationId xmlns:a16="http://schemas.microsoft.com/office/drawing/2014/main" id="{737DB65E-E107-CF1C-D4C4-C574AD002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236" y="2825700"/>
            <a:ext cx="4962525" cy="30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1DAD-CC1E-BE61-5165-8F27BF774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619128" cy="4045683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1951,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Dowker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introduced  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structure of 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abstract simplicial complex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Potentially used in many areas such as Mathematics and Data Science (Ghrist, 2014) 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Complex based on word usage among documents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 matrix format to represent the relationship between terms and documents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D5CA9-939F-962E-BDC2-E362F2C05C6F}"/>
              </a:ext>
            </a:extLst>
          </p:cNvPr>
          <p:cNvSpPr txBox="1"/>
          <p:nvPr/>
        </p:nvSpPr>
        <p:spPr>
          <a:xfrm>
            <a:off x="446533" y="6275840"/>
            <a:ext cx="6100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[</a:t>
            </a:r>
            <a:r>
              <a:rPr lang="en-US" sz="1100" b="0" i="0" u="none" strike="noStrike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Cosheaf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representations of relations and </a:t>
            </a:r>
            <a:r>
              <a:rPr lang="en-US" sz="1100" b="0" i="0" u="none" strike="noStrike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Dowker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complexes, Dr. Robinson, 2022]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028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8ED9-8201-30F1-27EC-D5C800B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materials</a:t>
            </a:r>
          </a:p>
        </p:txBody>
      </p:sp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1D9B8F-B934-F99A-2F4A-C34825884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2486001"/>
            <a:ext cx="4962525" cy="339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C111-1CC4-5518-2F7A-B3D4359B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619128" cy="4045683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Goal: Classify documents into specific topic categories based on relevant/common terms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Tool:  R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Complex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gutenbergr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 Size: 100 books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Topics: Politics, Art, Biology, Cookery, Travel</a:t>
            </a:r>
          </a:p>
        </p:txBody>
      </p:sp>
    </p:spTree>
    <p:extLst>
      <p:ext uri="{BB962C8B-B14F-4D97-AF65-F5344CB8AC3E}">
        <p14:creationId xmlns:p14="http://schemas.microsoft.com/office/powerpoint/2010/main" val="318870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91FF-3429-EF76-E0CE-24861876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AD90-4881-F662-867B-53ACDDCAC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81" y="3055777"/>
            <a:ext cx="11029615" cy="357844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Gutenberg library download 100 books (politics 20 , art 20, biology 20, cookery 20, travel 20)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 text to a corpus 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 corpus 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TDM (Terms Document Matrix) 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non-zero values 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Dowker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Complex Function designed by Dr. Robinson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Wingdings 2" panose="05020102010507070707" pitchFamily="18" charset="2"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7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4198B023-9065-4826-69EE-11107071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4" y="3828715"/>
            <a:ext cx="3524181" cy="2858367"/>
          </a:xfrm>
          <a:prstGeom prst="rect">
            <a:avLst/>
          </a:prstGeom>
        </p:spPr>
      </p:pic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CE56F0-7E0A-A03F-C911-7B17D061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855" y="3905955"/>
            <a:ext cx="3361523" cy="2703891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27423DD-5443-3131-DCD8-0270016BB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855" y="718921"/>
            <a:ext cx="3361523" cy="2958141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6119BBA1-060E-696B-2E87-B5C841C80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513" y="3905954"/>
            <a:ext cx="3788973" cy="2703891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781495F-1526-1D3F-DE8A-A136C242F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513" y="742047"/>
            <a:ext cx="3788973" cy="2911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D333A5-85D8-D165-258C-0B835C3BCDFA}"/>
              </a:ext>
            </a:extLst>
          </p:cNvPr>
          <p:cNvSpPr txBox="1"/>
          <p:nvPr/>
        </p:nvSpPr>
        <p:spPr>
          <a:xfrm>
            <a:off x="486705" y="742047"/>
            <a:ext cx="208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genial" panose="02000503040000020004" pitchFamily="2" charset="0"/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FAA2D-1E93-B8AC-0ACC-5A80C69FD0CB}"/>
              </a:ext>
            </a:extLst>
          </p:cNvPr>
          <p:cNvSpPr txBox="1"/>
          <p:nvPr/>
        </p:nvSpPr>
        <p:spPr>
          <a:xfrm>
            <a:off x="486705" y="1364988"/>
            <a:ext cx="32060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dirty="0"/>
              <a:t>The current results show that the </a:t>
            </a:r>
            <a:r>
              <a:rPr lang="en-US" sz="2000" dirty="0" err="1"/>
              <a:t>Dowker</a:t>
            </a:r>
            <a:r>
              <a:rPr lang="en-US" sz="2000" dirty="0"/>
              <a:t> Complex separates the documents by their topics, as measured by the topic's probability, more efficiently than TF-IDF. </a:t>
            </a:r>
          </a:p>
        </p:txBody>
      </p:sp>
    </p:spTree>
    <p:extLst>
      <p:ext uri="{BB962C8B-B14F-4D97-AF65-F5344CB8AC3E}">
        <p14:creationId xmlns:p14="http://schemas.microsoft.com/office/powerpoint/2010/main" val="294844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DFBA6-619D-DC06-FC37-ED1AAB21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direction! 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225E7-8BBE-8B8C-DCB2-D7B0763B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622471"/>
            <a:ext cx="4962525" cy="312638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81E05-52A5-B144-E5EC-AA5A7E0E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This research can be applied to help search engines rank documents by relevant terms.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6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D582-AF3A-FC1E-C681-372EFC16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AEDE9-3FCC-E44A-77F7-04A624C4B37A}"/>
              </a:ext>
            </a:extLst>
          </p:cNvPr>
          <p:cNvSpPr txBox="1"/>
          <p:nvPr/>
        </p:nvSpPr>
        <p:spPr>
          <a:xfrm>
            <a:off x="474132" y="2299171"/>
            <a:ext cx="98213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1" i="0" u="none" strike="noStrike" dirty="0">
                <a:effectLst/>
                <a:latin typeface="Congenial" panose="02000503040000020004" pitchFamily="2" charset="0"/>
              </a:rPr>
              <a:t>Robinson, M. </a:t>
            </a:r>
            <a:r>
              <a:rPr lang="en-US" sz="1800" b="1" i="0" u="none" strike="noStrike" dirty="0" err="1">
                <a:effectLst/>
                <a:latin typeface="Congenial" panose="02000503040000020004" pitchFamily="2" charset="0"/>
              </a:rPr>
              <a:t>Cosheaf</a:t>
            </a:r>
            <a:r>
              <a:rPr lang="en-US" sz="1800" b="1" i="0" u="none" strike="noStrike" dirty="0">
                <a:effectLst/>
                <a:latin typeface="Congenial" panose="02000503040000020004" pitchFamily="2" charset="0"/>
              </a:rPr>
              <a:t> </a:t>
            </a:r>
            <a:r>
              <a:rPr lang="en-US" b="1" dirty="0">
                <a:latin typeface="Congenial" panose="02000503040000020004" pitchFamily="2" charset="0"/>
              </a:rPr>
              <a:t>R</a:t>
            </a:r>
            <a:r>
              <a:rPr lang="en-US" sz="1800" b="1" i="0" u="none" strike="noStrike" dirty="0">
                <a:effectLst/>
                <a:latin typeface="Congenial" panose="02000503040000020004" pitchFamily="2" charset="0"/>
              </a:rPr>
              <a:t>epresentations of Relations and </a:t>
            </a:r>
            <a:r>
              <a:rPr lang="en-US" sz="1800" b="1" i="0" u="none" strike="noStrike" dirty="0" err="1">
                <a:effectLst/>
                <a:latin typeface="Congenial" panose="02000503040000020004" pitchFamily="2" charset="0"/>
              </a:rPr>
              <a:t>Dowker</a:t>
            </a:r>
            <a:r>
              <a:rPr lang="en-US" sz="1800" b="1" i="0" u="none" strike="noStrike" dirty="0">
                <a:effectLst/>
                <a:latin typeface="Congenial" panose="02000503040000020004" pitchFamily="2" charset="0"/>
              </a:rPr>
              <a:t> Complexes.</a:t>
            </a:r>
            <a:endParaRPr lang="en-US" b="1" dirty="0">
              <a:effectLst/>
              <a:latin typeface="Congenial" panose="02000503040000020004" pitchFamily="2" charset="0"/>
            </a:endParaRP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828282"/>
                </a:solidFill>
                <a:effectLst/>
                <a:latin typeface="Congenial" panose="0200050304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https://www.istockphoto.com/photos/</a:t>
            </a:r>
            <a:r>
              <a:rPr lang="en-US" sz="1800" b="1" i="0" u="none" strike="noStrike" dirty="0">
                <a:effectLst/>
                <a:latin typeface="Congenial" panose="0200050304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messy-library-book-stack</a:t>
            </a:r>
            <a:br>
              <a:rPr lang="en-US" b="1" dirty="0">
                <a:effectLst/>
                <a:latin typeface="Congenial" panose="02000503040000020004" pitchFamily="2" charset="0"/>
              </a:rPr>
            </a:br>
            <a:endParaRPr lang="en-US" b="1" dirty="0"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5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AA8C-0F5D-A94B-18D5-7B67EBF4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512" y="601200"/>
            <a:ext cx="6875144" cy="420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 &amp; A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7929F-79BF-517F-2A79-706BF5B2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03224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{F0B682E5-9755-5A4C-B9C7-EE353FCCBBDA}tf10001123</Template>
  <TotalTime>1304</TotalTime>
  <Words>296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Congenial</vt:lpstr>
      <vt:lpstr>Georgia</vt:lpstr>
      <vt:lpstr>Gill Sans MT</vt:lpstr>
      <vt:lpstr>Wingdings 2</vt:lpstr>
      <vt:lpstr>Dividend</vt:lpstr>
      <vt:lpstr>Classifying text data - dowker complex</vt:lpstr>
      <vt:lpstr>Introduction</vt:lpstr>
      <vt:lpstr>Dowker complex</vt:lpstr>
      <vt:lpstr>Research materials</vt:lpstr>
      <vt:lpstr>procedures</vt:lpstr>
      <vt:lpstr>PowerPoint Presentation</vt:lpstr>
      <vt:lpstr>future direction!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text data - dowker complex</dc:title>
  <dc:creator>Jaehee Lee</dc:creator>
  <cp:lastModifiedBy>Jaehee Lee</cp:lastModifiedBy>
  <cp:revision>3</cp:revision>
  <dcterms:created xsi:type="dcterms:W3CDTF">2022-07-30T22:08:09Z</dcterms:created>
  <dcterms:modified xsi:type="dcterms:W3CDTF">2022-08-01T19:24:07Z</dcterms:modified>
</cp:coreProperties>
</file>