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7" r:id="rId9"/>
    <p:sldId id="262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Abril Fatface" panose="02000503000000020003" pitchFamily="2" charset="77"/>
      <p:regular r:id="rId15"/>
    </p:embeddedFont>
    <p:embeddedFont>
      <p:font typeface="Anaheim" panose="02000503000000000000" pitchFamily="2" charset="77"/>
      <p:regular r:id="rId16"/>
    </p:embeddedFont>
    <p:embeddedFont>
      <p:font typeface="Gill Sans" panose="020B0502020104020203" pitchFamily="34" charset="-79"/>
      <p:regular r:id="rId17"/>
      <p:bold r:id="rId18"/>
    </p:embeddedFont>
    <p:embeddedFont>
      <p:font typeface="Inter" panose="02000503000000020004" pitchFamily="2" charset="0"/>
      <p:regular r:id="rId19"/>
      <p:bold r:id="rId20"/>
    </p:embeddedFont>
    <p:embeddedFont>
      <p:font typeface="Nunito Light" panose="020F0302020204030204" pitchFamily="34" charset="0"/>
      <p:regular r:id="rId21"/>
      <p:italic r:id="rId22"/>
    </p:embeddedFont>
    <p:embeddedFont>
      <p:font typeface="Proxima Nova" panose="02000506030000020004" pitchFamily="2" charset="0"/>
      <p:regular r:id="rId23"/>
      <p:bold r:id="rId24"/>
      <p:italic r:id="rId25"/>
      <p:boldItalic r:id="rId26"/>
    </p:embeddedFont>
    <p:embeddedFont>
      <p:font typeface="PT Sans" panose="020B0503020203020204" pitchFamily="34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E8ED19-0D3C-46C5-9EB0-EC83C82884C8}">
  <a:tblStyle styleId="{ACE8ED19-0D3C-46C5-9EB0-EC83C82884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1535f8946a9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1535f8946a9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Dowker</a:t>
            </a:r>
            <a:r>
              <a:rPr lang="en-US" dirty="0"/>
              <a:t> Complex -&gt; Search Engines -&gt; Same technique is used right now as part of file behavior based search engine that </a:t>
            </a:r>
            <a:r>
              <a:rPr lang="en-US" dirty="0" err="1"/>
              <a:t>Dr.Robinson</a:t>
            </a:r>
            <a:r>
              <a:rPr lang="en-US" dirty="0"/>
              <a:t> working on. Some of his same code is being used in that project.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g11366085d9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6" name="Google Shape;2926;g11366085d9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1530717f9dd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1530717f9dd_2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Assumes that different words are independent random variables. There is a methodology that works even independent assumptions, but it does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139518a05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139518a05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139518a054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139518a054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11366085d9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11366085d9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1535f8946a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1535f8946a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152abb174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152abb174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Note: you can add between 3 and 6 sections, the structure can vary. The numbers have to be kept , Data cleaning is important, stop words removal, stop words removal using </a:t>
            </a:r>
            <a:r>
              <a:rPr lang="en" sz="1200" i="1" dirty="0" err="1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tf-idf</a:t>
            </a:r>
            <a:r>
              <a:rPr lang="en" sz="1200" i="1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Expanding </a:t>
            </a:r>
          </a:p>
        </p:txBody>
      </p:sp>
    </p:spTree>
    <p:extLst>
      <p:ext uri="{BB962C8B-B14F-4D97-AF65-F5344CB8AC3E}">
        <p14:creationId xmlns:p14="http://schemas.microsoft.com/office/powerpoint/2010/main" val="307034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1533613c0e1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0" name="Google Shape;2700;g1533613c0e1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p2"/>
            <p:cNvSpPr/>
            <p:nvPr/>
          </p:nvSpPr>
          <p:spPr>
            <a:xfrm>
              <a:off x="5025" y="1299850"/>
              <a:ext cx="9140707" cy="3522165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72950" y="257125"/>
              <a:ext cx="169775" cy="4609241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" y="247650"/>
              <a:ext cx="169775" cy="4618635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7810" y="48204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69550" y="49919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70769" y="49919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4907" y="49919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38409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4054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19025"/>
            <a:ext cx="6576000" cy="132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9" name="Google Shape;329;p11"/>
          <p:cNvSpPr txBox="1">
            <a:spLocks noGrp="1"/>
          </p:cNvSpPr>
          <p:nvPr>
            <p:ph type="subTitle" idx="1"/>
          </p:nvPr>
        </p:nvSpPr>
        <p:spPr>
          <a:xfrm>
            <a:off x="1284000" y="3679225"/>
            <a:ext cx="6576000" cy="49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30" name="Google Shape;330;p11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31" name="Google Shape;331;p1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1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35" name="Google Shape;335;p1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336" name="Google Shape;336;p1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1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9" name="Google Shape;339;p1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9" name="Google Shape;349;p1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350" name="Google Shape;350;p1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1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3" name="Google Shape;353;p1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4" name="Google Shape;354;p1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355" name="Google Shape;355;p1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1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1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8" name="Google Shape;358;p11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2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402600" y="985650"/>
            <a:ext cx="5080800" cy="132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"/>
          </p:nvPr>
        </p:nvSpPr>
        <p:spPr>
          <a:xfrm>
            <a:off x="793350" y="2467400"/>
            <a:ext cx="4299300" cy="49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63" name="Google Shape;363;p13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64" name="Google Shape;364;p13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1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68" name="Google Shape;368;p13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369" name="Google Shape;369;p13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2" name="Google Shape;372;p13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2" name="Google Shape;382;p13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383" name="Google Shape;383;p13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6" name="Google Shape;386;p13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7" name="Google Shape;387;p13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388" name="Google Shape;388;p13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91" name="Google Shape;391;p13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685650" y="1992300"/>
            <a:ext cx="3543000" cy="11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4"/>
          <p:cNvSpPr/>
          <p:nvPr/>
        </p:nvSpPr>
        <p:spPr>
          <a:xfrm>
            <a:off x="100" y="247650"/>
            <a:ext cx="274225" cy="4891350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4"/>
          <p:cNvSpPr/>
          <p:nvPr/>
        </p:nvSpPr>
        <p:spPr>
          <a:xfrm>
            <a:off x="14450" y="247294"/>
            <a:ext cx="9120845" cy="206500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-134261" y="34637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4"/>
          <p:cNvSpPr/>
          <p:nvPr/>
        </p:nvSpPr>
        <p:spPr>
          <a:xfrm>
            <a:off x="-540125" y="-190500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4"/>
          <p:cNvSpPr/>
          <p:nvPr/>
        </p:nvSpPr>
        <p:spPr>
          <a:xfrm>
            <a:off x="-540125" y="-190500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4"/>
          <p:cNvSpPr/>
          <p:nvPr/>
        </p:nvSpPr>
        <p:spPr>
          <a:xfrm>
            <a:off x="710332" y="194931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-340627" y="-59775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4"/>
          <p:cNvSpPr/>
          <p:nvPr/>
        </p:nvSpPr>
        <p:spPr>
          <a:xfrm>
            <a:off x="-10709" y="263403"/>
            <a:ext cx="448838" cy="860619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4"/>
          <p:cNvSpPr/>
          <p:nvPr/>
        </p:nvSpPr>
        <p:spPr>
          <a:xfrm>
            <a:off x="314816" y="409580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4"/>
          <p:cNvSpPr/>
          <p:nvPr/>
        </p:nvSpPr>
        <p:spPr>
          <a:xfrm rot="5400000">
            <a:off x="4432055" y="721429"/>
            <a:ext cx="249250" cy="8633441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4"/>
          <p:cNvSpPr/>
          <p:nvPr/>
        </p:nvSpPr>
        <p:spPr>
          <a:xfrm>
            <a:off x="8868499" y="257687"/>
            <a:ext cx="274226" cy="4881472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4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4"/>
          <p:cNvSpPr/>
          <p:nvPr/>
        </p:nvSpPr>
        <p:spPr>
          <a:xfrm>
            <a:off x="-369550" y="4999626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4"/>
          <p:cNvSpPr/>
          <p:nvPr/>
        </p:nvSpPr>
        <p:spPr>
          <a:xfrm>
            <a:off x="1170769" y="4999626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4"/>
          <p:cNvSpPr/>
          <p:nvPr/>
        </p:nvSpPr>
        <p:spPr>
          <a:xfrm>
            <a:off x="5524907" y="4999626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4"/>
          <p:cNvSpPr/>
          <p:nvPr/>
        </p:nvSpPr>
        <p:spPr>
          <a:xfrm>
            <a:off x="123156" y="557700"/>
            <a:ext cx="187201" cy="204618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4"/>
          <p:cNvSpPr/>
          <p:nvPr/>
        </p:nvSpPr>
        <p:spPr>
          <a:xfrm>
            <a:off x="8694552" y="263386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4"/>
          <p:cNvSpPr/>
          <p:nvPr/>
        </p:nvSpPr>
        <p:spPr>
          <a:xfrm>
            <a:off x="8736599" y="406611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4"/>
          <p:cNvSpPr/>
          <p:nvPr/>
        </p:nvSpPr>
        <p:spPr>
          <a:xfrm>
            <a:off x="8827080" y="556522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1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"/>
          <p:cNvSpPr txBox="1">
            <a:spLocks noGrp="1"/>
          </p:cNvSpPr>
          <p:nvPr>
            <p:ph type="title"/>
          </p:nvPr>
        </p:nvSpPr>
        <p:spPr>
          <a:xfrm>
            <a:off x="2086525" y="3366450"/>
            <a:ext cx="3606300" cy="12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5"/>
          <p:cNvSpPr/>
          <p:nvPr/>
        </p:nvSpPr>
        <p:spPr>
          <a:xfrm>
            <a:off x="100" y="247650"/>
            <a:ext cx="274225" cy="4891350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14450" y="247294"/>
            <a:ext cx="9120845" cy="206500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-134261" y="34637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>
            <a:off x="-540125" y="-190500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/>
          <p:nvPr/>
        </p:nvSpPr>
        <p:spPr>
          <a:xfrm>
            <a:off x="-540125" y="-190500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710332" y="194931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"/>
          <p:cNvSpPr/>
          <p:nvPr/>
        </p:nvSpPr>
        <p:spPr>
          <a:xfrm>
            <a:off x="-340627" y="-59775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5"/>
          <p:cNvSpPr/>
          <p:nvPr/>
        </p:nvSpPr>
        <p:spPr>
          <a:xfrm>
            <a:off x="-10709" y="263403"/>
            <a:ext cx="448838" cy="860619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5"/>
          <p:cNvSpPr/>
          <p:nvPr/>
        </p:nvSpPr>
        <p:spPr>
          <a:xfrm>
            <a:off x="314816" y="409580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5"/>
          <p:cNvSpPr/>
          <p:nvPr/>
        </p:nvSpPr>
        <p:spPr>
          <a:xfrm rot="5400000">
            <a:off x="4432055" y="721429"/>
            <a:ext cx="249250" cy="8633441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5"/>
          <p:cNvSpPr/>
          <p:nvPr/>
        </p:nvSpPr>
        <p:spPr>
          <a:xfrm>
            <a:off x="8868499" y="257687"/>
            <a:ext cx="274226" cy="4881472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5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5"/>
          <p:cNvSpPr/>
          <p:nvPr/>
        </p:nvSpPr>
        <p:spPr>
          <a:xfrm>
            <a:off x="-369550" y="4999626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5"/>
          <p:cNvSpPr/>
          <p:nvPr/>
        </p:nvSpPr>
        <p:spPr>
          <a:xfrm>
            <a:off x="1170769" y="4999626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5"/>
          <p:cNvSpPr/>
          <p:nvPr/>
        </p:nvSpPr>
        <p:spPr>
          <a:xfrm>
            <a:off x="5524907" y="4999626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5"/>
          <p:cNvSpPr/>
          <p:nvPr/>
        </p:nvSpPr>
        <p:spPr>
          <a:xfrm>
            <a:off x="123156" y="557700"/>
            <a:ext cx="187201" cy="204618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5"/>
          <p:cNvSpPr/>
          <p:nvPr/>
        </p:nvSpPr>
        <p:spPr>
          <a:xfrm>
            <a:off x="8694552" y="263386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"/>
          <p:cNvSpPr/>
          <p:nvPr/>
        </p:nvSpPr>
        <p:spPr>
          <a:xfrm>
            <a:off x="8736599" y="406611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5"/>
          <p:cNvSpPr/>
          <p:nvPr/>
        </p:nvSpPr>
        <p:spPr>
          <a:xfrm>
            <a:off x="8827080" y="556522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0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36" name="Google Shape;436;p16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437" name="Google Shape;437;p16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16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442" name="Google Shape;442;p16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8" name="Google Shape;448;p16"/>
          <p:cNvSpPr txBox="1">
            <a:spLocks noGrp="1"/>
          </p:cNvSpPr>
          <p:nvPr>
            <p:ph type="title"/>
          </p:nvPr>
        </p:nvSpPr>
        <p:spPr>
          <a:xfrm>
            <a:off x="2163200" y="1928225"/>
            <a:ext cx="4373400" cy="20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1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51" name="Google Shape;451;p1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452" name="Google Shape;452;p1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453" name="Google Shape;453;p1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454" name="Google Shape;454;p1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1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1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57" name="Google Shape;457;p1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1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1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1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1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1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1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1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1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1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67" name="Google Shape;467;p1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468" name="Google Shape;468;p1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1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1" name="Google Shape;471;p1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72" name="Google Shape;472;p1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73" name="Google Shape;473;p1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76" name="Google Shape;476;p1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7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17"/>
          <p:cNvSpPr txBox="1">
            <a:spLocks noGrp="1"/>
          </p:cNvSpPr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title" idx="2"/>
          </p:nvPr>
        </p:nvSpPr>
        <p:spPr>
          <a:xfrm>
            <a:off x="3419275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7"/>
          <p:cNvSpPr txBox="1">
            <a:spLocks noGrp="1"/>
          </p:cNvSpPr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5" name="Google Shape;485;p17"/>
          <p:cNvSpPr txBox="1">
            <a:spLocks noGrp="1"/>
          </p:cNvSpPr>
          <p:nvPr>
            <p:ph type="subTitle" idx="5"/>
          </p:nvPr>
        </p:nvSpPr>
        <p:spPr>
          <a:xfrm>
            <a:off x="720000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7"/>
          <p:cNvSpPr txBox="1">
            <a:spLocks noGrp="1"/>
          </p:cNvSpPr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7" name="Google Shape;487;p17"/>
          <p:cNvSpPr txBox="1">
            <a:spLocks noGrp="1"/>
          </p:cNvSpPr>
          <p:nvPr>
            <p:ph type="subTitle" idx="7"/>
          </p:nvPr>
        </p:nvSpPr>
        <p:spPr>
          <a:xfrm>
            <a:off x="3419269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7"/>
          <p:cNvSpPr txBox="1">
            <a:spLocks noGrp="1"/>
          </p:cNvSpPr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9" name="Google Shape;489;p17"/>
          <p:cNvSpPr txBox="1">
            <a:spLocks noGrp="1"/>
          </p:cNvSpPr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7"/>
          <p:cNvSpPr txBox="1">
            <a:spLocks noGrp="1"/>
          </p:cNvSpPr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1" name="Google Shape;491;p17"/>
          <p:cNvSpPr txBox="1">
            <a:spLocks noGrp="1"/>
          </p:cNvSpPr>
          <p:nvPr>
            <p:ph type="subTitle" idx="14"/>
          </p:nvPr>
        </p:nvSpPr>
        <p:spPr>
          <a:xfrm>
            <a:off x="6118545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7"/>
          <p:cNvSpPr txBox="1">
            <a:spLocks noGrp="1"/>
          </p:cNvSpPr>
          <p:nvPr>
            <p:ph type="title" idx="15" hasCustomPrompt="1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17"/>
          <p:cNvSpPr txBox="1">
            <a:spLocks noGrp="1"/>
          </p:cNvSpPr>
          <p:nvPr>
            <p:ph type="title" idx="16" hasCustomPrompt="1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17"/>
          <p:cNvSpPr txBox="1">
            <a:spLocks noGrp="1"/>
          </p:cNvSpPr>
          <p:nvPr>
            <p:ph type="title" idx="17" hasCustomPrompt="1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17"/>
          <p:cNvSpPr txBox="1">
            <a:spLocks noGrp="1"/>
          </p:cNvSpPr>
          <p:nvPr>
            <p:ph type="title" idx="18" hasCustomPrompt="1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 idx="19" hasCustomPrompt="1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0" hasCustomPrompt="1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8" name="Google Shape;498;p17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1_1_1_1_1_1_1">
    <p:bg>
      <p:bgPr>
        <a:solidFill>
          <a:schemeClr val="dk1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title"/>
          </p:nvPr>
        </p:nvSpPr>
        <p:spPr>
          <a:xfrm>
            <a:off x="1254725" y="1315925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>
          <a:xfrm>
            <a:off x="1254725" y="1635950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title" idx="2" hasCustomPrompt="1"/>
          </p:nvPr>
        </p:nvSpPr>
        <p:spPr>
          <a:xfrm>
            <a:off x="710475" y="1245886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8"/>
          <p:cNvSpPr txBox="1">
            <a:spLocks noGrp="1"/>
          </p:cNvSpPr>
          <p:nvPr>
            <p:ph type="title" idx="3"/>
          </p:nvPr>
        </p:nvSpPr>
        <p:spPr>
          <a:xfrm>
            <a:off x="1254725" y="3803750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subTitle" idx="4"/>
          </p:nvPr>
        </p:nvSpPr>
        <p:spPr>
          <a:xfrm>
            <a:off x="1254725" y="4123775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5" hasCustomPrompt="1"/>
          </p:nvPr>
        </p:nvSpPr>
        <p:spPr>
          <a:xfrm>
            <a:off x="710475" y="3733711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8"/>
          <p:cNvSpPr txBox="1">
            <a:spLocks noGrp="1"/>
          </p:cNvSpPr>
          <p:nvPr>
            <p:ph type="title" idx="6"/>
          </p:nvPr>
        </p:nvSpPr>
        <p:spPr>
          <a:xfrm>
            <a:off x="1254725" y="2559838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7" name="Google Shape;507;p18"/>
          <p:cNvSpPr txBox="1">
            <a:spLocks noGrp="1"/>
          </p:cNvSpPr>
          <p:nvPr>
            <p:ph type="subTitle" idx="7"/>
          </p:nvPr>
        </p:nvSpPr>
        <p:spPr>
          <a:xfrm>
            <a:off x="1254725" y="2879863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18"/>
          <p:cNvSpPr txBox="1">
            <a:spLocks noGrp="1"/>
          </p:cNvSpPr>
          <p:nvPr>
            <p:ph type="title" idx="8" hasCustomPrompt="1"/>
          </p:nvPr>
        </p:nvSpPr>
        <p:spPr>
          <a:xfrm>
            <a:off x="710475" y="2489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8"/>
          <p:cNvSpPr txBox="1">
            <a:spLocks noGrp="1"/>
          </p:cNvSpPr>
          <p:nvPr>
            <p:ph type="title" idx="9"/>
          </p:nvPr>
        </p:nvSpPr>
        <p:spPr>
          <a:xfrm>
            <a:off x="4326525" y="1315925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0" name="Google Shape;510;p18"/>
          <p:cNvSpPr txBox="1">
            <a:spLocks noGrp="1"/>
          </p:cNvSpPr>
          <p:nvPr>
            <p:ph type="subTitle" idx="13"/>
          </p:nvPr>
        </p:nvSpPr>
        <p:spPr>
          <a:xfrm>
            <a:off x="4326525" y="1635950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8"/>
          <p:cNvSpPr txBox="1">
            <a:spLocks noGrp="1"/>
          </p:cNvSpPr>
          <p:nvPr>
            <p:ph type="title" idx="14" hasCustomPrompt="1"/>
          </p:nvPr>
        </p:nvSpPr>
        <p:spPr>
          <a:xfrm>
            <a:off x="3782275" y="1245886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2" name="Google Shape;512;p18"/>
          <p:cNvSpPr txBox="1">
            <a:spLocks noGrp="1"/>
          </p:cNvSpPr>
          <p:nvPr>
            <p:ph type="title" idx="15"/>
          </p:nvPr>
        </p:nvSpPr>
        <p:spPr>
          <a:xfrm>
            <a:off x="4326525" y="3803750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3" name="Google Shape;513;p18"/>
          <p:cNvSpPr txBox="1">
            <a:spLocks noGrp="1"/>
          </p:cNvSpPr>
          <p:nvPr>
            <p:ph type="subTitle" idx="16"/>
          </p:nvPr>
        </p:nvSpPr>
        <p:spPr>
          <a:xfrm>
            <a:off x="4326525" y="4123775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8"/>
          <p:cNvSpPr txBox="1">
            <a:spLocks noGrp="1"/>
          </p:cNvSpPr>
          <p:nvPr>
            <p:ph type="title" idx="17" hasCustomPrompt="1"/>
          </p:nvPr>
        </p:nvSpPr>
        <p:spPr>
          <a:xfrm>
            <a:off x="3782275" y="3733711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5" name="Google Shape;515;p18"/>
          <p:cNvSpPr txBox="1">
            <a:spLocks noGrp="1"/>
          </p:cNvSpPr>
          <p:nvPr>
            <p:ph type="title" idx="18"/>
          </p:nvPr>
        </p:nvSpPr>
        <p:spPr>
          <a:xfrm>
            <a:off x="4326525" y="2559838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6" name="Google Shape;516;p18"/>
          <p:cNvSpPr txBox="1">
            <a:spLocks noGrp="1"/>
          </p:cNvSpPr>
          <p:nvPr>
            <p:ph type="subTitle" idx="19"/>
          </p:nvPr>
        </p:nvSpPr>
        <p:spPr>
          <a:xfrm>
            <a:off x="4326525" y="2879863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18"/>
          <p:cNvSpPr txBox="1">
            <a:spLocks noGrp="1"/>
          </p:cNvSpPr>
          <p:nvPr>
            <p:ph type="title" idx="20" hasCustomPrompt="1"/>
          </p:nvPr>
        </p:nvSpPr>
        <p:spPr>
          <a:xfrm>
            <a:off x="3782275" y="2489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8" name="Google Shape;518;p1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19" name="Google Shape;519;p1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20" name="Google Shape;520;p18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521" name="Google Shape;521;p18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522" name="Google Shape;522;p18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18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18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25" name="Google Shape;525;p18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18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8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8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8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5" name="Google Shape;535;p18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536" name="Google Shape;536;p18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" name="Google Shape;537;p18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18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9" name="Google Shape;539;p18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0" name="Google Shape;540;p18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541" name="Google Shape;541;p18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18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18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44" name="Google Shape;544;p18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18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18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51" name="Google Shape;551;p19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52" name="Google Shape;552;p1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553" name="Google Shape;553;p1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56" name="Google Shape;556;p1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557" name="Google Shape;557;p1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1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1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0" name="Google Shape;560;p1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0" name="Google Shape;570;p1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571" name="Google Shape;571;p1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1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1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4" name="Google Shape;574;p1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5" name="Google Shape;575;p1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576" name="Google Shape;576;p1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1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1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79" name="Google Shape;579;p19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dk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82" name="Google Shape;582;p2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583" name="Google Shape;583;p2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86" name="Google Shape;586;p2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587" name="Google Shape;587;p2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0" name="Google Shape;590;p2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0" name="Google Shape;600;p2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601" name="Google Shape;601;p2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4" name="Google Shape;604;p2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5" name="Google Shape;605;p2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606" name="Google Shape;606;p2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09" name="Google Shape;609;p20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11" name="Google Shape;611;p20"/>
          <p:cNvGrpSpPr/>
          <p:nvPr/>
        </p:nvGrpSpPr>
        <p:grpSpPr>
          <a:xfrm>
            <a:off x="384093" y="4954718"/>
            <a:ext cx="8375813" cy="57966"/>
            <a:chOff x="384093" y="4954718"/>
            <a:chExt cx="8375813" cy="57966"/>
          </a:xfrm>
        </p:grpSpPr>
        <p:sp>
          <p:nvSpPr>
            <p:cNvPr id="612" name="Google Shape;612;p20"/>
            <p:cNvSpPr/>
            <p:nvPr/>
          </p:nvSpPr>
          <p:spPr>
            <a:xfrm>
              <a:off x="38409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854054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-9525" y="438375"/>
            <a:ext cx="9153523" cy="302799"/>
          </a:xfrm>
          <a:custGeom>
            <a:avLst/>
            <a:gdLst/>
            <a:ahLst/>
            <a:cxnLst/>
            <a:rect l="l" t="t" r="r" b="b"/>
            <a:pathLst>
              <a:path w="27423" h="1375" extrusionOk="0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4452" y="504162"/>
            <a:ext cx="9120845" cy="130625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-134261" y="215612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-540125" y="-9525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40125" y="-9525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0332" y="375906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-340627" y="121200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025" y="1299850"/>
            <a:ext cx="9140707" cy="3522165"/>
          </a:xfrm>
          <a:custGeom>
            <a:avLst/>
            <a:gdLst/>
            <a:ahLst/>
            <a:cxnLst/>
            <a:rect l="l" t="t" r="r" b="b"/>
            <a:pathLst>
              <a:path w="27675" h="40289" extrusionOk="0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68500" y="257125"/>
            <a:ext cx="274226" cy="4609241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00" y="247648"/>
            <a:ext cx="274225" cy="4618635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0709" y="444378"/>
            <a:ext cx="448838" cy="860613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14816" y="590555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694552" y="444361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736599" y="587586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132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381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43846" y="4505452"/>
            <a:ext cx="8625638" cy="318714"/>
          </a:xfrm>
          <a:custGeom>
            <a:avLst/>
            <a:gdLst/>
            <a:ahLst/>
            <a:cxnLst/>
            <a:rect l="l" t="t" r="r" b="b"/>
            <a:pathLst>
              <a:path w="27171" h="3178" extrusionOk="0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p3"/>
            <p:cNvSpPr/>
            <p:nvPr/>
          </p:nvSpPr>
          <p:spPr>
            <a:xfrm>
              <a:off x="1252412" y="4505452"/>
              <a:ext cx="6618354" cy="318714"/>
            </a:xfrm>
            <a:custGeom>
              <a:avLst/>
              <a:gdLst/>
              <a:ahLst/>
              <a:cxnLst/>
              <a:rect l="l" t="t" r="r" b="b"/>
              <a:pathLst>
                <a:path w="20848" h="3178" extrusionOk="0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00362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224275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-369550" y="4991961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170769" y="4991961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524907" y="4991961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23156" y="738675"/>
            <a:ext cx="187201" cy="204616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8827080" y="737497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1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616" name="Google Shape;616;p21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21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618" name="Google Shape;618;p21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avLst/>
                <a:gdLst/>
                <a:ahLst/>
                <a:cxnLst/>
                <a:rect l="l" t="t" r="r" b="b"/>
                <a:pathLst>
                  <a:path w="27423" h="1375" extrusionOk="0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21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625" name="Google Shape;625;p21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5" h="40289" extrusionOk="0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1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27" name="Google Shape;627;p21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628" name="Google Shape;628;p21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21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" name="Google Shape;630;p21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1" name="Google Shape;631;p21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1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1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1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21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21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7" name="Google Shape;637;p2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638" name="Google Shape;638;p2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2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642" name="Google Shape;642;p2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2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5" name="Google Shape;645;p21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21"/>
          <p:cNvSpPr txBox="1">
            <a:spLocks noGrp="1"/>
          </p:cNvSpPr>
          <p:nvPr>
            <p:ph type="title"/>
          </p:nvPr>
        </p:nvSpPr>
        <p:spPr>
          <a:xfrm>
            <a:off x="713225" y="3037772"/>
            <a:ext cx="43614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7" name="Google Shape;647;p21"/>
          <p:cNvSpPr txBox="1">
            <a:spLocks noGrp="1"/>
          </p:cNvSpPr>
          <p:nvPr>
            <p:ph type="title" idx="2" hasCustomPrompt="1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8" name="Google Shape;648;p21"/>
          <p:cNvSpPr txBox="1">
            <a:spLocks noGrp="1"/>
          </p:cNvSpPr>
          <p:nvPr>
            <p:ph type="subTitle" idx="1"/>
          </p:nvPr>
        </p:nvSpPr>
        <p:spPr>
          <a:xfrm>
            <a:off x="713225" y="3879575"/>
            <a:ext cx="4361400" cy="34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2">
    <p:bg>
      <p:bgPr>
        <a:solidFill>
          <a:schemeClr val="dk1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651" name="Google Shape;651;p22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" name="Google Shape;659;p22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660" name="Google Shape;660;p22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40289" extrusionOk="0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2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2" name="Google Shape;662;p22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663" name="Google Shape;663;p22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22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22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6" name="Google Shape;666;p22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673" name="Google Shape;673;p2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2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677" name="Google Shape;677;p2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0" name="Google Shape;680;p22"/>
          <p:cNvSpPr txBox="1">
            <a:spLocks noGrp="1"/>
          </p:cNvSpPr>
          <p:nvPr>
            <p:ph type="title"/>
          </p:nvPr>
        </p:nvSpPr>
        <p:spPr>
          <a:xfrm>
            <a:off x="3363175" y="2918054"/>
            <a:ext cx="506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1" name="Google Shape;681;p22"/>
          <p:cNvSpPr txBox="1">
            <a:spLocks noGrp="1"/>
          </p:cNvSpPr>
          <p:nvPr>
            <p:ph type="title" idx="2" hasCustomPrompt="1"/>
          </p:nvPr>
        </p:nvSpPr>
        <p:spPr>
          <a:xfrm>
            <a:off x="7078905" y="1697868"/>
            <a:ext cx="1306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2" name="Google Shape;682;p22"/>
          <p:cNvSpPr txBox="1">
            <a:spLocks noGrp="1"/>
          </p:cNvSpPr>
          <p:nvPr>
            <p:ph type="subTitle" idx="1"/>
          </p:nvPr>
        </p:nvSpPr>
        <p:spPr>
          <a:xfrm>
            <a:off x="3363175" y="3767078"/>
            <a:ext cx="5067600" cy="3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3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3"/>
          <p:cNvGrpSpPr/>
          <p:nvPr/>
        </p:nvGrpSpPr>
        <p:grpSpPr>
          <a:xfrm>
            <a:off x="-540119" y="-2575"/>
            <a:ext cx="10224238" cy="5148650"/>
            <a:chOff x="-540119" y="-2575"/>
            <a:chExt cx="10224238" cy="5148650"/>
          </a:xfrm>
        </p:grpSpPr>
        <p:sp>
          <p:nvSpPr>
            <p:cNvPr id="685" name="Google Shape;685;p23"/>
            <p:cNvSpPr/>
            <p:nvPr/>
          </p:nvSpPr>
          <p:spPr>
            <a:xfrm>
              <a:off x="169874" y="46135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-9519" y="44532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4458" y="51111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-134255" y="22256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-540119" y="-257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-540119" y="-257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710338" y="38285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-340621" y="12815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23"/>
            <p:cNvGrpSpPr/>
            <p:nvPr/>
          </p:nvGrpSpPr>
          <p:grpSpPr>
            <a:xfrm>
              <a:off x="-369544" y="254598"/>
              <a:ext cx="9889274" cy="4891477"/>
              <a:chOff x="-369550" y="247648"/>
              <a:chExt cx="9889274" cy="4891477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40289" extrusionOk="0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6" name="Google Shape;696;p23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697" name="Google Shape;697;p23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0" name="Google Shape;700;p23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3"/>
            <p:cNvGrpSpPr/>
            <p:nvPr/>
          </p:nvGrpSpPr>
          <p:grpSpPr>
            <a:xfrm>
              <a:off x="-10703" y="451328"/>
              <a:ext cx="448838" cy="860613"/>
              <a:chOff x="561117" y="628348"/>
              <a:chExt cx="448838" cy="855480"/>
            </a:xfrm>
          </p:grpSpPr>
          <p:sp>
            <p:nvSpPr>
              <p:cNvPr id="707" name="Google Shape;707;p2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" name="Google Shape;710;p23"/>
            <p:cNvGrpSpPr/>
            <p:nvPr/>
          </p:nvGrpSpPr>
          <p:grpSpPr>
            <a:xfrm>
              <a:off x="8694558" y="451311"/>
              <a:ext cx="448838" cy="855480"/>
              <a:chOff x="4189590" y="628348"/>
              <a:chExt cx="448838" cy="855480"/>
            </a:xfrm>
          </p:grpSpPr>
          <p:sp>
            <p:nvSpPr>
              <p:cNvPr id="711" name="Google Shape;711;p2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23"/>
          <p:cNvSpPr txBox="1">
            <a:spLocks noGrp="1"/>
          </p:cNvSpPr>
          <p:nvPr>
            <p:ph type="title"/>
          </p:nvPr>
        </p:nvSpPr>
        <p:spPr>
          <a:xfrm>
            <a:off x="2038200" y="2954058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5" name="Google Shape;715;p23"/>
          <p:cNvSpPr txBox="1">
            <a:spLocks noGrp="1"/>
          </p:cNvSpPr>
          <p:nvPr>
            <p:ph type="title" idx="2" hasCustomPrompt="1"/>
          </p:nvPr>
        </p:nvSpPr>
        <p:spPr>
          <a:xfrm>
            <a:off x="3480300" y="1745575"/>
            <a:ext cx="21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6" name="Google Shape;716;p23"/>
          <p:cNvSpPr txBox="1">
            <a:spLocks noGrp="1"/>
          </p:cNvSpPr>
          <p:nvPr>
            <p:ph type="subTitle" idx="1"/>
          </p:nvPr>
        </p:nvSpPr>
        <p:spPr>
          <a:xfrm>
            <a:off x="2038200" y="3837511"/>
            <a:ext cx="5067600" cy="2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4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24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19" name="Google Shape;719;p24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24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727" name="Google Shape;727;p24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40289" extrusionOk="0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9" name="Google Shape;729;p24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730" name="Google Shape;730;p24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24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740" name="Google Shape;740;p24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3" name="Google Shape;743;p24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24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745" name="Google Shape;745;p24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8" name="Google Shape;748;p24"/>
          <p:cNvSpPr txBox="1">
            <a:spLocks noGrp="1"/>
          </p:cNvSpPr>
          <p:nvPr>
            <p:ph type="title"/>
          </p:nvPr>
        </p:nvSpPr>
        <p:spPr>
          <a:xfrm>
            <a:off x="3721925" y="3064450"/>
            <a:ext cx="4676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9" name="Google Shape;749;p24"/>
          <p:cNvSpPr txBox="1">
            <a:spLocks noGrp="1"/>
          </p:cNvSpPr>
          <p:nvPr>
            <p:ph type="title" idx="2" hasCustomPrompt="1"/>
          </p:nvPr>
        </p:nvSpPr>
        <p:spPr>
          <a:xfrm>
            <a:off x="5434325" y="1855391"/>
            <a:ext cx="125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0" name="Google Shape;750;p24"/>
          <p:cNvSpPr txBox="1">
            <a:spLocks noGrp="1"/>
          </p:cNvSpPr>
          <p:nvPr>
            <p:ph type="subTitle" idx="1"/>
          </p:nvPr>
        </p:nvSpPr>
        <p:spPr>
          <a:xfrm>
            <a:off x="3721925" y="3940676"/>
            <a:ext cx="4676400" cy="2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4_1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5"/>
          <p:cNvSpPr txBox="1">
            <a:spLocks noGrp="1"/>
          </p:cNvSpPr>
          <p:nvPr>
            <p:ph type="title"/>
          </p:nvPr>
        </p:nvSpPr>
        <p:spPr>
          <a:xfrm>
            <a:off x="2064925" y="2557100"/>
            <a:ext cx="337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title" idx="2" hasCustomPrompt="1"/>
          </p:nvPr>
        </p:nvSpPr>
        <p:spPr>
          <a:xfrm>
            <a:off x="692937" y="2557091"/>
            <a:ext cx="125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4" name="Google Shape;754;p25"/>
          <p:cNvSpPr txBox="1">
            <a:spLocks noGrp="1"/>
          </p:cNvSpPr>
          <p:nvPr>
            <p:ph type="subTitle" idx="1"/>
          </p:nvPr>
        </p:nvSpPr>
        <p:spPr>
          <a:xfrm>
            <a:off x="2064925" y="3457700"/>
            <a:ext cx="2563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5" name="Google Shape;755;p25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56" name="Google Shape;756;p25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25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764" name="Google Shape;764;p25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40289" extrusionOk="0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6" name="Google Shape;766;p25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767" name="Google Shape;767;p25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25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25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70" name="Google Shape;770;p25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5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5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6" name="Google Shape;776;p25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777" name="Google Shape;777;p2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0" name="Google Shape;780;p25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1" name="Google Shape;781;p25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782" name="Google Shape;782;p2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_4_1_1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6"/>
          <p:cNvSpPr txBox="1">
            <a:spLocks noGrp="1"/>
          </p:cNvSpPr>
          <p:nvPr>
            <p:ph type="title"/>
          </p:nvPr>
        </p:nvSpPr>
        <p:spPr>
          <a:xfrm>
            <a:off x="1119025" y="2385600"/>
            <a:ext cx="3141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7" name="Google Shape;787;p26"/>
          <p:cNvSpPr txBox="1">
            <a:spLocks noGrp="1"/>
          </p:cNvSpPr>
          <p:nvPr>
            <p:ph type="title" idx="2" hasCustomPrompt="1"/>
          </p:nvPr>
        </p:nvSpPr>
        <p:spPr>
          <a:xfrm>
            <a:off x="1098737" y="1438716"/>
            <a:ext cx="125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26"/>
          <p:cNvSpPr txBox="1">
            <a:spLocks noGrp="1"/>
          </p:cNvSpPr>
          <p:nvPr>
            <p:ph type="subTitle" idx="1"/>
          </p:nvPr>
        </p:nvSpPr>
        <p:spPr>
          <a:xfrm>
            <a:off x="1119025" y="3227400"/>
            <a:ext cx="2644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9" name="Google Shape;789;p26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90" name="Google Shape;790;p26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1" name="Google Shape;791;p26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792" name="Google Shape;792;p26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avLst/>
                <a:gdLst/>
                <a:ahLst/>
                <a:cxnLst/>
                <a:rect l="l" t="t" r="r" b="b"/>
                <a:pathLst>
                  <a:path w="27423" h="1375" extrusionOk="0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8" name="Google Shape;798;p26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799" name="Google Shape;799;p26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5" h="40289" extrusionOk="0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6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01" name="Google Shape;801;p26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802" name="Google Shape;802;p26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" name="Google Shape;803;p26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" name="Google Shape;804;p26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05" name="Google Shape;805;p26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26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1" name="Google Shape;811;p2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12" name="Google Shape;812;p2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2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5" name="Google Shape;815;p2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16" name="Google Shape;816;p2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2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9" name="Google Shape;819;p26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1719100" y="2141113"/>
            <a:ext cx="5715300" cy="11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27"/>
          <p:cNvSpPr txBox="1">
            <a:spLocks noGrp="1"/>
          </p:cNvSpPr>
          <p:nvPr>
            <p:ph type="subTitle" idx="1"/>
          </p:nvPr>
        </p:nvSpPr>
        <p:spPr>
          <a:xfrm>
            <a:off x="2140300" y="3331638"/>
            <a:ext cx="48729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169868" y="454400"/>
            <a:ext cx="8807154" cy="855436"/>
          </a:xfrm>
          <a:custGeom>
            <a:avLst/>
            <a:gdLst/>
            <a:ahLst/>
            <a:cxnLst/>
            <a:rect l="l" t="t" r="r" b="b"/>
            <a:pathLst>
              <a:path w="27675" h="40289" extrusionOk="0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2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25" name="Google Shape;825;p2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26" name="Google Shape;826;p2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827" name="Google Shape;827;p2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828" name="Google Shape;828;p2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9" name="Google Shape;829;p2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0" name="Google Shape;830;p2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31" name="Google Shape;831;p2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2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2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2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2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2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1" name="Google Shape;841;p2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842" name="Google Shape;842;p2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2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2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45" name="Google Shape;845;p2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6" name="Google Shape;846;p2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847" name="Google Shape;847;p2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849;p2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0" name="Google Shape;850;p2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27"/>
            <p:cNvSpPr/>
            <p:nvPr/>
          </p:nvSpPr>
          <p:spPr>
            <a:xfrm>
              <a:off x="38409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854054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1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55" name="Google Shape;855;p28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856" name="Google Shape;856;p28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28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861" name="Google Shape;861;p28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7" name="Google Shape;867;p28"/>
          <p:cNvSpPr txBox="1">
            <a:spLocks noGrp="1"/>
          </p:cNvSpPr>
          <p:nvPr>
            <p:ph type="title"/>
          </p:nvPr>
        </p:nvSpPr>
        <p:spPr>
          <a:xfrm>
            <a:off x="2368400" y="1407100"/>
            <a:ext cx="5265000" cy="9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28"/>
          <p:cNvSpPr txBox="1">
            <a:spLocks noGrp="1"/>
          </p:cNvSpPr>
          <p:nvPr>
            <p:ph type="subTitle" idx="1"/>
          </p:nvPr>
        </p:nvSpPr>
        <p:spPr>
          <a:xfrm>
            <a:off x="2368475" y="2378200"/>
            <a:ext cx="52650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9"/>
          <p:cNvSpPr txBox="1">
            <a:spLocks noGrp="1"/>
          </p:cNvSpPr>
          <p:nvPr>
            <p:ph type="title"/>
          </p:nvPr>
        </p:nvSpPr>
        <p:spPr>
          <a:xfrm>
            <a:off x="2391900" y="3425994"/>
            <a:ext cx="4360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subTitle" idx="1"/>
          </p:nvPr>
        </p:nvSpPr>
        <p:spPr>
          <a:xfrm>
            <a:off x="895950" y="1947606"/>
            <a:ext cx="7352100" cy="147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72" name="Google Shape;872;p2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73" name="Google Shape;873;p2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74" name="Google Shape;874;p2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77" name="Google Shape;877;p2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78" name="Google Shape;878;p2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1" name="Google Shape;881;p2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1" name="Google Shape;891;p2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92" name="Google Shape;892;p2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5" name="Google Shape;895;p2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6" name="Google Shape;896;p2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97" name="Google Shape;897;p2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00" name="Google Shape;900;p29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solidFill>
          <a:schemeClr val="dk1"/>
        </a:soli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>
            <a:spLocks noGrp="1"/>
          </p:cNvSpPr>
          <p:nvPr>
            <p:ph type="title"/>
          </p:nvPr>
        </p:nvSpPr>
        <p:spPr>
          <a:xfrm>
            <a:off x="1411800" y="2033213"/>
            <a:ext cx="3883200" cy="61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30"/>
          <p:cNvSpPr txBox="1">
            <a:spLocks noGrp="1"/>
          </p:cNvSpPr>
          <p:nvPr>
            <p:ph type="subTitle" idx="1"/>
          </p:nvPr>
        </p:nvSpPr>
        <p:spPr>
          <a:xfrm>
            <a:off x="1411728" y="2646838"/>
            <a:ext cx="3883200" cy="85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04" name="Google Shape;904;p3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05" name="Google Shape;905;p3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906" name="Google Shape;906;p3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3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09" name="Google Shape;909;p3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910" name="Google Shape;910;p3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3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3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3" name="Google Shape;913;p3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3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24" name="Google Shape;924;p3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3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7" name="Google Shape;927;p3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8" name="Google Shape;928;p3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929" name="Google Shape;929;p3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32" name="Google Shape;932;p30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5" name="Google Shape;75;p4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0" name="Google Shape;80;p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" name="Google Shape;81;p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4" name="Google Shape;84;p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" name="Google Shape;94;p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5" name="Google Shape;95;p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" name="Google Shape;98;p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" name="Google Shape;99;p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0" name="Google Shape;100;p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3" name="Google Shape;103;p4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4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8736599" y="406611"/>
              <a:ext cx="274414" cy="353455"/>
              <a:chOff x="4231636" y="771574"/>
              <a:chExt cx="274414" cy="353455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2" name="Google Shape;112;p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3" name="Google Shape;113;p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6" name="Google Shape;116;p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" name="Google Shape;126;p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7" name="Google Shape;127;p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" name="Google Shape;130;p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131;p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32" name="Google Shape;132;p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" name="Google Shape;135;p4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8409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540543" y="495471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1"/>
          <p:cNvSpPr txBox="1">
            <a:spLocks noGrp="1"/>
          </p:cNvSpPr>
          <p:nvPr>
            <p:ph type="title"/>
          </p:nvPr>
        </p:nvSpPr>
        <p:spPr>
          <a:xfrm>
            <a:off x="4078661" y="2114461"/>
            <a:ext cx="37182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31"/>
          <p:cNvSpPr txBox="1">
            <a:spLocks noGrp="1"/>
          </p:cNvSpPr>
          <p:nvPr>
            <p:ph type="subTitle" idx="1"/>
          </p:nvPr>
        </p:nvSpPr>
        <p:spPr>
          <a:xfrm>
            <a:off x="4078838" y="2596744"/>
            <a:ext cx="3718200" cy="9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36" name="Google Shape;936;p31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37" name="Google Shape;937;p3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938" name="Google Shape;938;p3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0" name="Google Shape;940;p3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41" name="Google Shape;941;p3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942" name="Google Shape;942;p3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3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5" name="Google Shape;945;p3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5" name="Google Shape;955;p3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56" name="Google Shape;956;p3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3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3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9" name="Google Shape;959;p3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0" name="Google Shape;960;p3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961" name="Google Shape;961;p3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3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3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4" name="Google Shape;964;p31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2">
    <p:bg>
      <p:bgPr>
        <a:solidFill>
          <a:schemeClr val="dk1"/>
        </a:solidFill>
        <a:effectLst/>
      </p:bgPr>
    </p:bg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2"/>
          <p:cNvSpPr txBox="1">
            <a:spLocks noGrp="1"/>
          </p:cNvSpPr>
          <p:nvPr>
            <p:ph type="title"/>
          </p:nvPr>
        </p:nvSpPr>
        <p:spPr>
          <a:xfrm>
            <a:off x="917638" y="2180611"/>
            <a:ext cx="37182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7" name="Google Shape;967;p32"/>
          <p:cNvSpPr txBox="1">
            <a:spLocks noGrp="1"/>
          </p:cNvSpPr>
          <p:nvPr>
            <p:ph type="subTitle" idx="1"/>
          </p:nvPr>
        </p:nvSpPr>
        <p:spPr>
          <a:xfrm>
            <a:off x="917814" y="2662894"/>
            <a:ext cx="3718200" cy="9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68" name="Google Shape;968;p3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69" name="Google Shape;969;p3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70" name="Google Shape;970;p32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971" name="Google Shape;971;p3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3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3" name="Google Shape;973;p32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974" name="Google Shape;974;p32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975" name="Google Shape;975;p32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32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32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78" name="Google Shape;978;p32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32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32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32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32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32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32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32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32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32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88" name="Google Shape;988;p32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989" name="Google Shape;989;p32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0" name="Google Shape;990;p32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1" name="Google Shape;991;p32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92" name="Google Shape;992;p32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93" name="Google Shape;993;p32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994" name="Google Shape;994;p32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5" name="Google Shape;995;p32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6" name="Google Shape;996;p32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97" name="Google Shape;997;p32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8" name="Google Shape;998;p32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999" name="Google Shape;999;p32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3">
    <p:bg>
      <p:bgPr>
        <a:solidFill>
          <a:schemeClr val="dk1"/>
        </a:solidFill>
        <a:effectLst/>
      </p:bgPr>
    </p:bg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3"/>
          <p:cNvSpPr txBox="1">
            <a:spLocks noGrp="1"/>
          </p:cNvSpPr>
          <p:nvPr>
            <p:ph type="subTitle" idx="1"/>
          </p:nvPr>
        </p:nvSpPr>
        <p:spPr>
          <a:xfrm>
            <a:off x="713250" y="1095700"/>
            <a:ext cx="38589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03" name="Google Shape;1003;p33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004" name="Google Shape;1004;p33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05" name="Google Shape;1005;p3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3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08" name="Google Shape;1008;p33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09" name="Google Shape;1009;p33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33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33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2" name="Google Shape;1012;p33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2" name="Google Shape;1022;p33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23" name="Google Shape;1023;p33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33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33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6" name="Google Shape;1026;p33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7" name="Google Shape;1027;p33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28" name="Google Shape;1028;p33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3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3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31" name="Google Shape;1031;p33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3_1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4"/>
          <p:cNvSpPr txBox="1">
            <a:spLocks noGrp="1"/>
          </p:cNvSpPr>
          <p:nvPr>
            <p:ph type="subTitle" idx="1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5" name="Google Shape;1035;p34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036" name="Google Shape;1036;p3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37" name="Google Shape;1037;p3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40" name="Google Shape;1040;p3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41" name="Google Shape;1041;p3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3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4" name="Google Shape;1044;p3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4" name="Google Shape;1054;p3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55" name="Google Shape;1055;p3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8" name="Google Shape;1058;p3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9" name="Google Shape;1059;p3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60" name="Google Shape;1060;p3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3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3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3" name="Google Shape;1063;p34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5"/>
          <p:cNvSpPr txBox="1">
            <a:spLocks noGrp="1"/>
          </p:cNvSpPr>
          <p:nvPr>
            <p:ph type="subTitle" idx="1"/>
          </p:nvPr>
        </p:nvSpPr>
        <p:spPr>
          <a:xfrm>
            <a:off x="1184900" y="3867400"/>
            <a:ext cx="6774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68" name="Google Shape;1068;p35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69" name="Google Shape;1069;p35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70" name="Google Shape;1070;p3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3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73" name="Google Shape;1073;p35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74" name="Google Shape;1074;p35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35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5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7" name="Google Shape;1077;p35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7" name="Google Shape;1087;p35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88" name="Google Shape;1088;p35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35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35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1" name="Google Shape;1091;p35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2" name="Google Shape;1092;p35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93" name="Google Shape;1093;p35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3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3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96" name="Google Shape;1096;p35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35"/>
          <p:cNvSpPr txBox="1">
            <a:spLocks noGrp="1"/>
          </p:cNvSpPr>
          <p:nvPr>
            <p:ph type="title" idx="2"/>
          </p:nvPr>
        </p:nvSpPr>
        <p:spPr>
          <a:xfrm>
            <a:off x="1182000" y="3346950"/>
            <a:ext cx="2126700" cy="33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35"/>
          <p:cNvSpPr txBox="1">
            <a:spLocks noGrp="1"/>
          </p:cNvSpPr>
          <p:nvPr>
            <p:ph type="title" idx="3"/>
          </p:nvPr>
        </p:nvSpPr>
        <p:spPr>
          <a:xfrm>
            <a:off x="3406700" y="3346950"/>
            <a:ext cx="2330700" cy="33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35"/>
          <p:cNvSpPr txBox="1">
            <a:spLocks noGrp="1"/>
          </p:cNvSpPr>
          <p:nvPr>
            <p:ph type="title" idx="4"/>
          </p:nvPr>
        </p:nvSpPr>
        <p:spPr>
          <a:xfrm>
            <a:off x="5835300" y="3346950"/>
            <a:ext cx="2126700" cy="33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4_1_1_1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6"/>
          <p:cNvSpPr txBox="1">
            <a:spLocks noGrp="1"/>
          </p:cNvSpPr>
          <p:nvPr>
            <p:ph type="subTitle" idx="1"/>
          </p:nvPr>
        </p:nvSpPr>
        <p:spPr>
          <a:xfrm>
            <a:off x="751986" y="3079788"/>
            <a:ext cx="36111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36"/>
          <p:cNvSpPr txBox="1">
            <a:spLocks noGrp="1"/>
          </p:cNvSpPr>
          <p:nvPr>
            <p:ph type="title"/>
          </p:nvPr>
        </p:nvSpPr>
        <p:spPr>
          <a:xfrm>
            <a:off x="749150" y="1441813"/>
            <a:ext cx="3611100" cy="16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3" name="Google Shape;1103;p36"/>
          <p:cNvSpPr>
            <a:spLocks noGrp="1"/>
          </p:cNvSpPr>
          <p:nvPr>
            <p:ph type="pic" idx="2"/>
          </p:nvPr>
        </p:nvSpPr>
        <p:spPr>
          <a:xfrm>
            <a:off x="4597700" y="682225"/>
            <a:ext cx="4206300" cy="4245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04" name="Google Shape;1104;p3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05" name="Google Shape;1105;p36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1106" name="Google Shape;1106;p36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6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6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6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36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1111" name="Google Shape;1111;p36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6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6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6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6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6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4_1_1_1_1"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3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19" name="Google Shape;1119;p37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1120" name="Google Shape;1120;p37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37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1125" name="Google Shape;1125;p37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1" name="Google Shape;1131;p37"/>
          <p:cNvSpPr txBox="1">
            <a:spLocks noGrp="1"/>
          </p:cNvSpPr>
          <p:nvPr>
            <p:ph type="subTitle" idx="1"/>
          </p:nvPr>
        </p:nvSpPr>
        <p:spPr>
          <a:xfrm>
            <a:off x="716061" y="3147675"/>
            <a:ext cx="36111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37"/>
          <p:cNvSpPr txBox="1">
            <a:spLocks noGrp="1"/>
          </p:cNvSpPr>
          <p:nvPr>
            <p:ph type="title"/>
          </p:nvPr>
        </p:nvSpPr>
        <p:spPr>
          <a:xfrm>
            <a:off x="713225" y="1509700"/>
            <a:ext cx="3611100" cy="16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37"/>
          <p:cNvSpPr>
            <a:spLocks noGrp="1"/>
          </p:cNvSpPr>
          <p:nvPr>
            <p:ph type="pic" idx="2"/>
          </p:nvPr>
        </p:nvSpPr>
        <p:spPr>
          <a:xfrm>
            <a:off x="4597700" y="1740550"/>
            <a:ext cx="4206300" cy="28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3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8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136" name="Google Shape;1136;p38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137" name="Google Shape;1137;p3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3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40" name="Google Shape;1140;p38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41" name="Google Shape;1141;p38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8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8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4" name="Google Shape;1144;p38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4" name="Google Shape;1154;p38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155" name="Google Shape;1155;p38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38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38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8" name="Google Shape;1158;p38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9" name="Google Shape;1159;p38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160" name="Google Shape;1160;p38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8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8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3" name="Google Shape;1163;p38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38"/>
          <p:cNvSpPr txBox="1">
            <a:spLocks noGrp="1"/>
          </p:cNvSpPr>
          <p:nvPr>
            <p:ph type="subTitle" idx="1"/>
          </p:nvPr>
        </p:nvSpPr>
        <p:spPr>
          <a:xfrm>
            <a:off x="713250" y="1095700"/>
            <a:ext cx="38589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5" name="Google Shape;1165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6" name="Google Shape;1166;p38"/>
          <p:cNvSpPr txBox="1">
            <a:spLocks noGrp="1"/>
          </p:cNvSpPr>
          <p:nvPr>
            <p:ph type="subTitle" idx="2"/>
          </p:nvPr>
        </p:nvSpPr>
        <p:spPr>
          <a:xfrm>
            <a:off x="4572150" y="1095700"/>
            <a:ext cx="38589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13_1">
    <p:bg>
      <p:bgPr>
        <a:solidFill>
          <a:schemeClr val="dk1"/>
        </a:soli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9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169" name="Google Shape;1169;p3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170" name="Google Shape;1170;p3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3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73" name="Google Shape;1173;p3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74" name="Google Shape;1174;p3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3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3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77" name="Google Shape;1177;p3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7" name="Google Shape;1187;p3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188" name="Google Shape;1188;p3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3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3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1" name="Google Shape;1191;p3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2" name="Google Shape;1192;p3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193" name="Google Shape;1193;p3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3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3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96" name="Google Shape;1196;p39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39"/>
          <p:cNvSpPr txBox="1">
            <a:spLocks noGrp="1"/>
          </p:cNvSpPr>
          <p:nvPr>
            <p:ph type="subTitle" idx="1"/>
          </p:nvPr>
        </p:nvSpPr>
        <p:spPr>
          <a:xfrm>
            <a:off x="713250" y="1095700"/>
            <a:ext cx="45147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8" name="Google Shape;1198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0"/>
          <p:cNvSpPr txBox="1">
            <a:spLocks noGrp="1"/>
          </p:cNvSpPr>
          <p:nvPr>
            <p:ph type="title"/>
          </p:nvPr>
        </p:nvSpPr>
        <p:spPr>
          <a:xfrm>
            <a:off x="1394675" y="3270744"/>
            <a:ext cx="2725500" cy="33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1" name="Google Shape;1201;p40"/>
          <p:cNvSpPr txBox="1">
            <a:spLocks noGrp="1"/>
          </p:cNvSpPr>
          <p:nvPr>
            <p:ph type="title" idx="2"/>
          </p:nvPr>
        </p:nvSpPr>
        <p:spPr>
          <a:xfrm>
            <a:off x="5023825" y="3270750"/>
            <a:ext cx="2725500" cy="33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40"/>
          <p:cNvSpPr txBox="1">
            <a:spLocks noGrp="1"/>
          </p:cNvSpPr>
          <p:nvPr>
            <p:ph type="subTitle" idx="1"/>
          </p:nvPr>
        </p:nvSpPr>
        <p:spPr>
          <a:xfrm>
            <a:off x="5023825" y="3604650"/>
            <a:ext cx="2725500" cy="55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3" name="Google Shape;1203;p40"/>
          <p:cNvSpPr txBox="1">
            <a:spLocks noGrp="1"/>
          </p:cNvSpPr>
          <p:nvPr>
            <p:ph type="subTitle" idx="3"/>
          </p:nvPr>
        </p:nvSpPr>
        <p:spPr>
          <a:xfrm>
            <a:off x="1394675" y="3604656"/>
            <a:ext cx="2725500" cy="55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4" name="Google Shape;1204;p40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05" name="Google Shape;1205;p40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206" name="Google Shape;1206;p4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207" name="Google Shape;1207;p4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9" name="Google Shape;1209;p4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10" name="Google Shape;1210;p4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211" name="Google Shape;1211;p4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4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4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14" name="Google Shape;1214;p4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4" name="Google Shape;1224;p4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25" name="Google Shape;1225;p4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4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28" name="Google Shape;1228;p4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9" name="Google Shape;1229;p4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230" name="Google Shape;1230;p4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4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33" name="Google Shape;1233;p40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 idx="2"/>
          </p:nvPr>
        </p:nvSpPr>
        <p:spPr>
          <a:xfrm>
            <a:off x="1095263" y="2712821"/>
            <a:ext cx="33243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title" idx="3"/>
          </p:nvPr>
        </p:nvSpPr>
        <p:spPr>
          <a:xfrm>
            <a:off x="4724437" y="2712821"/>
            <a:ext cx="33243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1"/>
          </p:nvPr>
        </p:nvSpPr>
        <p:spPr>
          <a:xfrm>
            <a:off x="4724437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4"/>
          </p:nvPr>
        </p:nvSpPr>
        <p:spPr>
          <a:xfrm>
            <a:off x="1095263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45" name="Google Shape;145;p5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1" name="Google Shape;151;p5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dk1"/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1"/>
          <p:cNvSpPr txBox="1">
            <a:spLocks noGrp="1"/>
          </p:cNvSpPr>
          <p:nvPr>
            <p:ph type="title"/>
          </p:nvPr>
        </p:nvSpPr>
        <p:spPr>
          <a:xfrm>
            <a:off x="1470875" y="2172803"/>
            <a:ext cx="2725500" cy="33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41"/>
          <p:cNvSpPr txBox="1">
            <a:spLocks noGrp="1"/>
          </p:cNvSpPr>
          <p:nvPr>
            <p:ph type="title" idx="2"/>
          </p:nvPr>
        </p:nvSpPr>
        <p:spPr>
          <a:xfrm>
            <a:off x="4947625" y="2172803"/>
            <a:ext cx="2725500" cy="33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7" name="Google Shape;1237;p41"/>
          <p:cNvSpPr txBox="1">
            <a:spLocks noGrp="1"/>
          </p:cNvSpPr>
          <p:nvPr>
            <p:ph type="subTitle" idx="1"/>
          </p:nvPr>
        </p:nvSpPr>
        <p:spPr>
          <a:xfrm>
            <a:off x="4947625" y="2511653"/>
            <a:ext cx="2725500" cy="18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8" name="Google Shape;1238;p41"/>
          <p:cNvSpPr txBox="1">
            <a:spLocks noGrp="1"/>
          </p:cNvSpPr>
          <p:nvPr>
            <p:ph type="subTitle" idx="3"/>
          </p:nvPr>
        </p:nvSpPr>
        <p:spPr>
          <a:xfrm>
            <a:off x="1470875" y="2511653"/>
            <a:ext cx="2725500" cy="18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9" name="Google Shape;1239;p41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" name="Google Shape;1240;p41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241" name="Google Shape;1241;p4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242" name="Google Shape;1242;p4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4" name="Google Shape;1244;p4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45" name="Google Shape;1245;p4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246" name="Google Shape;1246;p4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4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4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9" name="Google Shape;1249;p4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9" name="Google Shape;1259;p4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60" name="Google Shape;1260;p4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4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4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3" name="Google Shape;1263;p4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4" name="Google Shape;1264;p4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265" name="Google Shape;1265;p4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4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4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68" name="Google Shape;1268;p41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bg>
      <p:bgPr>
        <a:solidFill>
          <a:schemeClr val="lt1"/>
        </a:solidFill>
        <a:effectLst/>
      </p:bgPr>
    </p:bg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2"/>
          <p:cNvSpPr txBox="1">
            <a:spLocks noGrp="1"/>
          </p:cNvSpPr>
          <p:nvPr>
            <p:ph type="title"/>
          </p:nvPr>
        </p:nvSpPr>
        <p:spPr>
          <a:xfrm>
            <a:off x="941837" y="2585547"/>
            <a:ext cx="2767200" cy="42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42"/>
          <p:cNvSpPr txBox="1">
            <a:spLocks noGrp="1"/>
          </p:cNvSpPr>
          <p:nvPr>
            <p:ph type="title" idx="2"/>
          </p:nvPr>
        </p:nvSpPr>
        <p:spPr>
          <a:xfrm>
            <a:off x="5432256" y="2585550"/>
            <a:ext cx="2769900" cy="42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42"/>
          <p:cNvSpPr txBox="1">
            <a:spLocks noGrp="1"/>
          </p:cNvSpPr>
          <p:nvPr>
            <p:ph type="subTitle" idx="1"/>
          </p:nvPr>
        </p:nvSpPr>
        <p:spPr>
          <a:xfrm>
            <a:off x="5432256" y="2888703"/>
            <a:ext cx="27699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3" name="Google Shape;1273;p42"/>
          <p:cNvSpPr txBox="1">
            <a:spLocks noGrp="1"/>
          </p:cNvSpPr>
          <p:nvPr>
            <p:ph type="subTitle" idx="3"/>
          </p:nvPr>
        </p:nvSpPr>
        <p:spPr>
          <a:xfrm>
            <a:off x="941837" y="2888703"/>
            <a:ext cx="27672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4" name="Google Shape;1274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75" name="Google Shape;1275;p4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276" name="Google Shape;1276;p42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78" name="Google Shape;1278;p42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279" name="Google Shape;1279;p4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82" name="Google Shape;1282;p42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92" name="Google Shape;1292;p42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293" name="Google Shape;1293;p4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4" name="Google Shape;1294;p4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5" name="Google Shape;1295;p4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96" name="Google Shape;1296;p42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297" name="Google Shape;1297;p4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8" name="Google Shape;1298;p4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9" name="Google Shape;1299;p4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1_1_1_1">
    <p:bg>
      <p:bgPr>
        <a:solidFill>
          <a:schemeClr val="lt1"/>
        </a:solidFill>
        <a:effectLst/>
      </p:bgPr>
    </p:bg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3"/>
          <p:cNvSpPr txBox="1">
            <a:spLocks noGrp="1"/>
          </p:cNvSpPr>
          <p:nvPr>
            <p:ph type="title"/>
          </p:nvPr>
        </p:nvSpPr>
        <p:spPr>
          <a:xfrm>
            <a:off x="3066009" y="1832463"/>
            <a:ext cx="2216400" cy="42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43"/>
          <p:cNvSpPr txBox="1">
            <a:spLocks noGrp="1"/>
          </p:cNvSpPr>
          <p:nvPr>
            <p:ph type="subTitle" idx="1"/>
          </p:nvPr>
        </p:nvSpPr>
        <p:spPr>
          <a:xfrm>
            <a:off x="3066000" y="2090516"/>
            <a:ext cx="22164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3" name="Google Shape;1303;p43"/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04" name="Google Shape;1304;p4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305" name="Google Shape;1305;p43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307" name="Google Shape;1307;p43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08" name="Google Shape;1308;p43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09" name="Google Shape;1309;p43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10" name="Google Shape;1310;p43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311" name="Google Shape;1311;p43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321" name="Google Shape;1321;p43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22" name="Google Shape;1322;p4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3" name="Google Shape;1323;p4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25" name="Google Shape;1325;p43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26" name="Google Shape;1326;p4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29" name="Google Shape;1329;p43"/>
          <p:cNvSpPr txBox="1">
            <a:spLocks noGrp="1"/>
          </p:cNvSpPr>
          <p:nvPr>
            <p:ph type="title" idx="3"/>
          </p:nvPr>
        </p:nvSpPr>
        <p:spPr>
          <a:xfrm>
            <a:off x="3850209" y="3144988"/>
            <a:ext cx="2216400" cy="42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43"/>
          <p:cNvSpPr txBox="1">
            <a:spLocks noGrp="1"/>
          </p:cNvSpPr>
          <p:nvPr>
            <p:ph type="subTitle" idx="4"/>
          </p:nvPr>
        </p:nvSpPr>
        <p:spPr>
          <a:xfrm>
            <a:off x="3850200" y="3403041"/>
            <a:ext cx="22164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4"/>
          <p:cNvSpPr txBox="1">
            <a:spLocks noGrp="1"/>
          </p:cNvSpPr>
          <p:nvPr>
            <p:ph type="title"/>
          </p:nvPr>
        </p:nvSpPr>
        <p:spPr>
          <a:xfrm>
            <a:off x="711300" y="2690819"/>
            <a:ext cx="2547000" cy="41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3" name="Google Shape;1333;p44"/>
          <p:cNvSpPr txBox="1">
            <a:spLocks noGrp="1"/>
          </p:cNvSpPr>
          <p:nvPr>
            <p:ph type="subTitle" idx="1"/>
          </p:nvPr>
        </p:nvSpPr>
        <p:spPr>
          <a:xfrm>
            <a:off x="711306" y="3053418"/>
            <a:ext cx="2547000" cy="80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44"/>
          <p:cNvSpPr txBox="1">
            <a:spLocks noGrp="1"/>
          </p:cNvSpPr>
          <p:nvPr>
            <p:ph type="title" idx="2"/>
          </p:nvPr>
        </p:nvSpPr>
        <p:spPr>
          <a:xfrm>
            <a:off x="3298461" y="2686231"/>
            <a:ext cx="2547000" cy="41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5" name="Google Shape;1335;p44"/>
          <p:cNvSpPr txBox="1">
            <a:spLocks noGrp="1"/>
          </p:cNvSpPr>
          <p:nvPr>
            <p:ph type="subTitle" idx="3"/>
          </p:nvPr>
        </p:nvSpPr>
        <p:spPr>
          <a:xfrm>
            <a:off x="3298464" y="3048831"/>
            <a:ext cx="2547000" cy="80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6" name="Google Shape;1336;p44"/>
          <p:cNvSpPr txBox="1">
            <a:spLocks noGrp="1"/>
          </p:cNvSpPr>
          <p:nvPr>
            <p:ph type="title" idx="4"/>
          </p:nvPr>
        </p:nvSpPr>
        <p:spPr>
          <a:xfrm>
            <a:off x="5885622" y="2690819"/>
            <a:ext cx="2547000" cy="41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7" name="Google Shape;1337;p44"/>
          <p:cNvSpPr txBox="1">
            <a:spLocks noGrp="1"/>
          </p:cNvSpPr>
          <p:nvPr>
            <p:ph type="subTitle" idx="5"/>
          </p:nvPr>
        </p:nvSpPr>
        <p:spPr>
          <a:xfrm>
            <a:off x="5885622" y="3053418"/>
            <a:ext cx="2547000" cy="80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8" name="Google Shape;1338;p44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39" name="Google Shape;1339;p44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340" name="Google Shape;1340;p44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2" name="Google Shape;1342;p44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43" name="Google Shape;1343;p44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6" name="Google Shape;1346;p44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6" name="Google Shape;1356;p44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57" name="Google Shape;1357;p44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" name="Google Shape;1360;p44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61" name="Google Shape;1361;p44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5"/>
          <p:cNvSpPr txBox="1">
            <a:spLocks noGrp="1"/>
          </p:cNvSpPr>
          <p:nvPr>
            <p:ph type="title"/>
          </p:nvPr>
        </p:nvSpPr>
        <p:spPr>
          <a:xfrm>
            <a:off x="948919" y="2998598"/>
            <a:ext cx="1967400" cy="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6" name="Google Shape;1366;p45"/>
          <p:cNvSpPr txBox="1">
            <a:spLocks noGrp="1"/>
          </p:cNvSpPr>
          <p:nvPr>
            <p:ph type="subTitle" idx="1"/>
          </p:nvPr>
        </p:nvSpPr>
        <p:spPr>
          <a:xfrm>
            <a:off x="948919" y="3295650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7" name="Google Shape;1367;p45"/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68" name="Google Shape;1368;p45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369" name="Google Shape;1369;p45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1" name="Google Shape;1371;p45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72" name="Google Shape;1372;p4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5" name="Google Shape;1375;p45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45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86" name="Google Shape;1386;p4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45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90" name="Google Shape;1390;p4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3" name="Google Shape;1393;p45"/>
          <p:cNvSpPr txBox="1">
            <a:spLocks noGrp="1"/>
          </p:cNvSpPr>
          <p:nvPr>
            <p:ph type="title" idx="3"/>
          </p:nvPr>
        </p:nvSpPr>
        <p:spPr>
          <a:xfrm>
            <a:off x="3591691" y="3366824"/>
            <a:ext cx="1967400" cy="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4" name="Google Shape;1394;p45"/>
          <p:cNvSpPr txBox="1">
            <a:spLocks noGrp="1"/>
          </p:cNvSpPr>
          <p:nvPr>
            <p:ph type="subTitle" idx="4"/>
          </p:nvPr>
        </p:nvSpPr>
        <p:spPr>
          <a:xfrm>
            <a:off x="3591691" y="3663875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45"/>
          <p:cNvSpPr txBox="1">
            <a:spLocks noGrp="1"/>
          </p:cNvSpPr>
          <p:nvPr>
            <p:ph type="title" idx="5"/>
          </p:nvPr>
        </p:nvSpPr>
        <p:spPr>
          <a:xfrm>
            <a:off x="6225038" y="2998598"/>
            <a:ext cx="1967400" cy="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6" name="Google Shape;1396;p45"/>
          <p:cNvSpPr txBox="1">
            <a:spLocks noGrp="1"/>
          </p:cNvSpPr>
          <p:nvPr>
            <p:ph type="subTitle" idx="6"/>
          </p:nvPr>
        </p:nvSpPr>
        <p:spPr>
          <a:xfrm>
            <a:off x="6225038" y="3295650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6"/>
          <p:cNvSpPr txBox="1">
            <a:spLocks noGrp="1"/>
          </p:cNvSpPr>
          <p:nvPr>
            <p:ph type="title"/>
          </p:nvPr>
        </p:nvSpPr>
        <p:spPr>
          <a:xfrm>
            <a:off x="1387608" y="1896510"/>
            <a:ext cx="3246600" cy="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9" name="Google Shape;1399;p46"/>
          <p:cNvSpPr txBox="1">
            <a:spLocks noGrp="1"/>
          </p:cNvSpPr>
          <p:nvPr>
            <p:ph type="subTitle" idx="1"/>
          </p:nvPr>
        </p:nvSpPr>
        <p:spPr>
          <a:xfrm>
            <a:off x="1387608" y="2193549"/>
            <a:ext cx="3246600" cy="59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46"/>
          <p:cNvSpPr txBox="1">
            <a:spLocks noGrp="1"/>
          </p:cNvSpPr>
          <p:nvPr>
            <p:ph type="title" idx="2"/>
          </p:nvPr>
        </p:nvSpPr>
        <p:spPr>
          <a:xfrm>
            <a:off x="1387608" y="3705798"/>
            <a:ext cx="32466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1" name="Google Shape;1401;p46"/>
          <p:cNvSpPr txBox="1">
            <a:spLocks noGrp="1"/>
          </p:cNvSpPr>
          <p:nvPr>
            <p:ph type="subTitle" idx="3"/>
          </p:nvPr>
        </p:nvSpPr>
        <p:spPr>
          <a:xfrm>
            <a:off x="1387608" y="4012776"/>
            <a:ext cx="3246600" cy="59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46"/>
          <p:cNvSpPr txBox="1">
            <a:spLocks noGrp="1"/>
          </p:cNvSpPr>
          <p:nvPr>
            <p:ph type="title" idx="4"/>
          </p:nvPr>
        </p:nvSpPr>
        <p:spPr>
          <a:xfrm>
            <a:off x="4807023" y="1834424"/>
            <a:ext cx="3246600" cy="41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3" name="Google Shape;1403;p46"/>
          <p:cNvSpPr txBox="1">
            <a:spLocks noGrp="1"/>
          </p:cNvSpPr>
          <p:nvPr>
            <p:ph type="subTitle" idx="5"/>
          </p:nvPr>
        </p:nvSpPr>
        <p:spPr>
          <a:xfrm>
            <a:off x="4807023" y="2193549"/>
            <a:ext cx="3246600" cy="59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46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05" name="Google Shape;1405;p46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406" name="Google Shape;1406;p46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8" name="Google Shape;1408;p46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09" name="Google Shape;1409;p46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2" name="Google Shape;1412;p46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2" name="Google Shape;1422;p46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423" name="Google Shape;1423;p46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46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427" name="Google Shape;1427;p46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6_1_1_1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4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32" name="Google Shape;1432;p47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433" name="Google Shape;1433;p47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5" name="Google Shape;1435;p47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36" name="Google Shape;1436;p47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9" name="Google Shape;1439;p47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9" name="Google Shape;1449;p47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450" name="Google Shape;1450;p47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" name="Google Shape;1453;p47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454" name="Google Shape;1454;p47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7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7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7" name="Google Shape;1457;p47"/>
          <p:cNvSpPr txBox="1">
            <a:spLocks noGrp="1"/>
          </p:cNvSpPr>
          <p:nvPr>
            <p:ph type="title" idx="2"/>
          </p:nvPr>
        </p:nvSpPr>
        <p:spPr>
          <a:xfrm>
            <a:off x="1406192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8" name="Google Shape;1458;p47"/>
          <p:cNvSpPr txBox="1">
            <a:spLocks noGrp="1"/>
          </p:cNvSpPr>
          <p:nvPr>
            <p:ph type="subTitle" idx="1"/>
          </p:nvPr>
        </p:nvSpPr>
        <p:spPr>
          <a:xfrm>
            <a:off x="1406187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9" name="Google Shape;1459;p47"/>
          <p:cNvSpPr txBox="1">
            <a:spLocks noGrp="1"/>
          </p:cNvSpPr>
          <p:nvPr>
            <p:ph type="title" idx="3"/>
          </p:nvPr>
        </p:nvSpPr>
        <p:spPr>
          <a:xfrm>
            <a:off x="3826070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0" name="Google Shape;1460;p47"/>
          <p:cNvSpPr txBox="1">
            <a:spLocks noGrp="1"/>
          </p:cNvSpPr>
          <p:nvPr>
            <p:ph type="subTitle" idx="4"/>
          </p:nvPr>
        </p:nvSpPr>
        <p:spPr>
          <a:xfrm>
            <a:off x="3826064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1" name="Google Shape;1461;p47"/>
          <p:cNvSpPr txBox="1">
            <a:spLocks noGrp="1"/>
          </p:cNvSpPr>
          <p:nvPr>
            <p:ph type="title" idx="5"/>
          </p:nvPr>
        </p:nvSpPr>
        <p:spPr>
          <a:xfrm>
            <a:off x="6245947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2" name="Google Shape;1462;p47"/>
          <p:cNvSpPr txBox="1">
            <a:spLocks noGrp="1"/>
          </p:cNvSpPr>
          <p:nvPr>
            <p:ph type="subTitle" idx="6"/>
          </p:nvPr>
        </p:nvSpPr>
        <p:spPr>
          <a:xfrm>
            <a:off x="6245941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8"/>
          <p:cNvSpPr txBox="1">
            <a:spLocks noGrp="1"/>
          </p:cNvSpPr>
          <p:nvPr>
            <p:ph type="title"/>
          </p:nvPr>
        </p:nvSpPr>
        <p:spPr>
          <a:xfrm>
            <a:off x="1374527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5" name="Google Shape;1465;p48"/>
          <p:cNvSpPr txBox="1">
            <a:spLocks noGrp="1"/>
          </p:cNvSpPr>
          <p:nvPr>
            <p:ph type="subTitle" idx="1"/>
          </p:nvPr>
        </p:nvSpPr>
        <p:spPr>
          <a:xfrm>
            <a:off x="1374527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48"/>
          <p:cNvSpPr txBox="1">
            <a:spLocks noGrp="1"/>
          </p:cNvSpPr>
          <p:nvPr>
            <p:ph type="title" idx="2"/>
          </p:nvPr>
        </p:nvSpPr>
        <p:spPr>
          <a:xfrm>
            <a:off x="5561173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7" name="Google Shape;1467;p48"/>
          <p:cNvSpPr txBox="1">
            <a:spLocks noGrp="1"/>
          </p:cNvSpPr>
          <p:nvPr>
            <p:ph type="subTitle" idx="3"/>
          </p:nvPr>
        </p:nvSpPr>
        <p:spPr>
          <a:xfrm>
            <a:off x="5561173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8" name="Google Shape;1468;p48"/>
          <p:cNvSpPr txBox="1">
            <a:spLocks noGrp="1"/>
          </p:cNvSpPr>
          <p:nvPr>
            <p:ph type="title" idx="4"/>
          </p:nvPr>
        </p:nvSpPr>
        <p:spPr>
          <a:xfrm>
            <a:off x="1374527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9" name="Google Shape;1469;p48"/>
          <p:cNvSpPr txBox="1">
            <a:spLocks noGrp="1"/>
          </p:cNvSpPr>
          <p:nvPr>
            <p:ph type="subTitle" idx="5"/>
          </p:nvPr>
        </p:nvSpPr>
        <p:spPr>
          <a:xfrm>
            <a:off x="1374527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0" name="Google Shape;1470;p48"/>
          <p:cNvSpPr txBox="1">
            <a:spLocks noGrp="1"/>
          </p:cNvSpPr>
          <p:nvPr>
            <p:ph type="title" idx="6"/>
          </p:nvPr>
        </p:nvSpPr>
        <p:spPr>
          <a:xfrm>
            <a:off x="5561173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1" name="Google Shape;1471;p48"/>
          <p:cNvSpPr txBox="1">
            <a:spLocks noGrp="1"/>
          </p:cNvSpPr>
          <p:nvPr>
            <p:ph type="subTitle" idx="7"/>
          </p:nvPr>
        </p:nvSpPr>
        <p:spPr>
          <a:xfrm>
            <a:off x="5561173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2" name="Google Shape;1472;p48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73" name="Google Shape;1473;p4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474" name="Google Shape;1474;p48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475" name="Google Shape;1475;p4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7" name="Google Shape;1477;p4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478" name="Google Shape;1478;p48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479" name="Google Shape;1479;p48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48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48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2" name="Google Shape;1482;p48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2" name="Google Shape;1492;p48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493" name="Google Shape;1493;p48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48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48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6" name="Google Shape;1496;p48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7" name="Google Shape;1497;p48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498" name="Google Shape;1498;p48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48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48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1" name="Google Shape;1501;p48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9"/>
          <p:cNvSpPr txBox="1">
            <a:spLocks noGrp="1"/>
          </p:cNvSpPr>
          <p:nvPr>
            <p:ph type="title"/>
          </p:nvPr>
        </p:nvSpPr>
        <p:spPr>
          <a:xfrm>
            <a:off x="720002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4" name="Google Shape;1504;p49"/>
          <p:cNvSpPr txBox="1">
            <a:spLocks noGrp="1"/>
          </p:cNvSpPr>
          <p:nvPr>
            <p:ph type="subTitle" idx="1"/>
          </p:nvPr>
        </p:nvSpPr>
        <p:spPr>
          <a:xfrm>
            <a:off x="720002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5" name="Google Shape;1505;p49"/>
          <p:cNvSpPr txBox="1">
            <a:spLocks noGrp="1"/>
          </p:cNvSpPr>
          <p:nvPr>
            <p:ph type="title" idx="2"/>
          </p:nvPr>
        </p:nvSpPr>
        <p:spPr>
          <a:xfrm>
            <a:off x="3148198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6" name="Google Shape;1506;p49"/>
          <p:cNvSpPr txBox="1">
            <a:spLocks noGrp="1"/>
          </p:cNvSpPr>
          <p:nvPr>
            <p:ph type="subTitle" idx="3"/>
          </p:nvPr>
        </p:nvSpPr>
        <p:spPr>
          <a:xfrm>
            <a:off x="3148198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7" name="Google Shape;1507;p49"/>
          <p:cNvSpPr txBox="1">
            <a:spLocks noGrp="1"/>
          </p:cNvSpPr>
          <p:nvPr>
            <p:ph type="title" idx="4"/>
          </p:nvPr>
        </p:nvSpPr>
        <p:spPr>
          <a:xfrm>
            <a:off x="720002" y="377792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8" name="Google Shape;1508;p49"/>
          <p:cNvSpPr txBox="1">
            <a:spLocks noGrp="1"/>
          </p:cNvSpPr>
          <p:nvPr>
            <p:ph type="subTitle" idx="5"/>
          </p:nvPr>
        </p:nvSpPr>
        <p:spPr>
          <a:xfrm>
            <a:off x="720002" y="4162395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9" name="Google Shape;1509;p49"/>
          <p:cNvSpPr txBox="1">
            <a:spLocks noGrp="1"/>
          </p:cNvSpPr>
          <p:nvPr>
            <p:ph type="title" idx="6"/>
          </p:nvPr>
        </p:nvSpPr>
        <p:spPr>
          <a:xfrm>
            <a:off x="3148198" y="377792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0" name="Google Shape;1510;p49"/>
          <p:cNvSpPr txBox="1">
            <a:spLocks noGrp="1"/>
          </p:cNvSpPr>
          <p:nvPr>
            <p:ph type="subTitle" idx="7"/>
          </p:nvPr>
        </p:nvSpPr>
        <p:spPr>
          <a:xfrm>
            <a:off x="3148198" y="4162395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1" name="Google Shape;1511;p49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12" name="Google Shape;1512;p4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13" name="Google Shape;1513;p4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514" name="Google Shape;1514;p4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4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517" name="Google Shape;1517;p4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518" name="Google Shape;1518;p4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4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21" name="Google Shape;1521;p4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1" name="Google Shape;1531;p4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532" name="Google Shape;1532;p4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4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4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5" name="Google Shape;1535;p4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6" name="Google Shape;1536;p4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537" name="Google Shape;1537;p4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4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4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40" name="Google Shape;1540;p49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0"/>
          <p:cNvSpPr txBox="1">
            <a:spLocks noGrp="1"/>
          </p:cNvSpPr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3" name="Google Shape;1543;p50"/>
          <p:cNvSpPr txBox="1">
            <a:spLocks noGrp="1"/>
          </p:cNvSpPr>
          <p:nvPr>
            <p:ph type="subTitle" idx="1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4" name="Google Shape;1544;p50"/>
          <p:cNvSpPr txBox="1">
            <a:spLocks noGrp="1"/>
          </p:cNvSpPr>
          <p:nvPr>
            <p:ph type="title" idx="2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5" name="Google Shape;1545;p50"/>
          <p:cNvSpPr txBox="1">
            <a:spLocks noGrp="1"/>
          </p:cNvSpPr>
          <p:nvPr>
            <p:ph type="subTitle" idx="3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6" name="Google Shape;1546;p50"/>
          <p:cNvSpPr txBox="1">
            <a:spLocks noGrp="1"/>
          </p:cNvSpPr>
          <p:nvPr>
            <p:ph type="title" idx="4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7" name="Google Shape;1547;p50"/>
          <p:cNvSpPr txBox="1">
            <a:spLocks noGrp="1"/>
          </p:cNvSpPr>
          <p:nvPr>
            <p:ph type="subTitle" idx="5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8" name="Google Shape;1548;p50"/>
          <p:cNvSpPr txBox="1">
            <a:spLocks noGrp="1"/>
          </p:cNvSpPr>
          <p:nvPr>
            <p:ph type="title" idx="6"/>
          </p:nvPr>
        </p:nvSpPr>
        <p:spPr>
          <a:xfrm>
            <a:off x="3572218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9" name="Google Shape;1549;p50"/>
          <p:cNvSpPr txBox="1">
            <a:spLocks noGrp="1"/>
          </p:cNvSpPr>
          <p:nvPr>
            <p:ph type="subTitle" idx="7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0" name="Google Shape;1550;p50"/>
          <p:cNvSpPr txBox="1">
            <a:spLocks noGrp="1"/>
          </p:cNvSpPr>
          <p:nvPr>
            <p:ph type="title" idx="8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1" name="Google Shape;1551;p50"/>
          <p:cNvSpPr txBox="1">
            <a:spLocks noGrp="1"/>
          </p:cNvSpPr>
          <p:nvPr>
            <p:ph type="subTitle" idx="9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2" name="Google Shape;1552;p50"/>
          <p:cNvSpPr txBox="1">
            <a:spLocks noGrp="1"/>
          </p:cNvSpPr>
          <p:nvPr>
            <p:ph type="title" idx="13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3" name="Google Shape;1553;p50"/>
          <p:cNvSpPr txBox="1">
            <a:spLocks noGrp="1"/>
          </p:cNvSpPr>
          <p:nvPr>
            <p:ph type="subTitle" idx="14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4" name="Google Shape;1554;p50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5" name="Google Shape;1555;p5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56" name="Google Shape;1556;p5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557" name="Google Shape;1557;p50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558" name="Google Shape;1558;p5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5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0" name="Google Shape;1560;p50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561" name="Google Shape;1561;p50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562" name="Google Shape;1562;p50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" name="Google Shape;1563;p50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" name="Google Shape;1564;p50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65" name="Google Shape;1565;p50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50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50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50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50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50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50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50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50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50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75" name="Google Shape;1575;p50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576" name="Google Shape;1576;p50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7" name="Google Shape;1577;p50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8" name="Google Shape;1578;p50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79" name="Google Shape;1579;p50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80" name="Google Shape;1580;p50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581" name="Google Shape;1581;p50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2" name="Google Shape;1582;p50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50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84" name="Google Shape;1584;p50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5" name="Google Shape;1585;p50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586" name="Google Shape;1586;p50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1" name="Google Shape;171;p6"/>
            <p:cNvGrpSpPr/>
            <p:nvPr/>
          </p:nvGrpSpPr>
          <p:grpSpPr>
            <a:xfrm flipH="1"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2" name="Google Shape;172;p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73" name="Google Shape;173;p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" name="Google Shape;175;p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76" name="Google Shape;176;p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77" name="Google Shape;177;p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0" name="Google Shape;180;p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0" name="Google Shape;190;p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91" name="Google Shape;191;p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192;p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193;p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4" name="Google Shape;194;p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5" name="Google Shape;195;p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96" name="Google Shape;196;p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99" name="Google Shape;199;p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solidFill>
          <a:schemeClr val="dk1"/>
        </a:solidFill>
        <a:effectLst/>
      </p:bgPr>
    </p:bg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1"/>
          <p:cNvSpPr txBox="1">
            <a:spLocks noGrp="1"/>
          </p:cNvSpPr>
          <p:nvPr>
            <p:ph type="title" hasCustomPrompt="1"/>
          </p:nvPr>
        </p:nvSpPr>
        <p:spPr>
          <a:xfrm>
            <a:off x="1900025" y="757596"/>
            <a:ext cx="53439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0" name="Google Shape;1590;p51"/>
          <p:cNvSpPr txBox="1">
            <a:spLocks noGrp="1"/>
          </p:cNvSpPr>
          <p:nvPr>
            <p:ph type="subTitle" idx="1"/>
          </p:nvPr>
        </p:nvSpPr>
        <p:spPr>
          <a:xfrm>
            <a:off x="1900025" y="1526496"/>
            <a:ext cx="5343900" cy="4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91" name="Google Shape;1591;p51"/>
          <p:cNvSpPr txBox="1">
            <a:spLocks noGrp="1"/>
          </p:cNvSpPr>
          <p:nvPr>
            <p:ph type="title" idx="2" hasCustomPrompt="1"/>
          </p:nvPr>
        </p:nvSpPr>
        <p:spPr>
          <a:xfrm>
            <a:off x="1900025" y="2055303"/>
            <a:ext cx="53439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2" name="Google Shape;1592;p51"/>
          <p:cNvSpPr txBox="1">
            <a:spLocks noGrp="1"/>
          </p:cNvSpPr>
          <p:nvPr>
            <p:ph type="subTitle" idx="3"/>
          </p:nvPr>
        </p:nvSpPr>
        <p:spPr>
          <a:xfrm>
            <a:off x="1900025" y="2825700"/>
            <a:ext cx="5343900" cy="4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93" name="Google Shape;1593;p51"/>
          <p:cNvSpPr txBox="1">
            <a:spLocks noGrp="1"/>
          </p:cNvSpPr>
          <p:nvPr>
            <p:ph type="title" idx="4" hasCustomPrompt="1"/>
          </p:nvPr>
        </p:nvSpPr>
        <p:spPr>
          <a:xfrm>
            <a:off x="1900025" y="3353011"/>
            <a:ext cx="53439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4" name="Google Shape;1594;p51"/>
          <p:cNvSpPr txBox="1">
            <a:spLocks noGrp="1"/>
          </p:cNvSpPr>
          <p:nvPr>
            <p:ph type="subTitle" idx="5"/>
          </p:nvPr>
        </p:nvSpPr>
        <p:spPr>
          <a:xfrm>
            <a:off x="1900025" y="4124904"/>
            <a:ext cx="5343900" cy="4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595" name="Google Shape;1595;p51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96" name="Google Shape;1596;p5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597" name="Google Shape;1597;p5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5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00" name="Google Shape;1600;p5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601" name="Google Shape;1601;p5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5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5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4" name="Google Shape;1604;p5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4" name="Google Shape;1614;p5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615" name="Google Shape;1615;p5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5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5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8" name="Google Shape;1618;p5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9" name="Google Shape;1619;p5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620" name="Google Shape;1620;p5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5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5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23" name="Google Shape;1623;p51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2"/>
          <p:cNvSpPr txBox="1">
            <a:spLocks noGrp="1"/>
          </p:cNvSpPr>
          <p:nvPr>
            <p:ph type="title"/>
          </p:nvPr>
        </p:nvSpPr>
        <p:spPr>
          <a:xfrm>
            <a:off x="2424600" y="539500"/>
            <a:ext cx="4294800" cy="9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52"/>
          <p:cNvSpPr txBox="1">
            <a:spLocks noGrp="1"/>
          </p:cNvSpPr>
          <p:nvPr>
            <p:ph type="subTitle" idx="1"/>
          </p:nvPr>
        </p:nvSpPr>
        <p:spPr>
          <a:xfrm>
            <a:off x="2854650" y="2458362"/>
            <a:ext cx="3434700" cy="127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7" name="Google Shape;1627;p52"/>
          <p:cNvSpPr txBox="1"/>
          <p:nvPr/>
        </p:nvSpPr>
        <p:spPr>
          <a:xfrm>
            <a:off x="2685600" y="3731546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28" name="Google Shape;1628;p52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629" name="Google Shape;1629;p52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630" name="Google Shape;1630;p5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5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33" name="Google Shape;1633;p52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634" name="Google Shape;1634;p52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52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52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7" name="Google Shape;1637;p52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2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2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2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2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2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2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2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2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2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7" name="Google Shape;1647;p52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648" name="Google Shape;1648;p52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52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650;p52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51" name="Google Shape;1651;p52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2" name="Google Shape;1652;p52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653" name="Google Shape;1653;p52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4" name="Google Shape;1654;p5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5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56" name="Google Shape;1656;p52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5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659" name="Google Shape;1659;p5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60" name="Google Shape;1660;p53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661" name="Google Shape;1661;p5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5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3" name="Google Shape;1663;p5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664" name="Google Shape;1664;p5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665" name="Google Shape;1665;p5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6" name="Google Shape;1666;p5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7" name="Google Shape;1667;p5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68" name="Google Shape;1668;p5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5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5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5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5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5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5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5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5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5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78" name="Google Shape;1678;p5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679" name="Google Shape;1679;p5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0" name="Google Shape;1680;p5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1" name="Google Shape;1681;p5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82" name="Google Shape;1682;p5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83" name="Google Shape;1683;p5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684" name="Google Shape;1684;p5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5" name="Google Shape;1685;p5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6" name="Google Shape;1686;p5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87" name="Google Shape;1687;p5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53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689" name="Google Shape;1689;p53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3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1" name="Google Shape;1691;p53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692" name="Google Shape;1692;p53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3" name="Google Shape;1693;p5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694" name="Google Shape;1694;p5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5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5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5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5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5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5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5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5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20" name="Google Shape;1720;p53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1" name="Google Shape;1721;p53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722" name="Google Shape;1722;p53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3" name="Google Shape;1723;p5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724" name="Google Shape;1724;p5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5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5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5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5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5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5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5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5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5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5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5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5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5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5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5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5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5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5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5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5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5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0" name="Google Shape;1750;p53"/>
          <p:cNvGrpSpPr/>
          <p:nvPr/>
        </p:nvGrpSpPr>
        <p:grpSpPr>
          <a:xfrm rot="1321491" flipH="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751" name="Google Shape;1751;p5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53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763" name="Google Shape;1763;p5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54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77" name="Google Shape;1777;p5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78" name="Google Shape;1778;p54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779" name="Google Shape;1779;p5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5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1" name="Google Shape;1781;p54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782" name="Google Shape;1782;p54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783" name="Google Shape;1783;p54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4" name="Google Shape;1784;p54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5" name="Google Shape;1785;p54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786" name="Google Shape;1786;p54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54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54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54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54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54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54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54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54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54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96" name="Google Shape;1796;p54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797" name="Google Shape;1797;p54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8" name="Google Shape;1798;p54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9" name="Google Shape;1799;p54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00" name="Google Shape;1800;p54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01" name="Google Shape;1801;p54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802" name="Google Shape;1802;p54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3" name="Google Shape;1803;p54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4" name="Google Shape;1804;p54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05" name="Google Shape;1805;p54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6" name="Google Shape;1806;p54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807" name="Google Shape;1807;p54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4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9" name="Google Shape;1809;p54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810" name="Google Shape;1810;p5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1" name="Google Shape;1811;p5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812" name="Google Shape;1812;p5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5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5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5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5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5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5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8" name="Google Shape;1838;p54"/>
          <p:cNvGrpSpPr/>
          <p:nvPr/>
        </p:nvGrpSpPr>
        <p:grpSpPr>
          <a:xfrm rot="1321491" flipH="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839" name="Google Shape;1839;p5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54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851" name="Google Shape;1851;p5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3" name="Google Shape;1863;p54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7"/>
          <p:cNvSpPr txBox="1">
            <a:spLocks noGrp="1"/>
          </p:cNvSpPr>
          <p:nvPr>
            <p:ph type="subTitle" idx="1"/>
          </p:nvPr>
        </p:nvSpPr>
        <p:spPr>
          <a:xfrm>
            <a:off x="720000" y="1307775"/>
            <a:ext cx="5675700" cy="32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07" name="Google Shape;207;p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208" name="Google Shape;208;p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209" name="Google Shape;209;p7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210" name="Google Shape;210;p7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7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" name="Google Shape;212;p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213" name="Google Shape;213;p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214" name="Google Shape;214;p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216;p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7" name="Google Shape;217;p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7" name="Google Shape;227;p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228" name="Google Shape;228;p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" name="Google Shape;229;p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230;p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1" name="Google Shape;231;p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2" name="Google Shape;232;p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233" name="Google Shape;233;p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34;p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35;p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36" name="Google Shape;236;p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7"/>
            <p:cNvGrpSpPr/>
            <p:nvPr/>
          </p:nvGrpSpPr>
          <p:grpSpPr>
            <a:xfrm>
              <a:off x="700362" y="4963698"/>
              <a:ext cx="7743276" cy="57966"/>
              <a:chOff x="700362" y="4658898"/>
              <a:chExt cx="7743276" cy="57966"/>
            </a:xfrm>
          </p:grpSpPr>
          <p:sp>
            <p:nvSpPr>
              <p:cNvPr id="238" name="Google Shape;238;p7"/>
              <p:cNvSpPr/>
              <p:nvPr/>
            </p:nvSpPr>
            <p:spPr>
              <a:xfrm>
                <a:off x="700362" y="465889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8224275" y="465889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2" name="Google Shape;242;p8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43" name="Google Shape;243;p8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8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8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254" name="Google Shape;254;p8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" name="Google Shape;257;p8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8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264" name="Google Shape;264;p8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>
            <a:spLocks noGrp="1"/>
          </p:cNvSpPr>
          <p:nvPr>
            <p:ph type="title"/>
          </p:nvPr>
        </p:nvSpPr>
        <p:spPr>
          <a:xfrm>
            <a:off x="905444" y="1474475"/>
            <a:ext cx="5211300" cy="1558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subTitle" idx="1"/>
          </p:nvPr>
        </p:nvSpPr>
        <p:spPr>
          <a:xfrm>
            <a:off x="905469" y="3032975"/>
            <a:ext cx="4591800" cy="1004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9"/>
          <p:cNvGrpSpPr/>
          <p:nvPr/>
        </p:nvGrpSpPr>
        <p:grpSpPr>
          <a:xfrm>
            <a:off x="-540119" y="-190500"/>
            <a:ext cx="10224238" cy="5634425"/>
            <a:chOff x="-540119" y="-190500"/>
            <a:chExt cx="10224238" cy="5634425"/>
          </a:xfrm>
        </p:grpSpPr>
        <p:grpSp>
          <p:nvGrpSpPr>
            <p:cNvPr id="275" name="Google Shape;275;p9"/>
            <p:cNvGrpSpPr/>
            <p:nvPr/>
          </p:nvGrpSpPr>
          <p:grpSpPr>
            <a:xfrm flipH="1">
              <a:off x="-540119" y="-190500"/>
              <a:ext cx="10224238" cy="5634425"/>
              <a:chOff x="-540125" y="-190500"/>
              <a:chExt cx="10224238" cy="5634425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8868499" y="258010"/>
                <a:ext cx="274226" cy="5038749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100" y="247650"/>
                <a:ext cx="274225" cy="5049014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8" name="Google Shape;278;p9"/>
              <p:cNvGrpSpPr/>
              <p:nvPr/>
            </p:nvGrpSpPr>
            <p:grpSpPr>
              <a:xfrm>
                <a:off x="243846" y="4810252"/>
                <a:ext cx="8625625" cy="318713"/>
                <a:chOff x="188112" y="4401147"/>
                <a:chExt cx="8663745" cy="305867"/>
              </a:xfrm>
            </p:grpSpPr>
            <p:sp>
              <p:nvSpPr>
                <p:cNvPr id="279" name="Google Shape;279;p9"/>
                <p:cNvSpPr/>
                <p:nvPr/>
              </p:nvSpPr>
              <p:spPr>
                <a:xfrm>
                  <a:off x="188112" y="4401147"/>
                  <a:ext cx="8663745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1" name="Google Shape;281;p9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710332" y="194931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1" name="Google Shape;291;p9"/>
              <p:cNvGrpSpPr/>
              <p:nvPr/>
            </p:nvGrpSpPr>
            <p:grpSpPr>
              <a:xfrm>
                <a:off x="-10709" y="263403"/>
                <a:ext cx="448838" cy="860613"/>
                <a:chOff x="561117" y="628348"/>
                <a:chExt cx="448838" cy="855480"/>
              </a:xfrm>
            </p:grpSpPr>
            <p:sp>
              <p:nvSpPr>
                <p:cNvPr id="292" name="Google Shape;292;p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" name="Google Shape;295;p9"/>
              <p:cNvGrpSpPr/>
              <p:nvPr/>
            </p:nvGrpSpPr>
            <p:grpSpPr>
              <a:xfrm>
                <a:off x="8694552" y="263386"/>
                <a:ext cx="448838" cy="855480"/>
                <a:chOff x="4189590" y="628348"/>
                <a:chExt cx="448838" cy="855480"/>
              </a:xfrm>
            </p:grpSpPr>
            <p:sp>
              <p:nvSpPr>
                <p:cNvPr id="296" name="Google Shape;296;p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9" name="Google Shape;299;p9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0"/>
          <p:cNvGrpSpPr/>
          <p:nvPr/>
        </p:nvGrpSpPr>
        <p:grpSpPr>
          <a:xfrm>
            <a:off x="-540125" y="-190500"/>
            <a:ext cx="10224238" cy="5353274"/>
            <a:chOff x="-540125" y="-190500"/>
            <a:chExt cx="10224238" cy="5353274"/>
          </a:xfrm>
        </p:grpSpPr>
        <p:sp>
          <p:nvSpPr>
            <p:cNvPr id="304" name="Google Shape;304;p10"/>
            <p:cNvSpPr/>
            <p:nvPr/>
          </p:nvSpPr>
          <p:spPr>
            <a:xfrm>
              <a:off x="243850" y="3862077"/>
              <a:ext cx="8625638" cy="1266918"/>
            </a:xfrm>
            <a:custGeom>
              <a:avLst/>
              <a:gdLst/>
              <a:ahLst/>
              <a:cxnLst/>
              <a:rect l="l" t="t" r="r" b="b"/>
              <a:pathLst>
                <a:path w="27171" h="3178" extrusionOk="0">
                  <a:moveTo>
                    <a:pt x="1" y="0"/>
                  </a:moveTo>
                  <a:lnTo>
                    <a:pt x="1" y="3177"/>
                  </a:lnTo>
                  <a:lnTo>
                    <a:pt x="27171" y="3177"/>
                  </a:lnTo>
                  <a:lnTo>
                    <a:pt x="27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100" y="247650"/>
              <a:ext cx="274225" cy="4891350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-10709" y="263403"/>
              <a:ext cx="448838" cy="860613"/>
            </a:xfrm>
            <a:custGeom>
              <a:avLst/>
              <a:gdLst/>
              <a:ahLst/>
              <a:cxnLst/>
              <a:rect l="l" t="t" r="r" b="b"/>
              <a:pathLst>
                <a:path w="3021" h="5758" extrusionOk="0">
                  <a:moveTo>
                    <a:pt x="3020" y="1"/>
                  </a:moveTo>
                  <a:lnTo>
                    <a:pt x="0" y="11"/>
                  </a:lnTo>
                  <a:lnTo>
                    <a:pt x="73" y="5758"/>
                  </a:lnTo>
                  <a:lnTo>
                    <a:pt x="1321" y="5758"/>
                  </a:lnTo>
                  <a:lnTo>
                    <a:pt x="1321" y="5422"/>
                  </a:lnTo>
                  <a:cubicBezTo>
                    <a:pt x="944" y="5422"/>
                    <a:pt x="828" y="4174"/>
                    <a:pt x="1573" y="4174"/>
                  </a:cubicBezTo>
                  <a:lnTo>
                    <a:pt x="1573" y="3723"/>
                  </a:lnTo>
                  <a:cubicBezTo>
                    <a:pt x="1825" y="3723"/>
                    <a:pt x="2380" y="3335"/>
                    <a:pt x="2380" y="2528"/>
                  </a:cubicBezTo>
                  <a:cubicBezTo>
                    <a:pt x="2380" y="2213"/>
                    <a:pt x="2318" y="2056"/>
                    <a:pt x="2244" y="1972"/>
                  </a:cubicBezTo>
                  <a:cubicBezTo>
                    <a:pt x="2108" y="1826"/>
                    <a:pt x="2189" y="1526"/>
                    <a:pt x="2344" y="1526"/>
                  </a:cubicBezTo>
                  <a:cubicBezTo>
                    <a:pt x="2355" y="1526"/>
                    <a:pt x="2368" y="1528"/>
                    <a:pt x="2380" y="1532"/>
                  </a:cubicBezTo>
                  <a:lnTo>
                    <a:pt x="2391" y="1532"/>
                  </a:lnTo>
                  <a:cubicBezTo>
                    <a:pt x="2437" y="1552"/>
                    <a:pt x="2485" y="1562"/>
                    <a:pt x="2532" y="1562"/>
                  </a:cubicBezTo>
                  <a:cubicBezTo>
                    <a:pt x="2701" y="1562"/>
                    <a:pt x="2861" y="1439"/>
                    <a:pt x="2894" y="1259"/>
                  </a:cubicBezTo>
                  <a:cubicBezTo>
                    <a:pt x="2914" y="1122"/>
                    <a:pt x="2888" y="867"/>
                    <a:pt x="2714" y="867"/>
                  </a:cubicBezTo>
                  <a:cubicBezTo>
                    <a:pt x="2702" y="867"/>
                    <a:pt x="2688" y="868"/>
                    <a:pt x="2674" y="871"/>
                  </a:cubicBezTo>
                  <a:lnTo>
                    <a:pt x="2674" y="703"/>
                  </a:lnTo>
                  <a:cubicBezTo>
                    <a:pt x="2863" y="703"/>
                    <a:pt x="3020" y="546"/>
                    <a:pt x="3020" y="357"/>
                  </a:cubicBezTo>
                  <a:lnTo>
                    <a:pt x="3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314816" y="409580"/>
              <a:ext cx="70572" cy="56946"/>
            </a:xfrm>
            <a:custGeom>
              <a:avLst/>
              <a:gdLst/>
              <a:ahLst/>
              <a:cxnLst/>
              <a:rect l="l" t="t" r="r" b="b"/>
              <a:pathLst>
                <a:path w="475" h="381" extrusionOk="0">
                  <a:moveTo>
                    <a:pt x="229" y="0"/>
                  </a:moveTo>
                  <a:cubicBezTo>
                    <a:pt x="151" y="0"/>
                    <a:pt x="70" y="39"/>
                    <a:pt x="22" y="124"/>
                  </a:cubicBezTo>
                  <a:cubicBezTo>
                    <a:pt x="1" y="239"/>
                    <a:pt x="85" y="344"/>
                    <a:pt x="189" y="365"/>
                  </a:cubicBezTo>
                  <a:cubicBezTo>
                    <a:pt x="219" y="376"/>
                    <a:pt x="248" y="381"/>
                    <a:pt x="276" y="381"/>
                  </a:cubicBezTo>
                  <a:cubicBezTo>
                    <a:pt x="359" y="381"/>
                    <a:pt x="431" y="336"/>
                    <a:pt x="462" y="250"/>
                  </a:cubicBezTo>
                  <a:cubicBezTo>
                    <a:pt x="475" y="96"/>
                    <a:pt x="354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 rot="5400000">
              <a:off x="4432055" y="721429"/>
              <a:ext cx="249250" cy="8633441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8868499" y="257687"/>
              <a:ext cx="274226" cy="4881472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-157810" y="48204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-369550" y="4999626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1170769" y="4999626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5524907" y="4999626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123156" y="557700"/>
              <a:ext cx="187201" cy="204616"/>
            </a:xfrm>
            <a:custGeom>
              <a:avLst/>
              <a:gdLst/>
              <a:ahLst/>
              <a:cxnLst/>
              <a:rect l="l" t="t" r="r" b="b"/>
              <a:pathLst>
                <a:path w="1260" h="1369" extrusionOk="0">
                  <a:moveTo>
                    <a:pt x="673" y="1"/>
                  </a:moveTo>
                  <a:cubicBezTo>
                    <a:pt x="413" y="1"/>
                    <a:pt x="159" y="235"/>
                    <a:pt x="85" y="559"/>
                  </a:cubicBezTo>
                  <a:cubicBezTo>
                    <a:pt x="1" y="926"/>
                    <a:pt x="179" y="1283"/>
                    <a:pt x="473" y="1356"/>
                  </a:cubicBezTo>
                  <a:cubicBezTo>
                    <a:pt x="508" y="1365"/>
                    <a:pt x="544" y="1369"/>
                    <a:pt x="580" y="1369"/>
                  </a:cubicBezTo>
                  <a:cubicBezTo>
                    <a:pt x="848" y="1369"/>
                    <a:pt x="1101" y="1135"/>
                    <a:pt x="1175" y="811"/>
                  </a:cubicBezTo>
                  <a:cubicBezTo>
                    <a:pt x="1259" y="433"/>
                    <a:pt x="1081" y="77"/>
                    <a:pt x="777" y="14"/>
                  </a:cubicBezTo>
                  <a:cubicBezTo>
                    <a:pt x="742" y="5"/>
                    <a:pt x="708" y="1"/>
                    <a:pt x="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8694552" y="263386"/>
              <a:ext cx="448838" cy="855480"/>
            </a:xfrm>
            <a:custGeom>
              <a:avLst/>
              <a:gdLst/>
              <a:ahLst/>
              <a:cxnLst/>
              <a:rect l="l" t="t" r="r" b="b"/>
              <a:pathLst>
                <a:path w="3021" h="5758" extrusionOk="0">
                  <a:moveTo>
                    <a:pt x="1" y="1"/>
                  </a:moveTo>
                  <a:lnTo>
                    <a:pt x="1" y="357"/>
                  </a:lnTo>
                  <a:cubicBezTo>
                    <a:pt x="1" y="546"/>
                    <a:pt x="148" y="703"/>
                    <a:pt x="336" y="703"/>
                  </a:cubicBezTo>
                  <a:lnTo>
                    <a:pt x="336" y="871"/>
                  </a:lnTo>
                  <a:cubicBezTo>
                    <a:pt x="323" y="868"/>
                    <a:pt x="310" y="867"/>
                    <a:pt x="298" y="867"/>
                  </a:cubicBezTo>
                  <a:cubicBezTo>
                    <a:pt x="132" y="867"/>
                    <a:pt x="97" y="1122"/>
                    <a:pt x="127" y="1259"/>
                  </a:cubicBezTo>
                  <a:cubicBezTo>
                    <a:pt x="151" y="1439"/>
                    <a:pt x="310" y="1562"/>
                    <a:pt x="484" y="1562"/>
                  </a:cubicBezTo>
                  <a:cubicBezTo>
                    <a:pt x="532" y="1562"/>
                    <a:pt x="582" y="1552"/>
                    <a:pt x="630" y="1532"/>
                  </a:cubicBezTo>
                  <a:lnTo>
                    <a:pt x="640" y="1532"/>
                  </a:lnTo>
                  <a:cubicBezTo>
                    <a:pt x="652" y="1528"/>
                    <a:pt x="664" y="1526"/>
                    <a:pt x="675" y="1526"/>
                  </a:cubicBezTo>
                  <a:cubicBezTo>
                    <a:pt x="822" y="1526"/>
                    <a:pt x="903" y="1826"/>
                    <a:pt x="777" y="1972"/>
                  </a:cubicBezTo>
                  <a:cubicBezTo>
                    <a:pt x="703" y="2056"/>
                    <a:pt x="640" y="2213"/>
                    <a:pt x="640" y="2528"/>
                  </a:cubicBezTo>
                  <a:cubicBezTo>
                    <a:pt x="640" y="3335"/>
                    <a:pt x="1196" y="3723"/>
                    <a:pt x="1448" y="3723"/>
                  </a:cubicBezTo>
                  <a:lnTo>
                    <a:pt x="1448" y="4174"/>
                  </a:lnTo>
                  <a:cubicBezTo>
                    <a:pt x="2192" y="4174"/>
                    <a:pt x="2077" y="5422"/>
                    <a:pt x="1699" y="5422"/>
                  </a:cubicBezTo>
                  <a:lnTo>
                    <a:pt x="1699" y="5758"/>
                  </a:lnTo>
                  <a:lnTo>
                    <a:pt x="2947" y="5758"/>
                  </a:lnTo>
                  <a:lnTo>
                    <a:pt x="302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8736599" y="406611"/>
              <a:ext cx="73395" cy="60172"/>
            </a:xfrm>
            <a:custGeom>
              <a:avLst/>
              <a:gdLst/>
              <a:ahLst/>
              <a:cxnLst/>
              <a:rect l="l" t="t" r="r" b="b"/>
              <a:pathLst>
                <a:path w="494" h="405" extrusionOk="0">
                  <a:moveTo>
                    <a:pt x="269" y="0"/>
                  </a:moveTo>
                  <a:cubicBezTo>
                    <a:pt x="230" y="0"/>
                    <a:pt x="192" y="11"/>
                    <a:pt x="158" y="33"/>
                  </a:cubicBezTo>
                  <a:cubicBezTo>
                    <a:pt x="53" y="85"/>
                    <a:pt x="1" y="201"/>
                    <a:pt x="53" y="316"/>
                  </a:cubicBezTo>
                  <a:cubicBezTo>
                    <a:pt x="92" y="374"/>
                    <a:pt x="155" y="405"/>
                    <a:pt x="219" y="405"/>
                  </a:cubicBezTo>
                  <a:cubicBezTo>
                    <a:pt x="259" y="405"/>
                    <a:pt x="300" y="393"/>
                    <a:pt x="336" y="369"/>
                  </a:cubicBezTo>
                  <a:cubicBezTo>
                    <a:pt x="441" y="316"/>
                    <a:pt x="494" y="201"/>
                    <a:pt x="452" y="96"/>
                  </a:cubicBezTo>
                  <a:cubicBezTo>
                    <a:pt x="411" y="35"/>
                    <a:pt x="34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8827080" y="556522"/>
              <a:ext cx="183933" cy="203544"/>
            </a:xfrm>
            <a:custGeom>
              <a:avLst/>
              <a:gdLst/>
              <a:ahLst/>
              <a:cxnLst/>
              <a:rect l="l" t="t" r="r" b="b"/>
              <a:pathLst>
                <a:path w="1238" h="1370" extrusionOk="0">
                  <a:moveTo>
                    <a:pt x="594" y="0"/>
                  </a:moveTo>
                  <a:cubicBezTo>
                    <a:pt x="564" y="0"/>
                    <a:pt x="534" y="3"/>
                    <a:pt x="503" y="10"/>
                  </a:cubicBezTo>
                  <a:cubicBezTo>
                    <a:pt x="199" y="62"/>
                    <a:pt x="0" y="398"/>
                    <a:pt x="63" y="775"/>
                  </a:cubicBezTo>
                  <a:cubicBezTo>
                    <a:pt x="130" y="1129"/>
                    <a:pt x="380" y="1369"/>
                    <a:pt x="662" y="1369"/>
                  </a:cubicBezTo>
                  <a:cubicBezTo>
                    <a:pt x="689" y="1369"/>
                    <a:pt x="717" y="1367"/>
                    <a:pt x="745" y="1362"/>
                  </a:cubicBezTo>
                  <a:cubicBezTo>
                    <a:pt x="1049" y="1310"/>
                    <a:pt x="1237" y="964"/>
                    <a:pt x="1174" y="586"/>
                  </a:cubicBezTo>
                  <a:cubicBezTo>
                    <a:pt x="1118" y="247"/>
                    <a:pt x="866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384093" y="4254042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8540543" y="4254042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0"/>
          <p:cNvSpPr txBox="1">
            <a:spLocks noGrp="1"/>
          </p:cNvSpPr>
          <p:nvPr>
            <p:ph type="title"/>
          </p:nvPr>
        </p:nvSpPr>
        <p:spPr>
          <a:xfrm>
            <a:off x="1209033" y="4092925"/>
            <a:ext cx="67248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photos/messy-library-book-stac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www.freepik.com/free-photo/young-student-learning-library_21138963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55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Detection using Dowker Complex</a:t>
            </a:r>
            <a:endParaRPr sz="6300">
              <a:solidFill>
                <a:schemeClr val="lt1"/>
              </a:solidFill>
            </a:endParaRPr>
          </a:p>
        </p:txBody>
      </p:sp>
      <p:sp>
        <p:nvSpPr>
          <p:cNvPr id="1869" name="Google Shape;1869;p55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University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Researcher: Jaehee Lee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Dr. Robinson</a:t>
            </a:r>
            <a:endParaRPr/>
          </a:p>
        </p:txBody>
      </p:sp>
      <p:grpSp>
        <p:nvGrpSpPr>
          <p:cNvPr id="1870" name="Google Shape;1870;p55"/>
          <p:cNvGrpSpPr/>
          <p:nvPr/>
        </p:nvGrpSpPr>
        <p:grpSpPr>
          <a:xfrm>
            <a:off x="713263" y="852042"/>
            <a:ext cx="3268775" cy="380199"/>
            <a:chOff x="975489" y="863689"/>
            <a:chExt cx="3268775" cy="380199"/>
          </a:xfrm>
        </p:grpSpPr>
        <p:grpSp>
          <p:nvGrpSpPr>
            <p:cNvPr id="1871" name="Google Shape;1871;p55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872" name="Google Shape;1872;p55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55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55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55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55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5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5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5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5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5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5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5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5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5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55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55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5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5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5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5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5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5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5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5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5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5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55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55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55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55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55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55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55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55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55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55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55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55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55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55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55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55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55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55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55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55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55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55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55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55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55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55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55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55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55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55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5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55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55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55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55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55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55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55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55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5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5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5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5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5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5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55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55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55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55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5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5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55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55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55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5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5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5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5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5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5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5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5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5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55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55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5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5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5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5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5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5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5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5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5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5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5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5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5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5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5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8" name="Google Shape;1978;p55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5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5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5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5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5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5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5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5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5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88;p55"/>
          <p:cNvGrpSpPr/>
          <p:nvPr/>
        </p:nvGrpSpPr>
        <p:grpSpPr>
          <a:xfrm>
            <a:off x="638276" y="3531757"/>
            <a:ext cx="714936" cy="971200"/>
            <a:chOff x="638276" y="3526008"/>
            <a:chExt cx="714936" cy="971200"/>
          </a:xfrm>
        </p:grpSpPr>
        <p:sp>
          <p:nvSpPr>
            <p:cNvPr id="1989" name="Google Shape;1989;p5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0" name="Google Shape;1990;p5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991" name="Google Shape;1991;p5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5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5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5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5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17" name="Google Shape;2017;p55"/>
          <p:cNvSpPr/>
          <p:nvPr/>
        </p:nvSpPr>
        <p:spPr>
          <a:xfrm>
            <a:off x="8057887" y="3784087"/>
            <a:ext cx="388460" cy="388464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8" name="Google Shape;2018;p55"/>
          <p:cNvGrpSpPr/>
          <p:nvPr/>
        </p:nvGrpSpPr>
        <p:grpSpPr>
          <a:xfrm>
            <a:off x="7894651" y="3533367"/>
            <a:ext cx="714936" cy="971200"/>
            <a:chOff x="9141124" y="2771118"/>
            <a:chExt cx="319239" cy="433649"/>
          </a:xfrm>
        </p:grpSpPr>
        <p:sp>
          <p:nvSpPr>
            <p:cNvPr id="2019" name="Google Shape;2019;p55"/>
            <p:cNvSpPr/>
            <p:nvPr/>
          </p:nvSpPr>
          <p:spPr>
            <a:xfrm>
              <a:off x="9271960" y="3034862"/>
              <a:ext cx="17824" cy="25355"/>
            </a:xfrm>
            <a:custGeom>
              <a:avLst/>
              <a:gdLst/>
              <a:ahLst/>
              <a:cxnLst/>
              <a:rect l="l" t="t" r="r" b="b"/>
              <a:pathLst>
                <a:path w="1110" h="1579" extrusionOk="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5"/>
            <p:cNvSpPr/>
            <p:nvPr/>
          </p:nvSpPr>
          <p:spPr>
            <a:xfrm>
              <a:off x="9267175" y="2928674"/>
              <a:ext cx="54965" cy="93728"/>
            </a:xfrm>
            <a:custGeom>
              <a:avLst/>
              <a:gdLst/>
              <a:ahLst/>
              <a:cxnLst/>
              <a:rect l="l" t="t" r="r" b="b"/>
              <a:pathLst>
                <a:path w="3423" h="5837" extrusionOk="0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5"/>
            <p:cNvSpPr/>
            <p:nvPr/>
          </p:nvSpPr>
          <p:spPr>
            <a:xfrm>
              <a:off x="9274706" y="3031330"/>
              <a:ext cx="53439" cy="115213"/>
            </a:xfrm>
            <a:custGeom>
              <a:avLst/>
              <a:gdLst/>
              <a:ahLst/>
              <a:cxnLst/>
              <a:rect l="l" t="t" r="r" b="b"/>
              <a:pathLst>
                <a:path w="3328" h="7175" extrusionOk="0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5"/>
            <p:cNvSpPr/>
            <p:nvPr/>
          </p:nvSpPr>
          <p:spPr>
            <a:xfrm>
              <a:off x="9209625" y="3132139"/>
              <a:ext cx="185657" cy="54804"/>
            </a:xfrm>
            <a:custGeom>
              <a:avLst/>
              <a:gdLst/>
              <a:ahLst/>
              <a:cxnLst/>
              <a:rect l="l" t="t" r="r" b="b"/>
              <a:pathLst>
                <a:path w="11562" h="3413" extrusionOk="0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5"/>
            <p:cNvSpPr/>
            <p:nvPr/>
          </p:nvSpPr>
          <p:spPr>
            <a:xfrm>
              <a:off x="9193872" y="2882091"/>
              <a:ext cx="15078" cy="289790"/>
            </a:xfrm>
            <a:custGeom>
              <a:avLst/>
              <a:gdLst/>
              <a:ahLst/>
              <a:cxnLst/>
              <a:rect l="l" t="t" r="r" b="b"/>
              <a:pathLst>
                <a:path w="939" h="18047" extrusionOk="0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5"/>
            <p:cNvSpPr/>
            <p:nvPr/>
          </p:nvSpPr>
          <p:spPr>
            <a:xfrm>
              <a:off x="9392520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5"/>
            <p:cNvSpPr/>
            <p:nvPr/>
          </p:nvSpPr>
          <p:spPr>
            <a:xfrm>
              <a:off x="9338406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5"/>
            <p:cNvSpPr/>
            <p:nvPr/>
          </p:nvSpPr>
          <p:spPr>
            <a:xfrm>
              <a:off x="9182231" y="2880726"/>
              <a:ext cx="237025" cy="17824"/>
            </a:xfrm>
            <a:custGeom>
              <a:avLst/>
              <a:gdLst/>
              <a:ahLst/>
              <a:cxnLst/>
              <a:rect l="l" t="t" r="r" b="b"/>
              <a:pathLst>
                <a:path w="14761" h="1110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5"/>
            <p:cNvSpPr/>
            <p:nvPr/>
          </p:nvSpPr>
          <p:spPr>
            <a:xfrm>
              <a:off x="9182231" y="3152676"/>
              <a:ext cx="237025" cy="30172"/>
            </a:xfrm>
            <a:custGeom>
              <a:avLst/>
              <a:gdLst/>
              <a:ahLst/>
              <a:cxnLst/>
              <a:rect l="l" t="t" r="r" b="b"/>
              <a:pathLst>
                <a:path w="14761" h="1879" extrusionOk="0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5"/>
            <p:cNvSpPr/>
            <p:nvPr/>
          </p:nvSpPr>
          <p:spPr>
            <a:xfrm>
              <a:off x="9180175" y="2803313"/>
              <a:ext cx="254158" cy="68533"/>
            </a:xfrm>
            <a:custGeom>
              <a:avLst/>
              <a:gdLst/>
              <a:ahLst/>
              <a:cxnLst/>
              <a:rect l="l" t="t" r="r" b="b"/>
              <a:pathLst>
                <a:path w="15828" h="4268" extrusionOk="0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5"/>
            <p:cNvSpPr/>
            <p:nvPr/>
          </p:nvSpPr>
          <p:spPr>
            <a:xfrm>
              <a:off x="9296624" y="2771118"/>
              <a:ext cx="20570" cy="35648"/>
            </a:xfrm>
            <a:custGeom>
              <a:avLst/>
              <a:gdLst/>
              <a:ahLst/>
              <a:cxnLst/>
              <a:rect l="l" t="t" r="r" b="b"/>
              <a:pathLst>
                <a:path w="1281" h="2220" extrusionOk="0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5"/>
            <p:cNvSpPr/>
            <p:nvPr/>
          </p:nvSpPr>
          <p:spPr>
            <a:xfrm>
              <a:off x="9141124" y="2856062"/>
              <a:ext cx="319239" cy="28791"/>
            </a:xfrm>
            <a:custGeom>
              <a:avLst/>
              <a:gdLst/>
              <a:ahLst/>
              <a:cxnLst/>
              <a:rect l="l" t="t" r="r" b="b"/>
              <a:pathLst>
                <a:path w="19881" h="1793" extrusionOk="0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5"/>
            <p:cNvSpPr/>
            <p:nvPr/>
          </p:nvSpPr>
          <p:spPr>
            <a:xfrm>
              <a:off x="9152091" y="3174611"/>
              <a:ext cx="301415" cy="30156"/>
            </a:xfrm>
            <a:custGeom>
              <a:avLst/>
              <a:gdLst/>
              <a:ahLst/>
              <a:cxnLst/>
              <a:rect l="l" t="t" r="r" b="b"/>
              <a:pathLst>
                <a:path w="18771" h="1878" extrusionOk="0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5"/>
            <p:cNvSpPr/>
            <p:nvPr/>
          </p:nvSpPr>
          <p:spPr>
            <a:xfrm>
              <a:off x="9215101" y="2803281"/>
              <a:ext cx="197989" cy="42584"/>
            </a:xfrm>
            <a:custGeom>
              <a:avLst/>
              <a:gdLst/>
              <a:ahLst/>
              <a:cxnLst/>
              <a:rect l="l" t="t" r="r" b="b"/>
              <a:pathLst>
                <a:path w="12330" h="2652" extrusionOk="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5"/>
            <p:cNvSpPr/>
            <p:nvPr/>
          </p:nvSpPr>
          <p:spPr>
            <a:xfrm>
              <a:off x="9150710" y="2856062"/>
              <a:ext cx="300741" cy="14516"/>
            </a:xfrm>
            <a:custGeom>
              <a:avLst/>
              <a:gdLst/>
              <a:ahLst/>
              <a:cxnLst/>
              <a:rect l="l" t="t" r="r" b="b"/>
              <a:pathLst>
                <a:path w="18729" h="904" extrusionOk="0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5"/>
            <p:cNvSpPr/>
            <p:nvPr/>
          </p:nvSpPr>
          <p:spPr>
            <a:xfrm>
              <a:off x="9158257" y="3174498"/>
              <a:ext cx="289083" cy="13826"/>
            </a:xfrm>
            <a:custGeom>
              <a:avLst/>
              <a:gdLst/>
              <a:ahLst/>
              <a:cxnLst/>
              <a:rect l="l" t="t" r="r" b="b"/>
              <a:pathLst>
                <a:path w="18003" h="861" extrusionOk="0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5"/>
            <p:cNvSpPr/>
            <p:nvPr/>
          </p:nvSpPr>
          <p:spPr>
            <a:xfrm>
              <a:off x="9187016" y="3174611"/>
              <a:ext cx="79485" cy="13713"/>
            </a:xfrm>
            <a:custGeom>
              <a:avLst/>
              <a:gdLst/>
              <a:ahLst/>
              <a:cxnLst/>
              <a:rect l="l" t="t" r="r" b="b"/>
              <a:pathLst>
                <a:path w="4950" h="854" extrusionOk="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5"/>
            <p:cNvSpPr/>
            <p:nvPr/>
          </p:nvSpPr>
          <p:spPr>
            <a:xfrm>
              <a:off x="9277436" y="3031426"/>
              <a:ext cx="40433" cy="80175"/>
            </a:xfrm>
            <a:custGeom>
              <a:avLst/>
              <a:gdLst/>
              <a:ahLst/>
              <a:cxnLst/>
              <a:rect l="l" t="t" r="r" b="b"/>
              <a:pathLst>
                <a:path w="2518" h="4993" extrusionOk="0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5"/>
            <p:cNvSpPr/>
            <p:nvPr/>
          </p:nvSpPr>
          <p:spPr>
            <a:xfrm>
              <a:off x="9277436" y="2974582"/>
              <a:ext cx="40433" cy="47900"/>
            </a:xfrm>
            <a:custGeom>
              <a:avLst/>
              <a:gdLst/>
              <a:ahLst/>
              <a:cxnLst/>
              <a:rect l="l" t="t" r="r" b="b"/>
              <a:pathLst>
                <a:path w="2518" h="2983" extrusionOk="0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5"/>
            <p:cNvSpPr/>
            <p:nvPr/>
          </p:nvSpPr>
          <p:spPr>
            <a:xfrm>
              <a:off x="9284983" y="2993065"/>
              <a:ext cx="24680" cy="28582"/>
            </a:xfrm>
            <a:custGeom>
              <a:avLst/>
              <a:gdLst/>
              <a:ahLst/>
              <a:cxnLst/>
              <a:rect l="l" t="t" r="r" b="b"/>
              <a:pathLst>
                <a:path w="1537" h="1780" extrusionOk="0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5"/>
            <p:cNvSpPr/>
            <p:nvPr/>
          </p:nvSpPr>
          <p:spPr>
            <a:xfrm>
              <a:off x="9278817" y="3075279"/>
              <a:ext cx="26736" cy="19189"/>
            </a:xfrm>
            <a:custGeom>
              <a:avLst/>
              <a:gdLst/>
              <a:ahLst/>
              <a:cxnLst/>
              <a:rect l="l" t="t" r="r" b="b"/>
              <a:pathLst>
                <a:path w="1665" h="1195" extrusionOk="0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5"/>
            <p:cNvSpPr/>
            <p:nvPr/>
          </p:nvSpPr>
          <p:spPr>
            <a:xfrm>
              <a:off x="9293879" y="3036918"/>
              <a:ext cx="26045" cy="20586"/>
            </a:xfrm>
            <a:custGeom>
              <a:avLst/>
              <a:gdLst/>
              <a:ahLst/>
              <a:cxnLst/>
              <a:rect l="l" t="t" r="r" b="b"/>
              <a:pathLst>
                <a:path w="1622" h="1282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5"/>
            <p:cNvSpPr/>
            <p:nvPr/>
          </p:nvSpPr>
          <p:spPr>
            <a:xfrm>
              <a:off x="9208934" y="2856062"/>
              <a:ext cx="85651" cy="14404"/>
            </a:xfrm>
            <a:custGeom>
              <a:avLst/>
              <a:gdLst/>
              <a:ahLst/>
              <a:cxnLst/>
              <a:rect l="l" t="t" r="r" b="b"/>
              <a:pathLst>
                <a:path w="5334" h="897" extrusionOk="0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5"/>
            <p:cNvSpPr/>
            <p:nvPr/>
          </p:nvSpPr>
          <p:spPr>
            <a:xfrm>
              <a:off x="9312377" y="2856062"/>
              <a:ext cx="52765" cy="14404"/>
            </a:xfrm>
            <a:custGeom>
              <a:avLst/>
              <a:gdLst/>
              <a:ahLst/>
              <a:cxnLst/>
              <a:rect l="l" t="t" r="r" b="b"/>
              <a:pathLst>
                <a:path w="3286" h="897" extrusionOk="0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5"/>
            <p:cNvSpPr/>
            <p:nvPr/>
          </p:nvSpPr>
          <p:spPr>
            <a:xfrm>
              <a:off x="9339097" y="2819499"/>
              <a:ext cx="47289" cy="17422"/>
            </a:xfrm>
            <a:custGeom>
              <a:avLst/>
              <a:gdLst/>
              <a:ahLst/>
              <a:cxnLst/>
              <a:rect l="l" t="t" r="r" b="b"/>
              <a:pathLst>
                <a:path w="2945" h="1085" extrusionOk="0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5"/>
            <p:cNvSpPr/>
            <p:nvPr/>
          </p:nvSpPr>
          <p:spPr>
            <a:xfrm>
              <a:off x="9306901" y="2808805"/>
              <a:ext cx="30846" cy="10293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5" name="Google Shape;2045;p55"/>
          <p:cNvGrpSpPr/>
          <p:nvPr/>
        </p:nvGrpSpPr>
        <p:grpSpPr>
          <a:xfrm>
            <a:off x="6596730" y="4103536"/>
            <a:ext cx="795165" cy="401643"/>
            <a:chOff x="760658" y="4632187"/>
            <a:chExt cx="795165" cy="401643"/>
          </a:xfrm>
        </p:grpSpPr>
        <p:sp>
          <p:nvSpPr>
            <p:cNvPr id="2046" name="Google Shape;2046;p55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7" name="Google Shape;2047;p55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2048" name="Google Shape;2048;p55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55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55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5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55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55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4" name="Google Shape;2054;p55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5" name="Google Shape;2055;p55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2056" name="Google Shape;2056;p55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55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55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55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55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55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55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3" name="Google Shape;2063;p55"/>
          <p:cNvGrpSpPr/>
          <p:nvPr/>
        </p:nvGrpSpPr>
        <p:grpSpPr>
          <a:xfrm flipH="1">
            <a:off x="5161963" y="852042"/>
            <a:ext cx="3268775" cy="380199"/>
            <a:chOff x="975489" y="863689"/>
            <a:chExt cx="3268775" cy="380199"/>
          </a:xfrm>
        </p:grpSpPr>
        <p:grpSp>
          <p:nvGrpSpPr>
            <p:cNvPr id="2064" name="Google Shape;2064;p55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2065" name="Google Shape;2065;p55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55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55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5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5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55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55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5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5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5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55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55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55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55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55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55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55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55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5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55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55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5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55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55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55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55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55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55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55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55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55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55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55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55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55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5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55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55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55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55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55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55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55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5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55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55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55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55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55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55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55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55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55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55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55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55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55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55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55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55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55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55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55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55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55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55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55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55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55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55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55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55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55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55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55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55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55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55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55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55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55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55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55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55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55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55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55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55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55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55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55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55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55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55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55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55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55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55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55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55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55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55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55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55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55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55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1" name="Google Shape;2171;p55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5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5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5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5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5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5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5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5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5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1" name="Google Shape;2181;p55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2" name="Google Shape;2182;p55"/>
          <p:cNvGrpSpPr/>
          <p:nvPr/>
        </p:nvGrpSpPr>
        <p:grpSpPr>
          <a:xfrm flipH="1">
            <a:off x="1752105" y="4101620"/>
            <a:ext cx="795165" cy="401643"/>
            <a:chOff x="760658" y="4632187"/>
            <a:chExt cx="795165" cy="401643"/>
          </a:xfrm>
        </p:grpSpPr>
        <p:sp>
          <p:nvSpPr>
            <p:cNvPr id="2183" name="Google Shape;2183;p55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4" name="Google Shape;2184;p55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2185" name="Google Shape;2185;p55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55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55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55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55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55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1" name="Google Shape;2191;p55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2" name="Google Shape;2192;p55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2193" name="Google Shape;2193;p55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55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55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55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55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55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55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63"/>
          <p:cNvSpPr txBox="1">
            <a:spLocks noGrp="1"/>
          </p:cNvSpPr>
          <p:nvPr>
            <p:ph type="title"/>
          </p:nvPr>
        </p:nvSpPr>
        <p:spPr>
          <a:xfrm>
            <a:off x="0" y="137525"/>
            <a:ext cx="4373400" cy="20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Conclusion</a:t>
            </a:r>
            <a:endParaRPr sz="5200"/>
          </a:p>
        </p:txBody>
      </p:sp>
      <p:grpSp>
        <p:nvGrpSpPr>
          <p:cNvPr id="2744" name="Google Shape;2744;p63"/>
          <p:cNvGrpSpPr/>
          <p:nvPr/>
        </p:nvGrpSpPr>
        <p:grpSpPr>
          <a:xfrm>
            <a:off x="6467635" y="1303821"/>
            <a:ext cx="1049729" cy="3823581"/>
            <a:chOff x="9188651" y="203713"/>
            <a:chExt cx="1438379" cy="5239218"/>
          </a:xfrm>
        </p:grpSpPr>
        <p:sp>
          <p:nvSpPr>
            <p:cNvPr id="2745" name="Google Shape;2745;p63"/>
            <p:cNvSpPr/>
            <p:nvPr/>
          </p:nvSpPr>
          <p:spPr>
            <a:xfrm>
              <a:off x="10244783" y="1333961"/>
              <a:ext cx="45029" cy="988931"/>
            </a:xfrm>
            <a:custGeom>
              <a:avLst/>
              <a:gdLst/>
              <a:ahLst/>
              <a:cxnLst/>
              <a:rect l="l" t="t" r="r" b="b"/>
              <a:pathLst>
                <a:path w="264" h="5515" extrusionOk="0">
                  <a:moveTo>
                    <a:pt x="86" y="1"/>
                  </a:moveTo>
                  <a:lnTo>
                    <a:pt x="1" y="35"/>
                  </a:lnTo>
                  <a:cubicBezTo>
                    <a:pt x="162" y="874"/>
                    <a:pt x="120" y="2172"/>
                    <a:pt x="77" y="3318"/>
                  </a:cubicBezTo>
                  <a:cubicBezTo>
                    <a:pt x="43" y="4282"/>
                    <a:pt x="10" y="5120"/>
                    <a:pt x="119" y="5511"/>
                  </a:cubicBezTo>
                  <a:lnTo>
                    <a:pt x="119" y="5511"/>
                  </a:lnTo>
                  <a:lnTo>
                    <a:pt x="205" y="5472"/>
                  </a:lnTo>
                  <a:cubicBezTo>
                    <a:pt x="103" y="5107"/>
                    <a:pt x="137" y="4276"/>
                    <a:pt x="171" y="3318"/>
                  </a:cubicBezTo>
                  <a:cubicBezTo>
                    <a:pt x="213" y="2164"/>
                    <a:pt x="264" y="866"/>
                    <a:pt x="86" y="1"/>
                  </a:cubicBezTo>
                  <a:close/>
                  <a:moveTo>
                    <a:pt x="119" y="5511"/>
                  </a:moveTo>
                  <a:lnTo>
                    <a:pt x="111" y="5515"/>
                  </a:lnTo>
                  <a:lnTo>
                    <a:pt x="120" y="5515"/>
                  </a:lnTo>
                  <a:cubicBezTo>
                    <a:pt x="119" y="5514"/>
                    <a:pt x="119" y="5512"/>
                    <a:pt x="119" y="5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10230455" y="2281662"/>
              <a:ext cx="75390" cy="77823"/>
            </a:xfrm>
            <a:custGeom>
              <a:avLst/>
              <a:gdLst/>
              <a:ahLst/>
              <a:cxnLst/>
              <a:rect l="l" t="t" r="r" b="b"/>
              <a:pathLst>
                <a:path w="442" h="434" extrusionOk="0">
                  <a:moveTo>
                    <a:pt x="221" y="1"/>
                  </a:moveTo>
                  <a:cubicBezTo>
                    <a:pt x="102" y="1"/>
                    <a:pt x="0" y="94"/>
                    <a:pt x="0" y="213"/>
                  </a:cubicBezTo>
                  <a:cubicBezTo>
                    <a:pt x="0" y="331"/>
                    <a:pt x="93" y="433"/>
                    <a:pt x="212" y="433"/>
                  </a:cubicBezTo>
                  <a:cubicBezTo>
                    <a:pt x="331" y="433"/>
                    <a:pt x="433" y="331"/>
                    <a:pt x="433" y="213"/>
                  </a:cubicBezTo>
                  <a:cubicBezTo>
                    <a:pt x="441" y="94"/>
                    <a:pt x="339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9803525" y="933899"/>
              <a:ext cx="79824" cy="4509031"/>
            </a:xfrm>
            <a:custGeom>
              <a:avLst/>
              <a:gdLst/>
              <a:ahLst/>
              <a:cxnLst/>
              <a:rect l="l" t="t" r="r" b="b"/>
              <a:pathLst>
                <a:path w="468" h="17637" extrusionOk="0">
                  <a:moveTo>
                    <a:pt x="1" y="1"/>
                  </a:moveTo>
                  <a:cubicBezTo>
                    <a:pt x="94" y="6431"/>
                    <a:pt x="111" y="12445"/>
                    <a:pt x="1" y="17637"/>
                  </a:cubicBezTo>
                  <a:lnTo>
                    <a:pt x="467" y="17637"/>
                  </a:lnTo>
                  <a:cubicBezTo>
                    <a:pt x="221" y="12140"/>
                    <a:pt x="255" y="6210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3"/>
            <p:cNvSpPr/>
            <p:nvPr/>
          </p:nvSpPr>
          <p:spPr>
            <a:xfrm>
              <a:off x="9803534" y="933900"/>
              <a:ext cx="79825" cy="1382889"/>
            </a:xfrm>
            <a:custGeom>
              <a:avLst/>
              <a:gdLst/>
              <a:ahLst/>
              <a:cxnLst/>
              <a:rect l="l" t="t" r="r" b="b"/>
              <a:pathLst>
                <a:path w="468" h="7712" extrusionOk="0">
                  <a:moveTo>
                    <a:pt x="1" y="1"/>
                  </a:moveTo>
                  <a:cubicBezTo>
                    <a:pt x="35" y="2580"/>
                    <a:pt x="60" y="5099"/>
                    <a:pt x="69" y="7525"/>
                  </a:cubicBezTo>
                  <a:cubicBezTo>
                    <a:pt x="145" y="7593"/>
                    <a:pt x="221" y="7661"/>
                    <a:pt x="306" y="7712"/>
                  </a:cubicBezTo>
                  <a:cubicBezTo>
                    <a:pt x="323" y="5192"/>
                    <a:pt x="382" y="2622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3"/>
            <p:cNvSpPr/>
            <p:nvPr/>
          </p:nvSpPr>
          <p:spPr>
            <a:xfrm>
              <a:off x="9188651" y="1264026"/>
              <a:ext cx="1438379" cy="342674"/>
            </a:xfrm>
            <a:custGeom>
              <a:avLst/>
              <a:gdLst/>
              <a:ahLst/>
              <a:cxnLst/>
              <a:rect l="l" t="t" r="r" b="b"/>
              <a:pathLst>
                <a:path w="8433" h="1911" extrusionOk="0">
                  <a:moveTo>
                    <a:pt x="382" y="0"/>
                  </a:moveTo>
                  <a:cubicBezTo>
                    <a:pt x="128" y="0"/>
                    <a:pt x="0" y="1723"/>
                    <a:pt x="212" y="1867"/>
                  </a:cubicBezTo>
                  <a:cubicBezTo>
                    <a:pt x="238" y="1883"/>
                    <a:pt x="265" y="1890"/>
                    <a:pt x="294" y="1890"/>
                  </a:cubicBezTo>
                  <a:cubicBezTo>
                    <a:pt x="505" y="1890"/>
                    <a:pt x="781" y="1502"/>
                    <a:pt x="781" y="1502"/>
                  </a:cubicBezTo>
                  <a:cubicBezTo>
                    <a:pt x="781" y="1502"/>
                    <a:pt x="849" y="1773"/>
                    <a:pt x="984" y="1807"/>
                  </a:cubicBezTo>
                  <a:cubicBezTo>
                    <a:pt x="998" y="1811"/>
                    <a:pt x="1012" y="1812"/>
                    <a:pt x="1026" y="1812"/>
                  </a:cubicBezTo>
                  <a:cubicBezTo>
                    <a:pt x="1151" y="1812"/>
                    <a:pt x="1281" y="1689"/>
                    <a:pt x="1281" y="1689"/>
                  </a:cubicBezTo>
                  <a:cubicBezTo>
                    <a:pt x="1281" y="1689"/>
                    <a:pt x="1341" y="1833"/>
                    <a:pt x="1553" y="1833"/>
                  </a:cubicBezTo>
                  <a:cubicBezTo>
                    <a:pt x="1765" y="1833"/>
                    <a:pt x="2045" y="1655"/>
                    <a:pt x="2045" y="1655"/>
                  </a:cubicBezTo>
                  <a:cubicBezTo>
                    <a:pt x="2045" y="1655"/>
                    <a:pt x="2299" y="1765"/>
                    <a:pt x="2460" y="1765"/>
                  </a:cubicBezTo>
                  <a:cubicBezTo>
                    <a:pt x="2622" y="1765"/>
                    <a:pt x="2834" y="1570"/>
                    <a:pt x="2834" y="1570"/>
                  </a:cubicBezTo>
                  <a:cubicBezTo>
                    <a:pt x="2834" y="1570"/>
                    <a:pt x="2893" y="1841"/>
                    <a:pt x="3131" y="1858"/>
                  </a:cubicBezTo>
                  <a:cubicBezTo>
                    <a:pt x="3134" y="1858"/>
                    <a:pt x="3137" y="1859"/>
                    <a:pt x="3140" y="1859"/>
                  </a:cubicBezTo>
                  <a:cubicBezTo>
                    <a:pt x="3276" y="1859"/>
                    <a:pt x="3473" y="1688"/>
                    <a:pt x="3589" y="1655"/>
                  </a:cubicBezTo>
                  <a:cubicBezTo>
                    <a:pt x="3593" y="1654"/>
                    <a:pt x="3598" y="1653"/>
                    <a:pt x="3603" y="1653"/>
                  </a:cubicBezTo>
                  <a:cubicBezTo>
                    <a:pt x="3719" y="1653"/>
                    <a:pt x="3901" y="1911"/>
                    <a:pt x="4038" y="1911"/>
                  </a:cubicBezTo>
                  <a:cubicBezTo>
                    <a:pt x="4044" y="1911"/>
                    <a:pt x="4049" y="1910"/>
                    <a:pt x="4055" y="1909"/>
                  </a:cubicBezTo>
                  <a:cubicBezTo>
                    <a:pt x="4284" y="1867"/>
                    <a:pt x="4428" y="1740"/>
                    <a:pt x="4556" y="1646"/>
                  </a:cubicBezTo>
                  <a:cubicBezTo>
                    <a:pt x="4556" y="1646"/>
                    <a:pt x="4708" y="1790"/>
                    <a:pt x="4844" y="1790"/>
                  </a:cubicBezTo>
                  <a:cubicBezTo>
                    <a:pt x="4988" y="1790"/>
                    <a:pt x="5107" y="1519"/>
                    <a:pt x="5107" y="1519"/>
                  </a:cubicBezTo>
                  <a:cubicBezTo>
                    <a:pt x="5107" y="1519"/>
                    <a:pt x="5362" y="1595"/>
                    <a:pt x="5574" y="1612"/>
                  </a:cubicBezTo>
                  <a:cubicBezTo>
                    <a:pt x="5581" y="1613"/>
                    <a:pt x="5588" y="1613"/>
                    <a:pt x="5596" y="1613"/>
                  </a:cubicBezTo>
                  <a:cubicBezTo>
                    <a:pt x="5808" y="1613"/>
                    <a:pt x="6108" y="1392"/>
                    <a:pt x="6108" y="1392"/>
                  </a:cubicBezTo>
                  <a:cubicBezTo>
                    <a:pt x="6108" y="1392"/>
                    <a:pt x="6244" y="1621"/>
                    <a:pt x="6456" y="1621"/>
                  </a:cubicBezTo>
                  <a:cubicBezTo>
                    <a:pt x="6676" y="1621"/>
                    <a:pt x="6804" y="1417"/>
                    <a:pt x="6804" y="1417"/>
                  </a:cubicBezTo>
                  <a:cubicBezTo>
                    <a:pt x="6804" y="1417"/>
                    <a:pt x="7035" y="1664"/>
                    <a:pt x="7196" y="1664"/>
                  </a:cubicBezTo>
                  <a:cubicBezTo>
                    <a:pt x="7201" y="1664"/>
                    <a:pt x="7206" y="1664"/>
                    <a:pt x="7211" y="1663"/>
                  </a:cubicBezTo>
                  <a:cubicBezTo>
                    <a:pt x="7381" y="1638"/>
                    <a:pt x="7584" y="1273"/>
                    <a:pt x="7584" y="1273"/>
                  </a:cubicBezTo>
                  <a:cubicBezTo>
                    <a:pt x="7584" y="1273"/>
                    <a:pt x="7791" y="1741"/>
                    <a:pt x="8111" y="1741"/>
                  </a:cubicBezTo>
                  <a:cubicBezTo>
                    <a:pt x="8122" y="1741"/>
                    <a:pt x="8133" y="1741"/>
                    <a:pt x="8144" y="1740"/>
                  </a:cubicBezTo>
                  <a:cubicBezTo>
                    <a:pt x="8432" y="1714"/>
                    <a:pt x="8280" y="272"/>
                    <a:pt x="8068" y="68"/>
                  </a:cubicBezTo>
                  <a:lnTo>
                    <a:pt x="8076" y="68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3"/>
            <p:cNvSpPr/>
            <p:nvPr/>
          </p:nvSpPr>
          <p:spPr>
            <a:xfrm>
              <a:off x="9239308" y="326905"/>
              <a:ext cx="1332799" cy="1014752"/>
            </a:xfrm>
            <a:custGeom>
              <a:avLst/>
              <a:gdLst/>
              <a:ahLst/>
              <a:cxnLst/>
              <a:rect l="l" t="t" r="r" b="b"/>
              <a:pathLst>
                <a:path w="7814" h="5659" extrusionOk="0">
                  <a:moveTo>
                    <a:pt x="6558" y="1"/>
                  </a:moveTo>
                  <a:cubicBezTo>
                    <a:pt x="6558" y="1"/>
                    <a:pt x="1256" y="43"/>
                    <a:pt x="1179" y="60"/>
                  </a:cubicBezTo>
                  <a:cubicBezTo>
                    <a:pt x="1095" y="86"/>
                    <a:pt x="0" y="5260"/>
                    <a:pt x="0" y="5260"/>
                  </a:cubicBezTo>
                  <a:cubicBezTo>
                    <a:pt x="1301" y="5561"/>
                    <a:pt x="2640" y="5659"/>
                    <a:pt x="3833" y="5659"/>
                  </a:cubicBezTo>
                  <a:cubicBezTo>
                    <a:pt x="6080" y="5659"/>
                    <a:pt x="7813" y="5311"/>
                    <a:pt x="7813" y="5311"/>
                  </a:cubicBezTo>
                  <a:lnTo>
                    <a:pt x="6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10168199" y="898933"/>
              <a:ext cx="282286" cy="392703"/>
            </a:xfrm>
            <a:custGeom>
              <a:avLst/>
              <a:gdLst/>
              <a:ahLst/>
              <a:cxnLst/>
              <a:rect l="l" t="t" r="r" b="b"/>
              <a:pathLst>
                <a:path w="1655" h="2190" extrusionOk="0">
                  <a:moveTo>
                    <a:pt x="1426" y="1"/>
                  </a:moveTo>
                  <a:cubicBezTo>
                    <a:pt x="1425" y="1"/>
                    <a:pt x="1137" y="1137"/>
                    <a:pt x="0" y="2189"/>
                  </a:cubicBezTo>
                  <a:cubicBezTo>
                    <a:pt x="1324" y="1943"/>
                    <a:pt x="1655" y="1137"/>
                    <a:pt x="1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9378147" y="326905"/>
              <a:ext cx="1036186" cy="982834"/>
            </a:xfrm>
            <a:custGeom>
              <a:avLst/>
              <a:gdLst/>
              <a:ahLst/>
              <a:cxnLst/>
              <a:rect l="l" t="t" r="r" b="b"/>
              <a:pathLst>
                <a:path w="6075" h="5481" extrusionOk="0">
                  <a:moveTo>
                    <a:pt x="5540" y="1"/>
                  </a:moveTo>
                  <a:cubicBezTo>
                    <a:pt x="4607" y="9"/>
                    <a:pt x="756" y="43"/>
                    <a:pt x="391" y="60"/>
                  </a:cubicBezTo>
                  <a:cubicBezTo>
                    <a:pt x="247" y="501"/>
                    <a:pt x="196" y="993"/>
                    <a:pt x="162" y="1502"/>
                  </a:cubicBezTo>
                  <a:cubicBezTo>
                    <a:pt x="1" y="4149"/>
                    <a:pt x="1434" y="5481"/>
                    <a:pt x="2987" y="5481"/>
                  </a:cubicBezTo>
                  <a:cubicBezTo>
                    <a:pt x="4539" y="5481"/>
                    <a:pt x="6074" y="3878"/>
                    <a:pt x="5786" y="1502"/>
                  </a:cubicBezTo>
                  <a:cubicBezTo>
                    <a:pt x="5727" y="968"/>
                    <a:pt x="5701" y="459"/>
                    <a:pt x="5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10194296" y="334615"/>
              <a:ext cx="92617" cy="477879"/>
            </a:xfrm>
            <a:custGeom>
              <a:avLst/>
              <a:gdLst/>
              <a:ahLst/>
              <a:cxnLst/>
              <a:rect l="l" t="t" r="r" b="b"/>
              <a:pathLst>
                <a:path w="543" h="2665" extrusionOk="0">
                  <a:moveTo>
                    <a:pt x="127" y="0"/>
                  </a:moveTo>
                  <a:lnTo>
                    <a:pt x="127" y="0"/>
                  </a:lnTo>
                  <a:cubicBezTo>
                    <a:pt x="229" y="347"/>
                    <a:pt x="288" y="736"/>
                    <a:pt x="288" y="1141"/>
                  </a:cubicBezTo>
                  <a:lnTo>
                    <a:pt x="288" y="1141"/>
                  </a:lnTo>
                  <a:cubicBezTo>
                    <a:pt x="288" y="1708"/>
                    <a:pt x="178" y="2224"/>
                    <a:pt x="0" y="2664"/>
                  </a:cubicBezTo>
                  <a:cubicBezTo>
                    <a:pt x="322" y="2316"/>
                    <a:pt x="543" y="1638"/>
                    <a:pt x="543" y="857"/>
                  </a:cubicBezTo>
                  <a:cubicBezTo>
                    <a:pt x="543" y="594"/>
                    <a:pt x="518" y="340"/>
                    <a:pt x="475" y="102"/>
                  </a:cubicBezTo>
                  <a:cubicBezTo>
                    <a:pt x="458" y="77"/>
                    <a:pt x="450" y="43"/>
                    <a:pt x="433" y="9"/>
                  </a:cubicBezTo>
                  <a:cubicBezTo>
                    <a:pt x="390" y="9"/>
                    <a:pt x="280" y="9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3"/>
            <p:cNvSpPr/>
            <p:nvPr/>
          </p:nvSpPr>
          <p:spPr>
            <a:xfrm>
              <a:off x="9252271" y="1146931"/>
              <a:ext cx="1306703" cy="124984"/>
            </a:xfrm>
            <a:custGeom>
              <a:avLst/>
              <a:gdLst/>
              <a:ahLst/>
              <a:cxnLst/>
              <a:rect l="l" t="t" r="r" b="b"/>
              <a:pathLst>
                <a:path w="7661" h="697" extrusionOk="0">
                  <a:moveTo>
                    <a:pt x="68" y="0"/>
                  </a:moveTo>
                  <a:cubicBezTo>
                    <a:pt x="43" y="136"/>
                    <a:pt x="18" y="246"/>
                    <a:pt x="1" y="348"/>
                  </a:cubicBezTo>
                  <a:cubicBezTo>
                    <a:pt x="1284" y="609"/>
                    <a:pt x="2588" y="697"/>
                    <a:pt x="3763" y="697"/>
                  </a:cubicBezTo>
                  <a:cubicBezTo>
                    <a:pt x="5531" y="697"/>
                    <a:pt x="7003" y="498"/>
                    <a:pt x="7661" y="391"/>
                  </a:cubicBezTo>
                  <a:lnTo>
                    <a:pt x="7576" y="43"/>
                  </a:lnTo>
                  <a:cubicBezTo>
                    <a:pt x="6882" y="149"/>
                    <a:pt x="5456" y="334"/>
                    <a:pt x="3756" y="334"/>
                  </a:cubicBezTo>
                  <a:cubicBezTo>
                    <a:pt x="2608" y="334"/>
                    <a:pt x="1335" y="25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3"/>
            <p:cNvSpPr/>
            <p:nvPr/>
          </p:nvSpPr>
          <p:spPr>
            <a:xfrm>
              <a:off x="9231974" y="1116985"/>
              <a:ext cx="1347297" cy="124446"/>
            </a:xfrm>
            <a:custGeom>
              <a:avLst/>
              <a:gdLst/>
              <a:ahLst/>
              <a:cxnLst/>
              <a:rect l="l" t="t" r="r" b="b"/>
              <a:pathLst>
                <a:path w="7899" h="694" extrusionOk="0">
                  <a:moveTo>
                    <a:pt x="181" y="0"/>
                  </a:moveTo>
                  <a:cubicBezTo>
                    <a:pt x="109" y="0"/>
                    <a:pt x="41" y="54"/>
                    <a:pt x="26" y="125"/>
                  </a:cubicBezTo>
                  <a:lnTo>
                    <a:pt x="26" y="133"/>
                  </a:lnTo>
                  <a:cubicBezTo>
                    <a:pt x="1" y="218"/>
                    <a:pt x="60" y="312"/>
                    <a:pt x="154" y="328"/>
                  </a:cubicBezTo>
                  <a:cubicBezTo>
                    <a:pt x="1418" y="602"/>
                    <a:pt x="2713" y="693"/>
                    <a:pt x="3874" y="693"/>
                  </a:cubicBezTo>
                  <a:cubicBezTo>
                    <a:pt x="5734" y="693"/>
                    <a:pt x="7250" y="460"/>
                    <a:pt x="7746" y="371"/>
                  </a:cubicBezTo>
                  <a:cubicBezTo>
                    <a:pt x="7839" y="362"/>
                    <a:pt x="7899" y="269"/>
                    <a:pt x="7873" y="176"/>
                  </a:cubicBezTo>
                  <a:lnTo>
                    <a:pt x="7873" y="167"/>
                  </a:lnTo>
                  <a:cubicBezTo>
                    <a:pt x="7858" y="93"/>
                    <a:pt x="7792" y="45"/>
                    <a:pt x="7719" y="45"/>
                  </a:cubicBezTo>
                  <a:cubicBezTo>
                    <a:pt x="7708" y="45"/>
                    <a:pt x="7697" y="46"/>
                    <a:pt x="7686" y="49"/>
                  </a:cubicBezTo>
                  <a:cubicBezTo>
                    <a:pt x="7136" y="137"/>
                    <a:pt x="5663" y="352"/>
                    <a:pt x="3868" y="352"/>
                  </a:cubicBezTo>
                  <a:cubicBezTo>
                    <a:pt x="2731" y="352"/>
                    <a:pt x="1465" y="266"/>
                    <a:pt x="221" y="6"/>
                  </a:cubicBezTo>
                  <a:cubicBezTo>
                    <a:pt x="208" y="2"/>
                    <a:pt x="194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3"/>
            <p:cNvSpPr/>
            <p:nvPr/>
          </p:nvSpPr>
          <p:spPr>
            <a:xfrm>
              <a:off x="9414307" y="326905"/>
              <a:ext cx="968130" cy="109742"/>
            </a:xfrm>
            <a:custGeom>
              <a:avLst/>
              <a:gdLst/>
              <a:ahLst/>
              <a:cxnLst/>
              <a:rect l="l" t="t" r="r" b="b"/>
              <a:pathLst>
                <a:path w="5676" h="612" extrusionOk="0">
                  <a:moveTo>
                    <a:pt x="5667" y="593"/>
                  </a:moveTo>
                  <a:lnTo>
                    <a:pt x="5667" y="595"/>
                  </a:lnTo>
                  <a:lnTo>
                    <a:pt x="5676" y="595"/>
                  </a:lnTo>
                  <a:cubicBezTo>
                    <a:pt x="5673" y="594"/>
                    <a:pt x="5670" y="594"/>
                    <a:pt x="5667" y="593"/>
                  </a:cubicBezTo>
                  <a:close/>
                  <a:moveTo>
                    <a:pt x="5532" y="1"/>
                  </a:moveTo>
                  <a:cubicBezTo>
                    <a:pt x="5532" y="1"/>
                    <a:pt x="230" y="43"/>
                    <a:pt x="153" y="60"/>
                  </a:cubicBezTo>
                  <a:cubicBezTo>
                    <a:pt x="136" y="69"/>
                    <a:pt x="77" y="281"/>
                    <a:pt x="1" y="612"/>
                  </a:cubicBezTo>
                  <a:cubicBezTo>
                    <a:pt x="723" y="429"/>
                    <a:pt x="1650" y="351"/>
                    <a:pt x="2613" y="351"/>
                  </a:cubicBezTo>
                  <a:cubicBezTo>
                    <a:pt x="3661" y="351"/>
                    <a:pt x="4752" y="444"/>
                    <a:pt x="5667" y="593"/>
                  </a:cubicBezTo>
                  <a:lnTo>
                    <a:pt x="5667" y="593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3"/>
            <p:cNvSpPr/>
            <p:nvPr/>
          </p:nvSpPr>
          <p:spPr>
            <a:xfrm>
              <a:off x="9347787" y="203713"/>
              <a:ext cx="1082409" cy="213207"/>
            </a:xfrm>
            <a:custGeom>
              <a:avLst/>
              <a:gdLst/>
              <a:ahLst/>
              <a:cxnLst/>
              <a:rect l="l" t="t" r="r" b="b"/>
              <a:pathLst>
                <a:path w="6346" h="1189" extrusionOk="0">
                  <a:moveTo>
                    <a:pt x="3283" y="1"/>
                  </a:moveTo>
                  <a:cubicBezTo>
                    <a:pt x="1561" y="1"/>
                    <a:pt x="238" y="332"/>
                    <a:pt x="119" y="366"/>
                  </a:cubicBezTo>
                  <a:cubicBezTo>
                    <a:pt x="0" y="408"/>
                    <a:pt x="425" y="1188"/>
                    <a:pt x="425" y="1188"/>
                  </a:cubicBezTo>
                  <a:cubicBezTo>
                    <a:pt x="1104" y="1007"/>
                    <a:pt x="2122" y="926"/>
                    <a:pt x="3173" y="926"/>
                  </a:cubicBezTo>
                  <a:cubicBezTo>
                    <a:pt x="4182" y="926"/>
                    <a:pt x="5222" y="1000"/>
                    <a:pt x="6023" y="1129"/>
                  </a:cubicBezTo>
                  <a:cubicBezTo>
                    <a:pt x="6023" y="1129"/>
                    <a:pt x="6346" y="612"/>
                    <a:pt x="6219" y="527"/>
                  </a:cubicBezTo>
                  <a:cubicBezTo>
                    <a:pt x="6100" y="450"/>
                    <a:pt x="5005" y="1"/>
                    <a:pt x="3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3"/>
            <p:cNvSpPr/>
            <p:nvPr/>
          </p:nvSpPr>
          <p:spPr>
            <a:xfrm>
              <a:off x="9381047" y="203713"/>
              <a:ext cx="1021688" cy="149371"/>
            </a:xfrm>
            <a:custGeom>
              <a:avLst/>
              <a:gdLst/>
              <a:ahLst/>
              <a:cxnLst/>
              <a:rect l="l" t="t" r="r" b="b"/>
              <a:pathLst>
                <a:path w="5990" h="833" extrusionOk="0">
                  <a:moveTo>
                    <a:pt x="3088" y="1"/>
                  </a:moveTo>
                  <a:cubicBezTo>
                    <a:pt x="1485" y="1"/>
                    <a:pt x="314" y="264"/>
                    <a:pt x="1" y="349"/>
                  </a:cubicBezTo>
                  <a:cubicBezTo>
                    <a:pt x="637" y="637"/>
                    <a:pt x="1841" y="832"/>
                    <a:pt x="3216" y="832"/>
                  </a:cubicBezTo>
                  <a:cubicBezTo>
                    <a:pt x="4318" y="832"/>
                    <a:pt x="5311" y="705"/>
                    <a:pt x="5990" y="510"/>
                  </a:cubicBezTo>
                  <a:cubicBezTo>
                    <a:pt x="5752" y="391"/>
                    <a:pt x="4692" y="1"/>
                    <a:pt x="3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3"/>
            <p:cNvSpPr/>
            <p:nvPr/>
          </p:nvSpPr>
          <p:spPr>
            <a:xfrm>
              <a:off x="9938109" y="1376639"/>
              <a:ext cx="63792" cy="205497"/>
            </a:xfrm>
            <a:custGeom>
              <a:avLst/>
              <a:gdLst/>
              <a:ahLst/>
              <a:cxnLst/>
              <a:rect l="l" t="t" r="r" b="b"/>
              <a:pathLst>
                <a:path w="374" h="1146" extrusionOk="0">
                  <a:moveTo>
                    <a:pt x="187" y="0"/>
                  </a:moveTo>
                  <a:cubicBezTo>
                    <a:pt x="85" y="0"/>
                    <a:pt x="9" y="509"/>
                    <a:pt x="1" y="1137"/>
                  </a:cubicBezTo>
                  <a:cubicBezTo>
                    <a:pt x="60" y="1095"/>
                    <a:pt x="111" y="1052"/>
                    <a:pt x="162" y="1018"/>
                  </a:cubicBezTo>
                  <a:cubicBezTo>
                    <a:pt x="162" y="1018"/>
                    <a:pt x="264" y="1112"/>
                    <a:pt x="374" y="1145"/>
                  </a:cubicBezTo>
                  <a:cubicBezTo>
                    <a:pt x="374" y="509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3"/>
            <p:cNvSpPr/>
            <p:nvPr/>
          </p:nvSpPr>
          <p:spPr>
            <a:xfrm>
              <a:off x="10195660" y="1400847"/>
              <a:ext cx="60892" cy="140226"/>
            </a:xfrm>
            <a:custGeom>
              <a:avLst/>
              <a:gdLst/>
              <a:ahLst/>
              <a:cxnLst/>
              <a:rect l="l" t="t" r="r" b="b"/>
              <a:pathLst>
                <a:path w="357" h="782" extrusionOk="0">
                  <a:moveTo>
                    <a:pt x="179" y="1"/>
                  </a:moveTo>
                  <a:cubicBezTo>
                    <a:pt x="102" y="1"/>
                    <a:pt x="34" y="315"/>
                    <a:pt x="1" y="747"/>
                  </a:cubicBezTo>
                  <a:cubicBezTo>
                    <a:pt x="119" y="688"/>
                    <a:pt x="204" y="620"/>
                    <a:pt x="204" y="620"/>
                  </a:cubicBezTo>
                  <a:cubicBezTo>
                    <a:pt x="204" y="620"/>
                    <a:pt x="264" y="714"/>
                    <a:pt x="357" y="781"/>
                  </a:cubicBezTo>
                  <a:cubicBezTo>
                    <a:pt x="331" y="332"/>
                    <a:pt x="255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3"/>
            <p:cNvSpPr/>
            <p:nvPr/>
          </p:nvSpPr>
          <p:spPr>
            <a:xfrm>
              <a:off x="9644397" y="1406944"/>
              <a:ext cx="63792" cy="185772"/>
            </a:xfrm>
            <a:custGeom>
              <a:avLst/>
              <a:gdLst/>
              <a:ahLst/>
              <a:cxnLst/>
              <a:rect l="l" t="t" r="r" b="b"/>
              <a:pathLst>
                <a:path w="374" h="1036" extrusionOk="0">
                  <a:moveTo>
                    <a:pt x="187" y="1"/>
                  </a:moveTo>
                  <a:cubicBezTo>
                    <a:pt x="94" y="1"/>
                    <a:pt x="26" y="374"/>
                    <a:pt x="1" y="892"/>
                  </a:cubicBezTo>
                  <a:cubicBezTo>
                    <a:pt x="94" y="832"/>
                    <a:pt x="162" y="773"/>
                    <a:pt x="162" y="773"/>
                  </a:cubicBezTo>
                  <a:cubicBezTo>
                    <a:pt x="162" y="773"/>
                    <a:pt x="204" y="968"/>
                    <a:pt x="374" y="1036"/>
                  </a:cubicBezTo>
                  <a:cubicBezTo>
                    <a:pt x="357" y="450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3"/>
            <p:cNvSpPr/>
            <p:nvPr/>
          </p:nvSpPr>
          <p:spPr>
            <a:xfrm>
              <a:off x="9386846" y="1428282"/>
              <a:ext cx="62427" cy="162999"/>
            </a:xfrm>
            <a:custGeom>
              <a:avLst/>
              <a:gdLst/>
              <a:ahLst/>
              <a:cxnLst/>
              <a:rect l="l" t="t" r="r" b="b"/>
              <a:pathLst>
                <a:path w="366" h="909" extrusionOk="0">
                  <a:moveTo>
                    <a:pt x="179" y="1"/>
                  </a:moveTo>
                  <a:cubicBezTo>
                    <a:pt x="94" y="1"/>
                    <a:pt x="26" y="365"/>
                    <a:pt x="1" y="857"/>
                  </a:cubicBezTo>
                  <a:cubicBezTo>
                    <a:pt x="68" y="824"/>
                    <a:pt x="128" y="773"/>
                    <a:pt x="128" y="773"/>
                  </a:cubicBezTo>
                  <a:cubicBezTo>
                    <a:pt x="128" y="773"/>
                    <a:pt x="179" y="900"/>
                    <a:pt x="365" y="908"/>
                  </a:cubicBezTo>
                  <a:cubicBezTo>
                    <a:pt x="340" y="391"/>
                    <a:pt x="272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3"/>
            <p:cNvSpPr/>
            <p:nvPr/>
          </p:nvSpPr>
          <p:spPr>
            <a:xfrm>
              <a:off x="9512722" y="1495168"/>
              <a:ext cx="49293" cy="79437"/>
            </a:xfrm>
            <a:custGeom>
              <a:avLst/>
              <a:gdLst/>
              <a:ahLst/>
              <a:cxnLst/>
              <a:rect l="l" t="t" r="r" b="b"/>
              <a:pathLst>
                <a:path w="289" h="443" extrusionOk="0">
                  <a:moveTo>
                    <a:pt x="145" y="1"/>
                  </a:moveTo>
                  <a:cubicBezTo>
                    <a:pt x="85" y="1"/>
                    <a:pt x="34" y="179"/>
                    <a:pt x="1" y="442"/>
                  </a:cubicBezTo>
                  <a:cubicBezTo>
                    <a:pt x="85" y="408"/>
                    <a:pt x="145" y="366"/>
                    <a:pt x="145" y="366"/>
                  </a:cubicBezTo>
                  <a:cubicBezTo>
                    <a:pt x="145" y="366"/>
                    <a:pt x="204" y="400"/>
                    <a:pt x="289" y="425"/>
                  </a:cubicBezTo>
                  <a:cubicBezTo>
                    <a:pt x="255" y="171"/>
                    <a:pt x="204" y="1"/>
                    <a:pt x="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3"/>
            <p:cNvSpPr/>
            <p:nvPr/>
          </p:nvSpPr>
          <p:spPr>
            <a:xfrm>
              <a:off x="10048122" y="1487637"/>
              <a:ext cx="46394" cy="70113"/>
            </a:xfrm>
            <a:custGeom>
              <a:avLst/>
              <a:gdLst/>
              <a:ahLst/>
              <a:cxnLst/>
              <a:rect l="l" t="t" r="r" b="b"/>
              <a:pathLst>
                <a:path w="272" h="391" extrusionOk="0">
                  <a:moveTo>
                    <a:pt x="144" y="0"/>
                  </a:moveTo>
                  <a:cubicBezTo>
                    <a:pt x="85" y="0"/>
                    <a:pt x="43" y="153"/>
                    <a:pt x="0" y="391"/>
                  </a:cubicBezTo>
                  <a:cubicBezTo>
                    <a:pt x="43" y="331"/>
                    <a:pt x="68" y="272"/>
                    <a:pt x="68" y="272"/>
                  </a:cubicBezTo>
                  <a:cubicBezTo>
                    <a:pt x="68" y="272"/>
                    <a:pt x="153" y="297"/>
                    <a:pt x="272" y="323"/>
                  </a:cubicBezTo>
                  <a:cubicBezTo>
                    <a:pt x="238" y="119"/>
                    <a:pt x="195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3"/>
            <p:cNvSpPr/>
            <p:nvPr/>
          </p:nvSpPr>
          <p:spPr>
            <a:xfrm>
              <a:off x="10337399" y="1474009"/>
              <a:ext cx="45029" cy="74596"/>
            </a:xfrm>
            <a:custGeom>
              <a:avLst/>
              <a:gdLst/>
              <a:ahLst/>
              <a:cxnLst/>
              <a:rect l="l" t="t" r="r" b="b"/>
              <a:pathLst>
                <a:path w="264" h="416" extrusionOk="0">
                  <a:moveTo>
                    <a:pt x="128" y="0"/>
                  </a:moveTo>
                  <a:cubicBezTo>
                    <a:pt x="77" y="0"/>
                    <a:pt x="35" y="127"/>
                    <a:pt x="1" y="331"/>
                  </a:cubicBezTo>
                  <a:cubicBezTo>
                    <a:pt x="43" y="289"/>
                    <a:pt x="69" y="246"/>
                    <a:pt x="69" y="246"/>
                  </a:cubicBezTo>
                  <a:cubicBezTo>
                    <a:pt x="69" y="246"/>
                    <a:pt x="162" y="339"/>
                    <a:pt x="264" y="416"/>
                  </a:cubicBezTo>
                  <a:cubicBezTo>
                    <a:pt x="230" y="161"/>
                    <a:pt x="179" y="0"/>
                    <a:pt x="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3"/>
            <p:cNvSpPr/>
            <p:nvPr/>
          </p:nvSpPr>
          <p:spPr>
            <a:xfrm>
              <a:off x="9773173" y="1487637"/>
              <a:ext cx="50829" cy="88403"/>
            </a:xfrm>
            <a:custGeom>
              <a:avLst/>
              <a:gdLst/>
              <a:ahLst/>
              <a:cxnLst/>
              <a:rect l="l" t="t" r="r" b="b"/>
              <a:pathLst>
                <a:path w="298" h="493" extrusionOk="0">
                  <a:moveTo>
                    <a:pt x="145" y="0"/>
                  </a:moveTo>
                  <a:cubicBezTo>
                    <a:pt x="146" y="0"/>
                    <a:pt x="148" y="1"/>
                    <a:pt x="149" y="1"/>
                  </a:cubicBezTo>
                  <a:lnTo>
                    <a:pt x="149" y="1"/>
                  </a:lnTo>
                  <a:cubicBezTo>
                    <a:pt x="150" y="1"/>
                    <a:pt x="152" y="0"/>
                    <a:pt x="153" y="0"/>
                  </a:cubicBezTo>
                  <a:close/>
                  <a:moveTo>
                    <a:pt x="149" y="1"/>
                  </a:moveTo>
                  <a:cubicBezTo>
                    <a:pt x="83" y="9"/>
                    <a:pt x="34" y="202"/>
                    <a:pt x="0" y="493"/>
                  </a:cubicBezTo>
                  <a:cubicBezTo>
                    <a:pt x="60" y="459"/>
                    <a:pt x="119" y="425"/>
                    <a:pt x="162" y="408"/>
                  </a:cubicBezTo>
                  <a:cubicBezTo>
                    <a:pt x="166" y="407"/>
                    <a:pt x="171" y="406"/>
                    <a:pt x="176" y="406"/>
                  </a:cubicBezTo>
                  <a:cubicBezTo>
                    <a:pt x="209" y="406"/>
                    <a:pt x="253" y="430"/>
                    <a:pt x="297" y="467"/>
                  </a:cubicBezTo>
                  <a:cubicBezTo>
                    <a:pt x="264" y="185"/>
                    <a:pt x="215" y="8"/>
                    <a:pt x="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7" name="Google Shape;2767;p63"/>
          <p:cNvGrpSpPr/>
          <p:nvPr/>
        </p:nvGrpSpPr>
        <p:grpSpPr>
          <a:xfrm>
            <a:off x="6468428" y="2629501"/>
            <a:ext cx="2361730" cy="2495973"/>
            <a:chOff x="6468428" y="2629501"/>
            <a:chExt cx="2361730" cy="2495973"/>
          </a:xfrm>
        </p:grpSpPr>
        <p:sp>
          <p:nvSpPr>
            <p:cNvPr id="2768" name="Google Shape;2768;p63"/>
            <p:cNvSpPr/>
            <p:nvPr/>
          </p:nvSpPr>
          <p:spPr>
            <a:xfrm>
              <a:off x="6803248" y="4031902"/>
              <a:ext cx="53516" cy="1092200"/>
            </a:xfrm>
            <a:custGeom>
              <a:avLst/>
              <a:gdLst/>
              <a:ahLst/>
              <a:cxnLst/>
              <a:rect l="l" t="t" r="r" b="b"/>
              <a:pathLst>
                <a:path w="663" h="13531" extrusionOk="0">
                  <a:moveTo>
                    <a:pt x="0" y="1"/>
                  </a:moveTo>
                  <a:lnTo>
                    <a:pt x="0" y="13531"/>
                  </a:lnTo>
                  <a:lnTo>
                    <a:pt x="263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3"/>
            <p:cNvSpPr/>
            <p:nvPr/>
          </p:nvSpPr>
          <p:spPr>
            <a:xfrm>
              <a:off x="6803248" y="4031902"/>
              <a:ext cx="53516" cy="158934"/>
            </a:xfrm>
            <a:custGeom>
              <a:avLst/>
              <a:gdLst/>
              <a:ahLst/>
              <a:cxnLst/>
              <a:rect l="l" t="t" r="r" b="b"/>
              <a:pathLst>
                <a:path w="663" h="1969" extrusionOk="0">
                  <a:moveTo>
                    <a:pt x="0" y="1"/>
                  </a:moveTo>
                  <a:lnTo>
                    <a:pt x="0" y="1850"/>
                  </a:lnTo>
                  <a:lnTo>
                    <a:pt x="603" y="196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3"/>
            <p:cNvSpPr/>
            <p:nvPr/>
          </p:nvSpPr>
          <p:spPr>
            <a:xfrm>
              <a:off x="6582725" y="4031902"/>
              <a:ext cx="53516" cy="1092200"/>
            </a:xfrm>
            <a:custGeom>
              <a:avLst/>
              <a:gdLst/>
              <a:ahLst/>
              <a:cxnLst/>
              <a:rect l="l" t="t" r="r" b="b"/>
              <a:pathLst>
                <a:path w="663" h="13531" extrusionOk="0">
                  <a:moveTo>
                    <a:pt x="1" y="1"/>
                  </a:moveTo>
                  <a:lnTo>
                    <a:pt x="1" y="13531"/>
                  </a:lnTo>
                  <a:lnTo>
                    <a:pt x="272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3"/>
            <p:cNvSpPr/>
            <p:nvPr/>
          </p:nvSpPr>
          <p:spPr>
            <a:xfrm>
              <a:off x="6582725" y="4031902"/>
              <a:ext cx="53516" cy="135688"/>
            </a:xfrm>
            <a:custGeom>
              <a:avLst/>
              <a:gdLst/>
              <a:ahLst/>
              <a:cxnLst/>
              <a:rect l="l" t="t" r="r" b="b"/>
              <a:pathLst>
                <a:path w="663" h="1681" extrusionOk="0">
                  <a:moveTo>
                    <a:pt x="1" y="1"/>
                  </a:moveTo>
                  <a:lnTo>
                    <a:pt x="1" y="1561"/>
                  </a:lnTo>
                  <a:lnTo>
                    <a:pt x="620" y="16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3"/>
            <p:cNvSpPr/>
            <p:nvPr/>
          </p:nvSpPr>
          <p:spPr>
            <a:xfrm>
              <a:off x="7496861" y="2629501"/>
              <a:ext cx="324649" cy="473332"/>
            </a:xfrm>
            <a:custGeom>
              <a:avLst/>
              <a:gdLst/>
              <a:ahLst/>
              <a:cxnLst/>
              <a:rect l="l" t="t" r="r" b="b"/>
              <a:pathLst>
                <a:path w="4022" h="5864" extrusionOk="0">
                  <a:moveTo>
                    <a:pt x="1741" y="1"/>
                  </a:moveTo>
                  <a:cubicBezTo>
                    <a:pt x="954" y="1"/>
                    <a:pt x="120" y="401"/>
                    <a:pt x="1" y="977"/>
                  </a:cubicBezTo>
                  <a:cubicBezTo>
                    <a:pt x="1" y="977"/>
                    <a:pt x="382" y="1240"/>
                    <a:pt x="561" y="1469"/>
                  </a:cubicBezTo>
                  <a:cubicBezTo>
                    <a:pt x="798" y="1774"/>
                    <a:pt x="1095" y="3047"/>
                    <a:pt x="1502" y="4200"/>
                  </a:cubicBezTo>
                  <a:cubicBezTo>
                    <a:pt x="1918" y="5363"/>
                    <a:pt x="4022" y="5863"/>
                    <a:pt x="4022" y="5863"/>
                  </a:cubicBezTo>
                  <a:cubicBezTo>
                    <a:pt x="4022" y="5863"/>
                    <a:pt x="3589" y="5329"/>
                    <a:pt x="3479" y="4565"/>
                  </a:cubicBezTo>
                  <a:cubicBezTo>
                    <a:pt x="3360" y="3810"/>
                    <a:pt x="3428" y="595"/>
                    <a:pt x="2529" y="163"/>
                  </a:cubicBezTo>
                  <a:cubicBezTo>
                    <a:pt x="2295" y="51"/>
                    <a:pt x="2021" y="1"/>
                    <a:pt x="1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3"/>
            <p:cNvSpPr/>
            <p:nvPr/>
          </p:nvSpPr>
          <p:spPr>
            <a:xfrm>
              <a:off x="7495488" y="2649762"/>
              <a:ext cx="81606" cy="67481"/>
            </a:xfrm>
            <a:custGeom>
              <a:avLst/>
              <a:gdLst/>
              <a:ahLst/>
              <a:cxnLst/>
              <a:rect l="l" t="t" r="r" b="b"/>
              <a:pathLst>
                <a:path w="1011" h="836" extrusionOk="0">
                  <a:moveTo>
                    <a:pt x="459" y="1"/>
                  </a:moveTo>
                  <a:cubicBezTo>
                    <a:pt x="315" y="1"/>
                    <a:pt x="182" y="67"/>
                    <a:pt x="111" y="191"/>
                  </a:cubicBezTo>
                  <a:cubicBezTo>
                    <a:pt x="1" y="387"/>
                    <a:pt x="85" y="650"/>
                    <a:pt x="306" y="768"/>
                  </a:cubicBezTo>
                  <a:cubicBezTo>
                    <a:pt x="385" y="814"/>
                    <a:pt x="470" y="836"/>
                    <a:pt x="551" y="836"/>
                  </a:cubicBezTo>
                  <a:cubicBezTo>
                    <a:pt x="696" y="836"/>
                    <a:pt x="829" y="766"/>
                    <a:pt x="900" y="641"/>
                  </a:cubicBezTo>
                  <a:cubicBezTo>
                    <a:pt x="1010" y="446"/>
                    <a:pt x="925" y="191"/>
                    <a:pt x="705" y="64"/>
                  </a:cubicBezTo>
                  <a:cubicBezTo>
                    <a:pt x="625" y="21"/>
                    <a:pt x="541" y="1"/>
                    <a:pt x="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3"/>
            <p:cNvSpPr/>
            <p:nvPr/>
          </p:nvSpPr>
          <p:spPr>
            <a:xfrm>
              <a:off x="7181171" y="2668569"/>
              <a:ext cx="518454" cy="469297"/>
            </a:xfrm>
            <a:custGeom>
              <a:avLst/>
              <a:gdLst/>
              <a:ahLst/>
              <a:cxnLst/>
              <a:rect l="l" t="t" r="r" b="b"/>
              <a:pathLst>
                <a:path w="6423" h="5814" extrusionOk="0">
                  <a:moveTo>
                    <a:pt x="3844" y="1"/>
                  </a:moveTo>
                  <a:cubicBezTo>
                    <a:pt x="2810" y="1"/>
                    <a:pt x="1596" y="493"/>
                    <a:pt x="1596" y="493"/>
                  </a:cubicBezTo>
                  <a:cubicBezTo>
                    <a:pt x="883" y="646"/>
                    <a:pt x="442" y="1477"/>
                    <a:pt x="222" y="2240"/>
                  </a:cubicBezTo>
                  <a:cubicBezTo>
                    <a:pt x="1" y="3004"/>
                    <a:pt x="417" y="4480"/>
                    <a:pt x="1799" y="4989"/>
                  </a:cubicBezTo>
                  <a:cubicBezTo>
                    <a:pt x="1799" y="4989"/>
                    <a:pt x="2166" y="5814"/>
                    <a:pt x="3195" y="5814"/>
                  </a:cubicBezTo>
                  <a:cubicBezTo>
                    <a:pt x="3502" y="5814"/>
                    <a:pt x="3869" y="5740"/>
                    <a:pt x="4302" y="5549"/>
                  </a:cubicBezTo>
                  <a:cubicBezTo>
                    <a:pt x="6423" y="4616"/>
                    <a:pt x="5888" y="1172"/>
                    <a:pt x="4938" y="323"/>
                  </a:cubicBezTo>
                  <a:cubicBezTo>
                    <a:pt x="4670" y="85"/>
                    <a:pt x="4272" y="1"/>
                    <a:pt x="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3"/>
            <p:cNvSpPr/>
            <p:nvPr/>
          </p:nvSpPr>
          <p:spPr>
            <a:xfrm>
              <a:off x="7216122" y="2669296"/>
              <a:ext cx="483503" cy="468489"/>
            </a:xfrm>
            <a:custGeom>
              <a:avLst/>
              <a:gdLst/>
              <a:ahLst/>
              <a:cxnLst/>
              <a:rect l="l" t="t" r="r" b="b"/>
              <a:pathLst>
                <a:path w="5990" h="5804" extrusionOk="0">
                  <a:moveTo>
                    <a:pt x="3521" y="0"/>
                  </a:moveTo>
                  <a:cubicBezTo>
                    <a:pt x="3521" y="662"/>
                    <a:pt x="3275" y="1442"/>
                    <a:pt x="2775" y="2164"/>
                  </a:cubicBezTo>
                  <a:cubicBezTo>
                    <a:pt x="2077" y="3172"/>
                    <a:pt x="1095" y="3767"/>
                    <a:pt x="282" y="3767"/>
                  </a:cubicBezTo>
                  <a:cubicBezTo>
                    <a:pt x="186" y="3767"/>
                    <a:pt x="92" y="3758"/>
                    <a:pt x="1" y="3741"/>
                  </a:cubicBezTo>
                  <a:lnTo>
                    <a:pt x="1" y="3741"/>
                  </a:lnTo>
                  <a:cubicBezTo>
                    <a:pt x="255" y="4250"/>
                    <a:pt x="688" y="4725"/>
                    <a:pt x="1366" y="4971"/>
                  </a:cubicBezTo>
                  <a:cubicBezTo>
                    <a:pt x="1366" y="4971"/>
                    <a:pt x="1740" y="5803"/>
                    <a:pt x="2774" y="5803"/>
                  </a:cubicBezTo>
                  <a:cubicBezTo>
                    <a:pt x="3081" y="5803"/>
                    <a:pt x="3446" y="5730"/>
                    <a:pt x="3877" y="5540"/>
                  </a:cubicBezTo>
                  <a:cubicBezTo>
                    <a:pt x="5990" y="4607"/>
                    <a:pt x="5455" y="1163"/>
                    <a:pt x="4505" y="314"/>
                  </a:cubicBezTo>
                  <a:cubicBezTo>
                    <a:pt x="4259" y="102"/>
                    <a:pt x="3903" y="9"/>
                    <a:pt x="3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3"/>
            <p:cNvSpPr/>
            <p:nvPr/>
          </p:nvSpPr>
          <p:spPr>
            <a:xfrm>
              <a:off x="6693713" y="3509251"/>
              <a:ext cx="578670" cy="239976"/>
            </a:xfrm>
            <a:custGeom>
              <a:avLst/>
              <a:gdLst/>
              <a:ahLst/>
              <a:cxnLst/>
              <a:rect l="l" t="t" r="r" b="b"/>
              <a:pathLst>
                <a:path w="7169" h="2973" extrusionOk="0">
                  <a:moveTo>
                    <a:pt x="4304" y="1"/>
                  </a:moveTo>
                  <a:cubicBezTo>
                    <a:pt x="4112" y="1"/>
                    <a:pt x="3918" y="20"/>
                    <a:pt x="3733" y="71"/>
                  </a:cubicBezTo>
                  <a:cubicBezTo>
                    <a:pt x="2935" y="291"/>
                    <a:pt x="2426" y="996"/>
                    <a:pt x="2426" y="996"/>
                  </a:cubicBezTo>
                  <a:lnTo>
                    <a:pt x="2257" y="1021"/>
                  </a:lnTo>
                  <a:cubicBezTo>
                    <a:pt x="2257" y="1021"/>
                    <a:pt x="1934" y="325"/>
                    <a:pt x="1502" y="308"/>
                  </a:cubicBezTo>
                  <a:cubicBezTo>
                    <a:pt x="1478" y="307"/>
                    <a:pt x="1453" y="306"/>
                    <a:pt x="1428" y="306"/>
                  </a:cubicBezTo>
                  <a:cubicBezTo>
                    <a:pt x="1152" y="306"/>
                    <a:pt x="761" y="417"/>
                    <a:pt x="0" y="1216"/>
                  </a:cubicBezTo>
                  <a:lnTo>
                    <a:pt x="2969" y="2972"/>
                  </a:lnTo>
                  <a:lnTo>
                    <a:pt x="7168" y="2556"/>
                  </a:lnTo>
                  <a:lnTo>
                    <a:pt x="5684" y="274"/>
                  </a:lnTo>
                  <a:cubicBezTo>
                    <a:pt x="5684" y="274"/>
                    <a:pt x="5015" y="1"/>
                    <a:pt x="4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3"/>
            <p:cNvSpPr/>
            <p:nvPr/>
          </p:nvSpPr>
          <p:spPr>
            <a:xfrm>
              <a:off x="6703238" y="3555987"/>
              <a:ext cx="72727" cy="5488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900" y="1"/>
                  </a:moveTo>
                  <a:cubicBezTo>
                    <a:pt x="900" y="1"/>
                    <a:pt x="272" y="289"/>
                    <a:pt x="1" y="646"/>
                  </a:cubicBezTo>
                  <a:lnTo>
                    <a:pt x="179" y="679"/>
                  </a:lnTo>
                  <a:cubicBezTo>
                    <a:pt x="264" y="391"/>
                    <a:pt x="900" y="1"/>
                    <a:pt x="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3"/>
            <p:cNvSpPr/>
            <p:nvPr/>
          </p:nvSpPr>
          <p:spPr>
            <a:xfrm>
              <a:off x="6753283" y="3561395"/>
              <a:ext cx="89032" cy="22117"/>
            </a:xfrm>
            <a:custGeom>
              <a:avLst/>
              <a:gdLst/>
              <a:ahLst/>
              <a:cxnLst/>
              <a:rect l="l" t="t" r="r" b="b"/>
              <a:pathLst>
                <a:path w="1103" h="274" extrusionOk="0">
                  <a:moveTo>
                    <a:pt x="608" y="0"/>
                  </a:moveTo>
                  <a:cubicBezTo>
                    <a:pt x="419" y="0"/>
                    <a:pt x="205" y="80"/>
                    <a:pt x="0" y="273"/>
                  </a:cubicBezTo>
                  <a:cubicBezTo>
                    <a:pt x="210" y="129"/>
                    <a:pt x="401" y="65"/>
                    <a:pt x="579" y="65"/>
                  </a:cubicBezTo>
                  <a:cubicBezTo>
                    <a:pt x="768" y="65"/>
                    <a:pt x="941" y="138"/>
                    <a:pt x="1103" y="265"/>
                  </a:cubicBezTo>
                  <a:cubicBezTo>
                    <a:pt x="1008" y="106"/>
                    <a:pt x="825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3"/>
            <p:cNvSpPr/>
            <p:nvPr/>
          </p:nvSpPr>
          <p:spPr>
            <a:xfrm>
              <a:off x="6897688" y="3521762"/>
              <a:ext cx="145939" cy="83624"/>
            </a:xfrm>
            <a:custGeom>
              <a:avLst/>
              <a:gdLst/>
              <a:ahLst/>
              <a:cxnLst/>
              <a:rect l="l" t="t" r="r" b="b"/>
              <a:pathLst>
                <a:path w="1808" h="1036" extrusionOk="0">
                  <a:moveTo>
                    <a:pt x="1808" y="1"/>
                  </a:moveTo>
                  <a:lnTo>
                    <a:pt x="1808" y="1"/>
                  </a:lnTo>
                  <a:cubicBezTo>
                    <a:pt x="1808" y="1"/>
                    <a:pt x="476" y="52"/>
                    <a:pt x="1" y="1036"/>
                  </a:cubicBezTo>
                  <a:lnTo>
                    <a:pt x="145" y="1036"/>
                  </a:lnTo>
                  <a:cubicBezTo>
                    <a:pt x="518" y="391"/>
                    <a:pt x="1112" y="119"/>
                    <a:pt x="1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3"/>
            <p:cNvSpPr/>
            <p:nvPr/>
          </p:nvSpPr>
          <p:spPr>
            <a:xfrm>
              <a:off x="6983330" y="3531206"/>
              <a:ext cx="136979" cy="21471"/>
            </a:xfrm>
            <a:custGeom>
              <a:avLst/>
              <a:gdLst/>
              <a:ahLst/>
              <a:cxnLst/>
              <a:rect l="l" t="t" r="r" b="b"/>
              <a:pathLst>
                <a:path w="1697" h="266" extrusionOk="0">
                  <a:moveTo>
                    <a:pt x="897" y="0"/>
                  </a:moveTo>
                  <a:cubicBezTo>
                    <a:pt x="632" y="0"/>
                    <a:pt x="323" y="65"/>
                    <a:pt x="0" y="265"/>
                  </a:cubicBezTo>
                  <a:cubicBezTo>
                    <a:pt x="274" y="129"/>
                    <a:pt x="564" y="63"/>
                    <a:pt x="871" y="63"/>
                  </a:cubicBezTo>
                  <a:cubicBezTo>
                    <a:pt x="1135" y="63"/>
                    <a:pt x="1410" y="112"/>
                    <a:pt x="1697" y="206"/>
                  </a:cubicBezTo>
                  <a:cubicBezTo>
                    <a:pt x="1697" y="206"/>
                    <a:pt x="1369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3"/>
            <p:cNvSpPr/>
            <p:nvPr/>
          </p:nvSpPr>
          <p:spPr>
            <a:xfrm>
              <a:off x="7290060" y="3294459"/>
              <a:ext cx="267178" cy="519100"/>
            </a:xfrm>
            <a:custGeom>
              <a:avLst/>
              <a:gdLst/>
              <a:ahLst/>
              <a:cxnLst/>
              <a:rect l="l" t="t" r="r" b="b"/>
              <a:pathLst>
                <a:path w="3310" h="6431" extrusionOk="0">
                  <a:moveTo>
                    <a:pt x="1884" y="0"/>
                  </a:moveTo>
                  <a:lnTo>
                    <a:pt x="1890" y="16"/>
                  </a:lnTo>
                  <a:lnTo>
                    <a:pt x="1890" y="16"/>
                  </a:lnTo>
                  <a:cubicBezTo>
                    <a:pt x="1891" y="11"/>
                    <a:pt x="1892" y="5"/>
                    <a:pt x="1892" y="0"/>
                  </a:cubicBezTo>
                  <a:close/>
                  <a:moveTo>
                    <a:pt x="1890" y="16"/>
                  </a:moveTo>
                  <a:cubicBezTo>
                    <a:pt x="1742" y="1029"/>
                    <a:pt x="1128" y="4523"/>
                    <a:pt x="1019" y="4674"/>
                  </a:cubicBezTo>
                  <a:cubicBezTo>
                    <a:pt x="908" y="4836"/>
                    <a:pt x="1" y="5251"/>
                    <a:pt x="1" y="5251"/>
                  </a:cubicBezTo>
                  <a:lnTo>
                    <a:pt x="790" y="6430"/>
                  </a:lnTo>
                  <a:cubicBezTo>
                    <a:pt x="790" y="6430"/>
                    <a:pt x="2011" y="5998"/>
                    <a:pt x="2215" y="5667"/>
                  </a:cubicBezTo>
                  <a:cubicBezTo>
                    <a:pt x="2410" y="5336"/>
                    <a:pt x="3241" y="3775"/>
                    <a:pt x="3309" y="3512"/>
                  </a:cubicBezTo>
                  <a:lnTo>
                    <a:pt x="1890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3"/>
            <p:cNvSpPr/>
            <p:nvPr/>
          </p:nvSpPr>
          <p:spPr>
            <a:xfrm>
              <a:off x="7321540" y="3312217"/>
              <a:ext cx="235698" cy="501342"/>
            </a:xfrm>
            <a:custGeom>
              <a:avLst/>
              <a:gdLst/>
              <a:ahLst/>
              <a:cxnLst/>
              <a:rect l="l" t="t" r="r" b="b"/>
              <a:pathLst>
                <a:path w="2920" h="6211" extrusionOk="0">
                  <a:moveTo>
                    <a:pt x="1927" y="1"/>
                  </a:moveTo>
                  <a:cubicBezTo>
                    <a:pt x="1409" y="1189"/>
                    <a:pt x="1401" y="4522"/>
                    <a:pt x="1290" y="4700"/>
                  </a:cubicBezTo>
                  <a:lnTo>
                    <a:pt x="1299" y="4700"/>
                  </a:lnTo>
                  <a:cubicBezTo>
                    <a:pt x="1138" y="4963"/>
                    <a:pt x="323" y="5489"/>
                    <a:pt x="1" y="5617"/>
                  </a:cubicBezTo>
                  <a:lnTo>
                    <a:pt x="400" y="6210"/>
                  </a:lnTo>
                  <a:cubicBezTo>
                    <a:pt x="400" y="6210"/>
                    <a:pt x="1621" y="5778"/>
                    <a:pt x="1825" y="5447"/>
                  </a:cubicBezTo>
                  <a:cubicBezTo>
                    <a:pt x="2020" y="5116"/>
                    <a:pt x="2851" y="3555"/>
                    <a:pt x="2919" y="3292"/>
                  </a:cubicBezTo>
                  <a:lnTo>
                    <a:pt x="19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3"/>
            <p:cNvSpPr/>
            <p:nvPr/>
          </p:nvSpPr>
          <p:spPr>
            <a:xfrm>
              <a:off x="7050407" y="3694822"/>
              <a:ext cx="374695" cy="162647"/>
            </a:xfrm>
            <a:custGeom>
              <a:avLst/>
              <a:gdLst/>
              <a:ahLst/>
              <a:cxnLst/>
              <a:rect l="l" t="t" r="r" b="b"/>
              <a:pathLst>
                <a:path w="4642" h="2015" extrusionOk="0">
                  <a:moveTo>
                    <a:pt x="3639" y="1"/>
                  </a:moveTo>
                  <a:cubicBezTo>
                    <a:pt x="3592" y="1"/>
                    <a:pt x="3544" y="9"/>
                    <a:pt x="3496" y="28"/>
                  </a:cubicBezTo>
                  <a:cubicBezTo>
                    <a:pt x="2919" y="257"/>
                    <a:pt x="433" y="1369"/>
                    <a:pt x="221" y="1453"/>
                  </a:cubicBezTo>
                  <a:cubicBezTo>
                    <a:pt x="1" y="1530"/>
                    <a:pt x="119" y="1996"/>
                    <a:pt x="119" y="1996"/>
                  </a:cubicBezTo>
                  <a:cubicBezTo>
                    <a:pt x="318" y="2009"/>
                    <a:pt x="516" y="2014"/>
                    <a:pt x="712" y="2014"/>
                  </a:cubicBezTo>
                  <a:cubicBezTo>
                    <a:pt x="2149" y="2014"/>
                    <a:pt x="3485" y="1700"/>
                    <a:pt x="4276" y="1267"/>
                  </a:cubicBezTo>
                  <a:cubicBezTo>
                    <a:pt x="4642" y="1072"/>
                    <a:pt x="4166" y="1"/>
                    <a:pt x="3639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3"/>
            <p:cNvSpPr/>
            <p:nvPr/>
          </p:nvSpPr>
          <p:spPr>
            <a:xfrm>
              <a:off x="7689293" y="4922710"/>
              <a:ext cx="181536" cy="202765"/>
            </a:xfrm>
            <a:custGeom>
              <a:avLst/>
              <a:gdLst/>
              <a:ahLst/>
              <a:cxnLst/>
              <a:rect l="l" t="t" r="r" b="b"/>
              <a:pathLst>
                <a:path w="2249" h="2512" extrusionOk="0">
                  <a:moveTo>
                    <a:pt x="0" y="1"/>
                  </a:moveTo>
                  <a:lnTo>
                    <a:pt x="0" y="467"/>
                  </a:lnTo>
                  <a:cubicBezTo>
                    <a:pt x="908" y="467"/>
                    <a:pt x="1349" y="1256"/>
                    <a:pt x="1409" y="2291"/>
                  </a:cubicBezTo>
                  <a:cubicBezTo>
                    <a:pt x="1409" y="2419"/>
                    <a:pt x="1519" y="2512"/>
                    <a:pt x="1646" y="2512"/>
                  </a:cubicBezTo>
                  <a:lnTo>
                    <a:pt x="2011" y="2512"/>
                  </a:lnTo>
                  <a:cubicBezTo>
                    <a:pt x="2147" y="2512"/>
                    <a:pt x="2248" y="2410"/>
                    <a:pt x="2248" y="2274"/>
                  </a:cubicBez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3"/>
            <p:cNvSpPr/>
            <p:nvPr/>
          </p:nvSpPr>
          <p:spPr>
            <a:xfrm>
              <a:off x="8467822" y="4922710"/>
              <a:ext cx="181536" cy="202765"/>
            </a:xfrm>
            <a:custGeom>
              <a:avLst/>
              <a:gdLst/>
              <a:ahLst/>
              <a:cxnLst/>
              <a:rect l="l" t="t" r="r" b="b"/>
              <a:pathLst>
                <a:path w="2249" h="2512" extrusionOk="0">
                  <a:moveTo>
                    <a:pt x="1" y="1"/>
                  </a:moveTo>
                  <a:lnTo>
                    <a:pt x="1" y="467"/>
                  </a:lnTo>
                  <a:cubicBezTo>
                    <a:pt x="908" y="467"/>
                    <a:pt x="1349" y="1256"/>
                    <a:pt x="1409" y="2291"/>
                  </a:cubicBezTo>
                  <a:cubicBezTo>
                    <a:pt x="1409" y="2419"/>
                    <a:pt x="1519" y="2512"/>
                    <a:pt x="1646" y="2512"/>
                  </a:cubicBezTo>
                  <a:lnTo>
                    <a:pt x="2011" y="2512"/>
                  </a:lnTo>
                  <a:cubicBezTo>
                    <a:pt x="2138" y="2512"/>
                    <a:pt x="2249" y="2410"/>
                    <a:pt x="2249" y="2274"/>
                  </a:cubicBezTo>
                  <a:lnTo>
                    <a:pt x="2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3"/>
            <p:cNvSpPr/>
            <p:nvPr/>
          </p:nvSpPr>
          <p:spPr>
            <a:xfrm>
              <a:off x="7924184" y="4922710"/>
              <a:ext cx="182181" cy="202765"/>
            </a:xfrm>
            <a:custGeom>
              <a:avLst/>
              <a:gdLst/>
              <a:ahLst/>
              <a:cxnLst/>
              <a:rect l="l" t="t" r="r" b="b"/>
              <a:pathLst>
                <a:path w="2257" h="2512" extrusionOk="0">
                  <a:moveTo>
                    <a:pt x="0" y="1"/>
                  </a:moveTo>
                  <a:lnTo>
                    <a:pt x="0" y="2274"/>
                  </a:lnTo>
                  <a:cubicBezTo>
                    <a:pt x="0" y="2410"/>
                    <a:pt x="110" y="2512"/>
                    <a:pt x="246" y="2512"/>
                  </a:cubicBezTo>
                  <a:lnTo>
                    <a:pt x="602" y="2512"/>
                  </a:lnTo>
                  <a:cubicBezTo>
                    <a:pt x="738" y="2512"/>
                    <a:pt x="840" y="2419"/>
                    <a:pt x="848" y="2291"/>
                  </a:cubicBezTo>
                  <a:cubicBezTo>
                    <a:pt x="899" y="1256"/>
                    <a:pt x="1349" y="467"/>
                    <a:pt x="2257" y="46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3"/>
            <p:cNvSpPr/>
            <p:nvPr/>
          </p:nvSpPr>
          <p:spPr>
            <a:xfrm>
              <a:off x="7744739" y="3184227"/>
              <a:ext cx="1085420" cy="1683049"/>
            </a:xfrm>
            <a:custGeom>
              <a:avLst/>
              <a:gdLst/>
              <a:ahLst/>
              <a:cxnLst/>
              <a:rect l="l" t="t" r="r" b="b"/>
              <a:pathLst>
                <a:path w="13447" h="20750" extrusionOk="0">
                  <a:moveTo>
                    <a:pt x="6320" y="1"/>
                  </a:moveTo>
                  <a:cubicBezTo>
                    <a:pt x="1044" y="1"/>
                    <a:pt x="0" y="2545"/>
                    <a:pt x="0" y="9230"/>
                  </a:cubicBezTo>
                  <a:cubicBezTo>
                    <a:pt x="0" y="15923"/>
                    <a:pt x="2834" y="20750"/>
                    <a:pt x="6320" y="20750"/>
                  </a:cubicBezTo>
                  <a:cubicBezTo>
                    <a:pt x="13446" y="20750"/>
                    <a:pt x="12632" y="15923"/>
                    <a:pt x="12632" y="9230"/>
                  </a:cubicBezTo>
                  <a:cubicBezTo>
                    <a:pt x="12632" y="2545"/>
                    <a:pt x="11588" y="1"/>
                    <a:pt x="6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3"/>
            <p:cNvSpPr/>
            <p:nvPr/>
          </p:nvSpPr>
          <p:spPr>
            <a:xfrm>
              <a:off x="7606396" y="3184198"/>
              <a:ext cx="1019715" cy="1256139"/>
            </a:xfrm>
            <a:custGeom>
              <a:avLst/>
              <a:gdLst/>
              <a:ahLst/>
              <a:cxnLst/>
              <a:rect l="l" t="t" r="r" b="b"/>
              <a:pathLst>
                <a:path w="12633" h="15562" extrusionOk="0">
                  <a:moveTo>
                    <a:pt x="6321" y="1"/>
                  </a:moveTo>
                  <a:cubicBezTo>
                    <a:pt x="1044" y="1"/>
                    <a:pt x="1" y="2545"/>
                    <a:pt x="1" y="9230"/>
                  </a:cubicBezTo>
                  <a:cubicBezTo>
                    <a:pt x="1" y="15265"/>
                    <a:pt x="2298" y="15562"/>
                    <a:pt x="5312" y="15562"/>
                  </a:cubicBezTo>
                  <a:cubicBezTo>
                    <a:pt x="5640" y="15562"/>
                    <a:pt x="5977" y="15558"/>
                    <a:pt x="6321" y="15558"/>
                  </a:cubicBezTo>
                  <a:cubicBezTo>
                    <a:pt x="6663" y="15558"/>
                    <a:pt x="7000" y="15562"/>
                    <a:pt x="7328" y="15562"/>
                  </a:cubicBezTo>
                  <a:cubicBezTo>
                    <a:pt x="10335" y="15562"/>
                    <a:pt x="12632" y="15265"/>
                    <a:pt x="12632" y="9230"/>
                  </a:cubicBezTo>
                  <a:cubicBezTo>
                    <a:pt x="12632" y="2545"/>
                    <a:pt x="11589" y="1"/>
                    <a:pt x="6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3"/>
            <p:cNvSpPr/>
            <p:nvPr/>
          </p:nvSpPr>
          <p:spPr>
            <a:xfrm>
              <a:off x="6862092" y="3593601"/>
              <a:ext cx="37050" cy="22843"/>
            </a:xfrm>
            <a:custGeom>
              <a:avLst/>
              <a:gdLst/>
              <a:ahLst/>
              <a:cxnLst/>
              <a:rect l="l" t="t" r="r" b="b"/>
              <a:pathLst>
                <a:path w="459" h="283" extrusionOk="0">
                  <a:moveTo>
                    <a:pt x="267" y="0"/>
                  </a:moveTo>
                  <a:cubicBezTo>
                    <a:pt x="171" y="0"/>
                    <a:pt x="66" y="49"/>
                    <a:pt x="35" y="120"/>
                  </a:cubicBezTo>
                  <a:cubicBezTo>
                    <a:pt x="1" y="205"/>
                    <a:pt x="60" y="273"/>
                    <a:pt x="171" y="281"/>
                  </a:cubicBezTo>
                  <a:cubicBezTo>
                    <a:pt x="178" y="282"/>
                    <a:pt x="185" y="282"/>
                    <a:pt x="193" y="282"/>
                  </a:cubicBezTo>
                  <a:cubicBezTo>
                    <a:pt x="289" y="282"/>
                    <a:pt x="394" y="233"/>
                    <a:pt x="425" y="163"/>
                  </a:cubicBezTo>
                  <a:cubicBezTo>
                    <a:pt x="459" y="78"/>
                    <a:pt x="400" y="10"/>
                    <a:pt x="289" y="1"/>
                  </a:cubicBezTo>
                  <a:cubicBezTo>
                    <a:pt x="282" y="1"/>
                    <a:pt x="274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3"/>
            <p:cNvSpPr/>
            <p:nvPr/>
          </p:nvSpPr>
          <p:spPr>
            <a:xfrm>
              <a:off x="6684753" y="3538229"/>
              <a:ext cx="643729" cy="312299"/>
            </a:xfrm>
            <a:custGeom>
              <a:avLst/>
              <a:gdLst/>
              <a:ahLst/>
              <a:cxnLst/>
              <a:rect l="l" t="t" r="r" b="b"/>
              <a:pathLst>
                <a:path w="7975" h="3869" extrusionOk="0">
                  <a:moveTo>
                    <a:pt x="6024" y="0"/>
                  </a:moveTo>
                  <a:lnTo>
                    <a:pt x="2664" y="772"/>
                  </a:lnTo>
                  <a:lnTo>
                    <a:pt x="2351" y="815"/>
                  </a:lnTo>
                  <a:lnTo>
                    <a:pt x="35" y="806"/>
                  </a:lnTo>
                  <a:lnTo>
                    <a:pt x="1" y="925"/>
                  </a:lnTo>
                  <a:lnTo>
                    <a:pt x="2300" y="3555"/>
                  </a:lnTo>
                  <a:lnTo>
                    <a:pt x="4582" y="3869"/>
                  </a:lnTo>
                  <a:lnTo>
                    <a:pt x="5642" y="3869"/>
                  </a:lnTo>
                  <a:lnTo>
                    <a:pt x="7975" y="3224"/>
                  </a:lnTo>
                  <a:lnTo>
                    <a:pt x="60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3"/>
            <p:cNvSpPr/>
            <p:nvPr/>
          </p:nvSpPr>
          <p:spPr>
            <a:xfrm>
              <a:off x="6991564" y="3692239"/>
              <a:ext cx="293088" cy="152154"/>
            </a:xfrm>
            <a:custGeom>
              <a:avLst/>
              <a:gdLst/>
              <a:ahLst/>
              <a:cxnLst/>
              <a:rect l="l" t="t" r="r" b="b"/>
              <a:pathLst>
                <a:path w="3631" h="1885" extrusionOk="0">
                  <a:moveTo>
                    <a:pt x="3029" y="1"/>
                  </a:moveTo>
                  <a:lnTo>
                    <a:pt x="3029" y="9"/>
                  </a:lnTo>
                  <a:cubicBezTo>
                    <a:pt x="3020" y="35"/>
                    <a:pt x="3012" y="60"/>
                    <a:pt x="3003" y="86"/>
                  </a:cubicBezTo>
                  <a:lnTo>
                    <a:pt x="3538" y="1061"/>
                  </a:lnTo>
                  <a:lnTo>
                    <a:pt x="1179" y="1808"/>
                  </a:lnTo>
                  <a:lnTo>
                    <a:pt x="170" y="434"/>
                  </a:lnTo>
                  <a:cubicBezTo>
                    <a:pt x="110" y="391"/>
                    <a:pt x="51" y="357"/>
                    <a:pt x="0" y="315"/>
                  </a:cubicBezTo>
                  <a:lnTo>
                    <a:pt x="0" y="315"/>
                  </a:lnTo>
                  <a:lnTo>
                    <a:pt x="1137" y="1867"/>
                  </a:lnTo>
                  <a:lnTo>
                    <a:pt x="1154" y="1884"/>
                  </a:lnTo>
                  <a:lnTo>
                    <a:pt x="3631" y="1104"/>
                  </a:lnTo>
                  <a:lnTo>
                    <a:pt x="30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3"/>
            <p:cNvSpPr/>
            <p:nvPr/>
          </p:nvSpPr>
          <p:spPr>
            <a:xfrm>
              <a:off x="6917626" y="3557359"/>
              <a:ext cx="318434" cy="169912"/>
            </a:xfrm>
            <a:custGeom>
              <a:avLst/>
              <a:gdLst/>
              <a:ahLst/>
              <a:cxnLst/>
              <a:rect l="l" t="t" r="r" b="b"/>
              <a:pathLst>
                <a:path w="3945" h="2105" extrusionOk="0">
                  <a:moveTo>
                    <a:pt x="3028" y="1"/>
                  </a:moveTo>
                  <a:lnTo>
                    <a:pt x="51" y="730"/>
                  </a:lnTo>
                  <a:lnTo>
                    <a:pt x="0" y="739"/>
                  </a:lnTo>
                  <a:lnTo>
                    <a:pt x="916" y="1986"/>
                  </a:lnTo>
                  <a:cubicBezTo>
                    <a:pt x="967" y="2028"/>
                    <a:pt x="1026" y="2062"/>
                    <a:pt x="1086" y="2105"/>
                  </a:cubicBezTo>
                  <a:lnTo>
                    <a:pt x="110" y="781"/>
                  </a:lnTo>
                  <a:lnTo>
                    <a:pt x="3003" y="77"/>
                  </a:lnTo>
                  <a:lnTo>
                    <a:pt x="3919" y="1757"/>
                  </a:lnTo>
                  <a:cubicBezTo>
                    <a:pt x="3928" y="1731"/>
                    <a:pt x="3936" y="1706"/>
                    <a:pt x="3945" y="1672"/>
                  </a:cubicBezTo>
                  <a:lnTo>
                    <a:pt x="3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3"/>
            <p:cNvSpPr/>
            <p:nvPr/>
          </p:nvSpPr>
          <p:spPr>
            <a:xfrm>
              <a:off x="6684753" y="3612812"/>
              <a:ext cx="369852" cy="237716"/>
            </a:xfrm>
            <a:custGeom>
              <a:avLst/>
              <a:gdLst/>
              <a:ahLst/>
              <a:cxnLst/>
              <a:rect l="l" t="t" r="r" b="b"/>
              <a:pathLst>
                <a:path w="4582" h="2945" extrusionOk="0">
                  <a:moveTo>
                    <a:pt x="1" y="1"/>
                  </a:moveTo>
                  <a:lnTo>
                    <a:pt x="2300" y="2631"/>
                  </a:lnTo>
                  <a:lnTo>
                    <a:pt x="4582" y="2945"/>
                  </a:lnTo>
                  <a:lnTo>
                    <a:pt x="4582" y="2945"/>
                  </a:lnTo>
                  <a:lnTo>
                    <a:pt x="2351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3"/>
            <p:cNvSpPr/>
            <p:nvPr/>
          </p:nvSpPr>
          <p:spPr>
            <a:xfrm>
              <a:off x="6706709" y="3624517"/>
              <a:ext cx="312299" cy="208173"/>
            </a:xfrm>
            <a:custGeom>
              <a:avLst/>
              <a:gdLst/>
              <a:ahLst/>
              <a:cxnLst/>
              <a:rect l="l" t="t" r="r" b="b"/>
              <a:pathLst>
                <a:path w="3869" h="2579" extrusionOk="0">
                  <a:moveTo>
                    <a:pt x="170" y="76"/>
                  </a:moveTo>
                  <a:lnTo>
                    <a:pt x="1968" y="178"/>
                  </a:lnTo>
                  <a:lnTo>
                    <a:pt x="3724" y="2520"/>
                  </a:lnTo>
                  <a:lnTo>
                    <a:pt x="2104" y="2291"/>
                  </a:lnTo>
                  <a:lnTo>
                    <a:pt x="170" y="76"/>
                  </a:lnTo>
                  <a:close/>
                  <a:moveTo>
                    <a:pt x="0" y="0"/>
                  </a:moveTo>
                  <a:lnTo>
                    <a:pt x="2045" y="2333"/>
                  </a:lnTo>
                  <a:lnTo>
                    <a:pt x="3868" y="2579"/>
                  </a:lnTo>
                  <a:lnTo>
                    <a:pt x="3860" y="2562"/>
                  </a:lnTo>
                  <a:lnTo>
                    <a:pt x="2019" y="110"/>
                  </a:lnTo>
                  <a:lnTo>
                    <a:pt x="1985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3"/>
            <p:cNvSpPr/>
            <p:nvPr/>
          </p:nvSpPr>
          <p:spPr>
            <a:xfrm>
              <a:off x="6554716" y="3988072"/>
              <a:ext cx="112360" cy="72001"/>
            </a:xfrm>
            <a:custGeom>
              <a:avLst/>
              <a:gdLst/>
              <a:ahLst/>
              <a:cxnLst/>
              <a:rect l="l" t="t" r="r" b="b"/>
              <a:pathLst>
                <a:path w="1392" h="892" extrusionOk="0">
                  <a:moveTo>
                    <a:pt x="246" y="1"/>
                  </a:moveTo>
                  <a:cubicBezTo>
                    <a:pt x="110" y="1"/>
                    <a:pt x="0" y="111"/>
                    <a:pt x="0" y="238"/>
                  </a:cubicBezTo>
                  <a:lnTo>
                    <a:pt x="0" y="654"/>
                  </a:lnTo>
                  <a:cubicBezTo>
                    <a:pt x="0" y="790"/>
                    <a:pt x="110" y="891"/>
                    <a:pt x="246" y="891"/>
                  </a:cubicBezTo>
                  <a:lnTo>
                    <a:pt x="1154" y="891"/>
                  </a:lnTo>
                  <a:cubicBezTo>
                    <a:pt x="1289" y="891"/>
                    <a:pt x="1391" y="790"/>
                    <a:pt x="1391" y="654"/>
                  </a:cubicBezTo>
                  <a:lnTo>
                    <a:pt x="1391" y="238"/>
                  </a:lnTo>
                  <a:cubicBezTo>
                    <a:pt x="1391" y="111"/>
                    <a:pt x="1289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3"/>
            <p:cNvSpPr/>
            <p:nvPr/>
          </p:nvSpPr>
          <p:spPr>
            <a:xfrm>
              <a:off x="6773786" y="3988072"/>
              <a:ext cx="112360" cy="72001"/>
            </a:xfrm>
            <a:custGeom>
              <a:avLst/>
              <a:gdLst/>
              <a:ahLst/>
              <a:cxnLst/>
              <a:rect l="l" t="t" r="r" b="b"/>
              <a:pathLst>
                <a:path w="1392" h="892" extrusionOk="0">
                  <a:moveTo>
                    <a:pt x="238" y="1"/>
                  </a:moveTo>
                  <a:cubicBezTo>
                    <a:pt x="102" y="1"/>
                    <a:pt x="1" y="111"/>
                    <a:pt x="1" y="238"/>
                  </a:cubicBezTo>
                  <a:lnTo>
                    <a:pt x="1" y="654"/>
                  </a:lnTo>
                  <a:cubicBezTo>
                    <a:pt x="1" y="790"/>
                    <a:pt x="102" y="891"/>
                    <a:pt x="238" y="891"/>
                  </a:cubicBezTo>
                  <a:lnTo>
                    <a:pt x="1146" y="891"/>
                  </a:lnTo>
                  <a:cubicBezTo>
                    <a:pt x="1282" y="891"/>
                    <a:pt x="1392" y="790"/>
                    <a:pt x="1392" y="654"/>
                  </a:cubicBezTo>
                  <a:lnTo>
                    <a:pt x="1392" y="238"/>
                  </a:lnTo>
                  <a:cubicBezTo>
                    <a:pt x="1392" y="111"/>
                    <a:pt x="1282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3"/>
            <p:cNvSpPr/>
            <p:nvPr/>
          </p:nvSpPr>
          <p:spPr>
            <a:xfrm>
              <a:off x="7030551" y="3988072"/>
              <a:ext cx="112360" cy="72001"/>
            </a:xfrm>
            <a:custGeom>
              <a:avLst/>
              <a:gdLst/>
              <a:ahLst/>
              <a:cxnLst/>
              <a:rect l="l" t="t" r="r" b="b"/>
              <a:pathLst>
                <a:path w="1392" h="892" extrusionOk="0">
                  <a:moveTo>
                    <a:pt x="238" y="1"/>
                  </a:moveTo>
                  <a:cubicBezTo>
                    <a:pt x="111" y="1"/>
                    <a:pt x="1" y="111"/>
                    <a:pt x="1" y="238"/>
                  </a:cubicBezTo>
                  <a:lnTo>
                    <a:pt x="1" y="654"/>
                  </a:lnTo>
                  <a:cubicBezTo>
                    <a:pt x="1" y="790"/>
                    <a:pt x="111" y="891"/>
                    <a:pt x="238" y="891"/>
                  </a:cubicBezTo>
                  <a:lnTo>
                    <a:pt x="1154" y="891"/>
                  </a:lnTo>
                  <a:cubicBezTo>
                    <a:pt x="1282" y="891"/>
                    <a:pt x="1392" y="790"/>
                    <a:pt x="1392" y="654"/>
                  </a:cubicBezTo>
                  <a:lnTo>
                    <a:pt x="1392" y="238"/>
                  </a:lnTo>
                  <a:cubicBezTo>
                    <a:pt x="1392" y="111"/>
                    <a:pt x="1282" y="1"/>
                    <a:pt x="1154" y="1"/>
                  </a:cubicBezTo>
                  <a:close/>
                </a:path>
              </a:pathLst>
            </a:custGeom>
            <a:solidFill>
              <a:srgbClr val="591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3"/>
            <p:cNvSpPr/>
            <p:nvPr/>
          </p:nvSpPr>
          <p:spPr>
            <a:xfrm>
              <a:off x="7248975" y="3988072"/>
              <a:ext cx="112360" cy="72001"/>
            </a:xfrm>
            <a:custGeom>
              <a:avLst/>
              <a:gdLst/>
              <a:ahLst/>
              <a:cxnLst/>
              <a:rect l="l" t="t" r="r" b="b"/>
              <a:pathLst>
                <a:path w="1392" h="892" extrusionOk="0">
                  <a:moveTo>
                    <a:pt x="247" y="1"/>
                  </a:moveTo>
                  <a:cubicBezTo>
                    <a:pt x="111" y="1"/>
                    <a:pt x="1" y="111"/>
                    <a:pt x="1" y="238"/>
                  </a:cubicBezTo>
                  <a:lnTo>
                    <a:pt x="1" y="654"/>
                  </a:lnTo>
                  <a:cubicBezTo>
                    <a:pt x="1" y="790"/>
                    <a:pt x="111" y="891"/>
                    <a:pt x="247" y="891"/>
                  </a:cubicBezTo>
                  <a:lnTo>
                    <a:pt x="1154" y="891"/>
                  </a:lnTo>
                  <a:cubicBezTo>
                    <a:pt x="1290" y="891"/>
                    <a:pt x="1392" y="790"/>
                    <a:pt x="1392" y="654"/>
                  </a:cubicBezTo>
                  <a:lnTo>
                    <a:pt x="1392" y="238"/>
                  </a:lnTo>
                  <a:cubicBezTo>
                    <a:pt x="1392" y="111"/>
                    <a:pt x="1290" y="1"/>
                    <a:pt x="1154" y="1"/>
                  </a:cubicBezTo>
                  <a:close/>
                </a:path>
              </a:pathLst>
            </a:custGeom>
            <a:solidFill>
              <a:srgbClr val="591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3"/>
            <p:cNvSpPr/>
            <p:nvPr/>
          </p:nvSpPr>
          <p:spPr>
            <a:xfrm>
              <a:off x="6505397" y="3874421"/>
              <a:ext cx="915588" cy="142468"/>
            </a:xfrm>
            <a:custGeom>
              <a:avLst/>
              <a:gdLst/>
              <a:ahLst/>
              <a:cxnLst/>
              <a:rect l="l" t="t" r="r" b="b"/>
              <a:pathLst>
                <a:path w="11343" h="176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510"/>
                    <a:pt x="255" y="1765"/>
                    <a:pt x="569" y="1765"/>
                  </a:cubicBezTo>
                  <a:lnTo>
                    <a:pt x="10774" y="1765"/>
                  </a:lnTo>
                  <a:cubicBezTo>
                    <a:pt x="11088" y="1765"/>
                    <a:pt x="11342" y="1510"/>
                    <a:pt x="11342" y="1197"/>
                  </a:cubicBezTo>
                  <a:lnTo>
                    <a:pt x="11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3"/>
            <p:cNvSpPr/>
            <p:nvPr/>
          </p:nvSpPr>
          <p:spPr>
            <a:xfrm>
              <a:off x="6854585" y="3874421"/>
              <a:ext cx="567046" cy="142468"/>
            </a:xfrm>
            <a:custGeom>
              <a:avLst/>
              <a:gdLst/>
              <a:ahLst/>
              <a:cxnLst/>
              <a:rect l="l" t="t" r="r" b="b"/>
              <a:pathLst>
                <a:path w="7025" h="1765" extrusionOk="0">
                  <a:moveTo>
                    <a:pt x="1" y="0"/>
                  </a:moveTo>
                  <a:lnTo>
                    <a:pt x="1" y="1197"/>
                  </a:lnTo>
                  <a:cubicBezTo>
                    <a:pt x="1" y="1510"/>
                    <a:pt x="255" y="1765"/>
                    <a:pt x="569" y="1765"/>
                  </a:cubicBezTo>
                  <a:lnTo>
                    <a:pt x="6456" y="1765"/>
                  </a:lnTo>
                  <a:cubicBezTo>
                    <a:pt x="6770" y="1765"/>
                    <a:pt x="7024" y="1510"/>
                    <a:pt x="7024" y="1197"/>
                  </a:cubicBezTo>
                  <a:lnTo>
                    <a:pt x="7016" y="119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3"/>
            <p:cNvSpPr/>
            <p:nvPr/>
          </p:nvSpPr>
          <p:spPr>
            <a:xfrm>
              <a:off x="7279163" y="4031902"/>
              <a:ext cx="53436" cy="1092200"/>
            </a:xfrm>
            <a:custGeom>
              <a:avLst/>
              <a:gdLst/>
              <a:ahLst/>
              <a:cxnLst/>
              <a:rect l="l" t="t" r="r" b="b"/>
              <a:pathLst>
                <a:path w="662" h="13531" extrusionOk="0">
                  <a:moveTo>
                    <a:pt x="0" y="1"/>
                  </a:moveTo>
                  <a:lnTo>
                    <a:pt x="390" y="13531"/>
                  </a:lnTo>
                  <a:lnTo>
                    <a:pt x="662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3"/>
            <p:cNvSpPr/>
            <p:nvPr/>
          </p:nvSpPr>
          <p:spPr>
            <a:xfrm>
              <a:off x="7060013" y="4031902"/>
              <a:ext cx="53516" cy="1092200"/>
            </a:xfrm>
            <a:custGeom>
              <a:avLst/>
              <a:gdLst/>
              <a:ahLst/>
              <a:cxnLst/>
              <a:rect l="l" t="t" r="r" b="b"/>
              <a:pathLst>
                <a:path w="663" h="13531" extrusionOk="0">
                  <a:moveTo>
                    <a:pt x="0" y="1"/>
                  </a:moveTo>
                  <a:lnTo>
                    <a:pt x="399" y="13531"/>
                  </a:lnTo>
                  <a:lnTo>
                    <a:pt x="662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3"/>
            <p:cNvSpPr/>
            <p:nvPr/>
          </p:nvSpPr>
          <p:spPr>
            <a:xfrm>
              <a:off x="6611542" y="4101078"/>
              <a:ext cx="696438" cy="35678"/>
            </a:xfrm>
            <a:custGeom>
              <a:avLst/>
              <a:gdLst/>
              <a:ahLst/>
              <a:cxnLst/>
              <a:rect l="l" t="t" r="r" b="b"/>
              <a:pathLst>
                <a:path w="8628" h="442" extrusionOk="0">
                  <a:moveTo>
                    <a:pt x="0" y="0"/>
                  </a:moveTo>
                  <a:lnTo>
                    <a:pt x="0" y="441"/>
                  </a:lnTo>
                  <a:lnTo>
                    <a:pt x="8627" y="441"/>
                  </a:lnTo>
                  <a:lnTo>
                    <a:pt x="8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3"/>
            <p:cNvSpPr/>
            <p:nvPr/>
          </p:nvSpPr>
          <p:spPr>
            <a:xfrm>
              <a:off x="6505397" y="3874421"/>
              <a:ext cx="915588" cy="44557"/>
            </a:xfrm>
            <a:custGeom>
              <a:avLst/>
              <a:gdLst/>
              <a:ahLst/>
              <a:cxnLst/>
              <a:rect l="l" t="t" r="r" b="b"/>
              <a:pathLst>
                <a:path w="11343" h="552" extrusionOk="0">
                  <a:moveTo>
                    <a:pt x="0" y="0"/>
                  </a:moveTo>
                  <a:lnTo>
                    <a:pt x="0" y="552"/>
                  </a:lnTo>
                  <a:lnTo>
                    <a:pt x="11342" y="552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3"/>
            <p:cNvSpPr/>
            <p:nvPr/>
          </p:nvSpPr>
          <p:spPr>
            <a:xfrm>
              <a:off x="6468428" y="3846331"/>
              <a:ext cx="990172" cy="48673"/>
            </a:xfrm>
            <a:custGeom>
              <a:avLst/>
              <a:gdLst/>
              <a:ahLst/>
              <a:cxnLst/>
              <a:rect l="l" t="t" r="r" b="b"/>
              <a:pathLst>
                <a:path w="12267" h="603" extrusionOk="0">
                  <a:moveTo>
                    <a:pt x="297" y="1"/>
                  </a:moveTo>
                  <a:cubicBezTo>
                    <a:pt x="127" y="1"/>
                    <a:pt x="0" y="136"/>
                    <a:pt x="0" y="298"/>
                  </a:cubicBezTo>
                  <a:cubicBezTo>
                    <a:pt x="0" y="467"/>
                    <a:pt x="127" y="603"/>
                    <a:pt x="297" y="603"/>
                  </a:cubicBezTo>
                  <a:lnTo>
                    <a:pt x="11970" y="603"/>
                  </a:lnTo>
                  <a:cubicBezTo>
                    <a:pt x="12131" y="603"/>
                    <a:pt x="12267" y="467"/>
                    <a:pt x="12267" y="298"/>
                  </a:cubicBezTo>
                  <a:cubicBezTo>
                    <a:pt x="12267" y="136"/>
                    <a:pt x="12131" y="1"/>
                    <a:pt x="1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3"/>
            <p:cNvSpPr/>
            <p:nvPr/>
          </p:nvSpPr>
          <p:spPr>
            <a:xfrm>
              <a:off x="6468428" y="3846331"/>
              <a:ext cx="430713" cy="48673"/>
            </a:xfrm>
            <a:custGeom>
              <a:avLst/>
              <a:gdLst/>
              <a:ahLst/>
              <a:cxnLst/>
              <a:rect l="l" t="t" r="r" b="b"/>
              <a:pathLst>
                <a:path w="5336" h="603" extrusionOk="0">
                  <a:moveTo>
                    <a:pt x="297" y="1"/>
                  </a:moveTo>
                  <a:cubicBezTo>
                    <a:pt x="127" y="1"/>
                    <a:pt x="0" y="136"/>
                    <a:pt x="0" y="298"/>
                  </a:cubicBezTo>
                  <a:cubicBezTo>
                    <a:pt x="0" y="467"/>
                    <a:pt x="127" y="603"/>
                    <a:pt x="297" y="603"/>
                  </a:cubicBezTo>
                  <a:lnTo>
                    <a:pt x="5039" y="603"/>
                  </a:lnTo>
                  <a:cubicBezTo>
                    <a:pt x="5200" y="603"/>
                    <a:pt x="5336" y="467"/>
                    <a:pt x="5336" y="298"/>
                  </a:cubicBezTo>
                  <a:cubicBezTo>
                    <a:pt x="5336" y="136"/>
                    <a:pt x="5200" y="1"/>
                    <a:pt x="5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3"/>
            <p:cNvSpPr/>
            <p:nvPr/>
          </p:nvSpPr>
          <p:spPr>
            <a:xfrm>
              <a:off x="7145574" y="4922710"/>
              <a:ext cx="182262" cy="202765"/>
            </a:xfrm>
            <a:custGeom>
              <a:avLst/>
              <a:gdLst/>
              <a:ahLst/>
              <a:cxnLst/>
              <a:rect l="l" t="t" r="r" b="b"/>
              <a:pathLst>
                <a:path w="2258" h="2512" extrusionOk="0">
                  <a:moveTo>
                    <a:pt x="1" y="1"/>
                  </a:moveTo>
                  <a:lnTo>
                    <a:pt x="1" y="2274"/>
                  </a:lnTo>
                  <a:cubicBezTo>
                    <a:pt x="1" y="2410"/>
                    <a:pt x="111" y="2512"/>
                    <a:pt x="247" y="2512"/>
                  </a:cubicBezTo>
                  <a:lnTo>
                    <a:pt x="603" y="2512"/>
                  </a:lnTo>
                  <a:cubicBezTo>
                    <a:pt x="739" y="2512"/>
                    <a:pt x="841" y="2419"/>
                    <a:pt x="849" y="2291"/>
                  </a:cubicBezTo>
                  <a:cubicBezTo>
                    <a:pt x="900" y="1256"/>
                    <a:pt x="1350" y="467"/>
                    <a:pt x="2257" y="46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3"/>
            <p:cNvSpPr/>
            <p:nvPr/>
          </p:nvSpPr>
          <p:spPr>
            <a:xfrm>
              <a:off x="7120955" y="4887113"/>
              <a:ext cx="1537281" cy="81606"/>
            </a:xfrm>
            <a:custGeom>
              <a:avLst/>
              <a:gdLst/>
              <a:ahLst/>
              <a:cxnLst/>
              <a:rect l="l" t="t" r="r" b="b"/>
              <a:pathLst>
                <a:path w="19045" h="1011" extrusionOk="0">
                  <a:moveTo>
                    <a:pt x="374" y="1"/>
                  </a:moveTo>
                  <a:cubicBezTo>
                    <a:pt x="170" y="1"/>
                    <a:pt x="0" y="162"/>
                    <a:pt x="0" y="374"/>
                  </a:cubicBezTo>
                  <a:lnTo>
                    <a:pt x="0" y="637"/>
                  </a:lnTo>
                  <a:cubicBezTo>
                    <a:pt x="0" y="849"/>
                    <a:pt x="170" y="1010"/>
                    <a:pt x="374" y="1010"/>
                  </a:cubicBezTo>
                  <a:lnTo>
                    <a:pt x="18672" y="1010"/>
                  </a:lnTo>
                  <a:cubicBezTo>
                    <a:pt x="18875" y="1010"/>
                    <a:pt x="19045" y="849"/>
                    <a:pt x="19045" y="637"/>
                  </a:cubicBezTo>
                  <a:lnTo>
                    <a:pt x="19045" y="374"/>
                  </a:lnTo>
                  <a:cubicBezTo>
                    <a:pt x="19045" y="162"/>
                    <a:pt x="18875" y="1"/>
                    <a:pt x="1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3"/>
            <p:cNvSpPr/>
            <p:nvPr/>
          </p:nvSpPr>
          <p:spPr>
            <a:xfrm>
              <a:off x="7389344" y="3958610"/>
              <a:ext cx="499970" cy="951912"/>
            </a:xfrm>
            <a:custGeom>
              <a:avLst/>
              <a:gdLst/>
              <a:ahLst/>
              <a:cxnLst/>
              <a:rect l="l" t="t" r="r" b="b"/>
              <a:pathLst>
                <a:path w="6194" h="11793" extrusionOk="0">
                  <a:moveTo>
                    <a:pt x="3097" y="1"/>
                  </a:moveTo>
                  <a:cubicBezTo>
                    <a:pt x="1" y="1"/>
                    <a:pt x="2843" y="10460"/>
                    <a:pt x="2893" y="10944"/>
                  </a:cubicBezTo>
                  <a:cubicBezTo>
                    <a:pt x="2944" y="11410"/>
                    <a:pt x="3207" y="11792"/>
                    <a:pt x="3479" y="11792"/>
                  </a:cubicBezTo>
                  <a:lnTo>
                    <a:pt x="5057" y="11792"/>
                  </a:lnTo>
                  <a:cubicBezTo>
                    <a:pt x="5328" y="11792"/>
                    <a:pt x="5515" y="11419"/>
                    <a:pt x="5472" y="10944"/>
                  </a:cubicBezTo>
                  <a:cubicBezTo>
                    <a:pt x="5430" y="10460"/>
                    <a:pt x="6193" y="1"/>
                    <a:pt x="3097" y="1"/>
                  </a:cubicBezTo>
                  <a:close/>
                </a:path>
              </a:pathLst>
            </a:custGeom>
            <a:solidFill>
              <a:srgbClr val="25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3"/>
            <p:cNvSpPr/>
            <p:nvPr/>
          </p:nvSpPr>
          <p:spPr>
            <a:xfrm>
              <a:off x="7072363" y="3958610"/>
              <a:ext cx="662213" cy="951185"/>
            </a:xfrm>
            <a:custGeom>
              <a:avLst/>
              <a:gdLst/>
              <a:ahLst/>
              <a:cxnLst/>
              <a:rect l="l" t="t" r="r" b="b"/>
              <a:pathLst>
                <a:path w="8204" h="11784" extrusionOk="0">
                  <a:moveTo>
                    <a:pt x="0" y="1"/>
                  </a:moveTo>
                  <a:lnTo>
                    <a:pt x="1688" y="11784"/>
                  </a:lnTo>
                  <a:lnTo>
                    <a:pt x="8203" y="11784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3"/>
            <p:cNvSpPr/>
            <p:nvPr/>
          </p:nvSpPr>
          <p:spPr>
            <a:xfrm>
              <a:off x="7072363" y="3958610"/>
              <a:ext cx="578670" cy="70951"/>
            </a:xfrm>
            <a:custGeom>
              <a:avLst/>
              <a:gdLst/>
              <a:ahLst/>
              <a:cxnLst/>
              <a:rect l="l" t="t" r="r" b="b"/>
              <a:pathLst>
                <a:path w="7169" h="879" extrusionOk="0">
                  <a:moveTo>
                    <a:pt x="0" y="1"/>
                  </a:moveTo>
                  <a:cubicBezTo>
                    <a:pt x="0" y="1"/>
                    <a:pt x="2783" y="879"/>
                    <a:pt x="6692" y="879"/>
                  </a:cubicBezTo>
                  <a:cubicBezTo>
                    <a:pt x="6849" y="879"/>
                    <a:pt x="7008" y="878"/>
                    <a:pt x="7168" y="875"/>
                  </a:cubicBezTo>
                  <a:lnTo>
                    <a:pt x="7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3"/>
            <p:cNvSpPr/>
            <p:nvPr/>
          </p:nvSpPr>
          <p:spPr>
            <a:xfrm>
              <a:off x="6830611" y="3958610"/>
              <a:ext cx="499970" cy="951912"/>
            </a:xfrm>
            <a:custGeom>
              <a:avLst/>
              <a:gdLst/>
              <a:ahLst/>
              <a:cxnLst/>
              <a:rect l="l" t="t" r="r" b="b"/>
              <a:pathLst>
                <a:path w="6194" h="11793" extrusionOk="0">
                  <a:moveTo>
                    <a:pt x="3097" y="1"/>
                  </a:moveTo>
                  <a:cubicBezTo>
                    <a:pt x="1" y="1"/>
                    <a:pt x="2842" y="10460"/>
                    <a:pt x="2902" y="10944"/>
                  </a:cubicBezTo>
                  <a:cubicBezTo>
                    <a:pt x="2953" y="11410"/>
                    <a:pt x="3207" y="11792"/>
                    <a:pt x="3479" y="11792"/>
                  </a:cubicBezTo>
                  <a:lnTo>
                    <a:pt x="5065" y="11792"/>
                  </a:lnTo>
                  <a:cubicBezTo>
                    <a:pt x="5336" y="11792"/>
                    <a:pt x="5515" y="11419"/>
                    <a:pt x="5472" y="10944"/>
                  </a:cubicBezTo>
                  <a:cubicBezTo>
                    <a:pt x="5430" y="10460"/>
                    <a:pt x="6193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3"/>
            <p:cNvSpPr/>
            <p:nvPr/>
          </p:nvSpPr>
          <p:spPr>
            <a:xfrm>
              <a:off x="7317504" y="4301017"/>
              <a:ext cx="821713" cy="609504"/>
            </a:xfrm>
            <a:custGeom>
              <a:avLst/>
              <a:gdLst/>
              <a:ahLst/>
              <a:cxnLst/>
              <a:rect l="l" t="t" r="r" b="b"/>
              <a:pathLst>
                <a:path w="10180" h="7551" extrusionOk="0">
                  <a:moveTo>
                    <a:pt x="314" y="0"/>
                  </a:moveTo>
                  <a:cubicBezTo>
                    <a:pt x="136" y="0"/>
                    <a:pt x="0" y="145"/>
                    <a:pt x="9" y="331"/>
                  </a:cubicBezTo>
                  <a:lnTo>
                    <a:pt x="458" y="7219"/>
                  </a:lnTo>
                  <a:cubicBezTo>
                    <a:pt x="467" y="7398"/>
                    <a:pt x="619" y="7550"/>
                    <a:pt x="806" y="7550"/>
                  </a:cubicBezTo>
                  <a:lnTo>
                    <a:pt x="9866" y="7550"/>
                  </a:lnTo>
                  <a:cubicBezTo>
                    <a:pt x="10044" y="7550"/>
                    <a:pt x="10180" y="7398"/>
                    <a:pt x="10171" y="7219"/>
                  </a:cubicBezTo>
                  <a:lnTo>
                    <a:pt x="9722" y="331"/>
                  </a:lnTo>
                  <a:cubicBezTo>
                    <a:pt x="9713" y="145"/>
                    <a:pt x="9560" y="0"/>
                    <a:pt x="9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3"/>
            <p:cNvSpPr/>
            <p:nvPr/>
          </p:nvSpPr>
          <p:spPr>
            <a:xfrm>
              <a:off x="7295549" y="4301017"/>
              <a:ext cx="634123" cy="609504"/>
            </a:xfrm>
            <a:custGeom>
              <a:avLst/>
              <a:gdLst/>
              <a:ahLst/>
              <a:cxnLst/>
              <a:rect l="l" t="t" r="r" b="b"/>
              <a:pathLst>
                <a:path w="7856" h="7551" extrusionOk="0">
                  <a:moveTo>
                    <a:pt x="102" y="0"/>
                  </a:moveTo>
                  <a:cubicBezTo>
                    <a:pt x="9" y="0"/>
                    <a:pt x="1" y="145"/>
                    <a:pt x="68" y="331"/>
                  </a:cubicBezTo>
                  <a:lnTo>
                    <a:pt x="3284" y="7219"/>
                  </a:lnTo>
                  <a:cubicBezTo>
                    <a:pt x="3360" y="7398"/>
                    <a:pt x="3496" y="7550"/>
                    <a:pt x="3589" y="7550"/>
                  </a:cubicBezTo>
                  <a:lnTo>
                    <a:pt x="7746" y="7550"/>
                  </a:lnTo>
                  <a:cubicBezTo>
                    <a:pt x="7839" y="7550"/>
                    <a:pt x="7856" y="7398"/>
                    <a:pt x="7780" y="7219"/>
                  </a:cubicBezTo>
                  <a:lnTo>
                    <a:pt x="5014" y="331"/>
                  </a:lnTo>
                  <a:cubicBezTo>
                    <a:pt x="4946" y="145"/>
                    <a:pt x="4810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3"/>
            <p:cNvSpPr/>
            <p:nvPr/>
          </p:nvSpPr>
          <p:spPr>
            <a:xfrm>
              <a:off x="7096982" y="4001794"/>
              <a:ext cx="659469" cy="1034002"/>
            </a:xfrm>
            <a:custGeom>
              <a:avLst/>
              <a:gdLst/>
              <a:ahLst/>
              <a:cxnLst/>
              <a:rect l="l" t="t" r="r" b="b"/>
              <a:pathLst>
                <a:path w="8170" h="12810" extrusionOk="0">
                  <a:moveTo>
                    <a:pt x="4709" y="0"/>
                  </a:moveTo>
                  <a:cubicBezTo>
                    <a:pt x="4709" y="0"/>
                    <a:pt x="2104" y="637"/>
                    <a:pt x="1578" y="899"/>
                  </a:cubicBezTo>
                  <a:cubicBezTo>
                    <a:pt x="1163" y="1095"/>
                    <a:pt x="1" y="1926"/>
                    <a:pt x="620" y="3478"/>
                  </a:cubicBezTo>
                  <a:cubicBezTo>
                    <a:pt x="1239" y="5022"/>
                    <a:pt x="3962" y="8534"/>
                    <a:pt x="8034" y="12810"/>
                  </a:cubicBezTo>
                  <a:lnTo>
                    <a:pt x="8170" y="12555"/>
                  </a:lnTo>
                  <a:cubicBezTo>
                    <a:pt x="7949" y="12139"/>
                    <a:pt x="4361" y="3690"/>
                    <a:pt x="4361" y="3690"/>
                  </a:cubicBezTo>
                  <a:lnTo>
                    <a:pt x="5947" y="369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3"/>
            <p:cNvSpPr/>
            <p:nvPr/>
          </p:nvSpPr>
          <p:spPr>
            <a:xfrm>
              <a:off x="7112076" y="4103096"/>
              <a:ext cx="405448" cy="683442"/>
            </a:xfrm>
            <a:custGeom>
              <a:avLst/>
              <a:gdLst/>
              <a:ahLst/>
              <a:cxnLst/>
              <a:rect l="l" t="t" r="r" b="b"/>
              <a:pathLst>
                <a:path w="5023" h="8467" extrusionOk="0">
                  <a:moveTo>
                    <a:pt x="882" y="1"/>
                  </a:moveTo>
                  <a:cubicBezTo>
                    <a:pt x="433" y="408"/>
                    <a:pt x="0" y="1146"/>
                    <a:pt x="433" y="2223"/>
                  </a:cubicBezTo>
                  <a:cubicBezTo>
                    <a:pt x="891" y="3377"/>
                    <a:pt x="2528" y="5625"/>
                    <a:pt x="5022" y="8467"/>
                  </a:cubicBezTo>
                  <a:cubicBezTo>
                    <a:pt x="4768" y="7194"/>
                    <a:pt x="3996" y="5243"/>
                    <a:pt x="2867" y="3173"/>
                  </a:cubicBezTo>
                  <a:cubicBezTo>
                    <a:pt x="2214" y="1960"/>
                    <a:pt x="1527" y="875"/>
                    <a:pt x="882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3"/>
            <p:cNvSpPr/>
            <p:nvPr/>
          </p:nvSpPr>
          <p:spPr>
            <a:xfrm>
              <a:off x="7362626" y="3847703"/>
              <a:ext cx="395924" cy="407466"/>
            </a:xfrm>
            <a:custGeom>
              <a:avLst/>
              <a:gdLst/>
              <a:ahLst/>
              <a:cxnLst/>
              <a:rect l="l" t="t" r="r" b="b"/>
              <a:pathLst>
                <a:path w="4905" h="5048" extrusionOk="0">
                  <a:moveTo>
                    <a:pt x="3996" y="1"/>
                  </a:moveTo>
                  <a:lnTo>
                    <a:pt x="2792" y="272"/>
                  </a:lnTo>
                  <a:lnTo>
                    <a:pt x="2614" y="1443"/>
                  </a:lnTo>
                  <a:lnTo>
                    <a:pt x="1" y="2283"/>
                  </a:lnTo>
                  <a:cubicBezTo>
                    <a:pt x="798" y="2800"/>
                    <a:pt x="1587" y="3903"/>
                    <a:pt x="2164" y="5048"/>
                  </a:cubicBezTo>
                  <a:lnTo>
                    <a:pt x="4904" y="3962"/>
                  </a:lnTo>
                  <a:lnTo>
                    <a:pt x="39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3"/>
            <p:cNvSpPr/>
            <p:nvPr/>
          </p:nvSpPr>
          <p:spPr>
            <a:xfrm>
              <a:off x="7362626" y="3964825"/>
              <a:ext cx="234971" cy="106871"/>
            </a:xfrm>
            <a:custGeom>
              <a:avLst/>
              <a:gdLst/>
              <a:ahLst/>
              <a:cxnLst/>
              <a:rect l="l" t="t" r="r" b="b"/>
              <a:pathLst>
                <a:path w="2911" h="1324" extrusionOk="0">
                  <a:moveTo>
                    <a:pt x="2588" y="0"/>
                  </a:moveTo>
                  <a:lnTo>
                    <a:pt x="1" y="832"/>
                  </a:lnTo>
                  <a:cubicBezTo>
                    <a:pt x="196" y="959"/>
                    <a:pt x="400" y="1128"/>
                    <a:pt x="595" y="1324"/>
                  </a:cubicBezTo>
                  <a:cubicBezTo>
                    <a:pt x="722" y="1307"/>
                    <a:pt x="849" y="1298"/>
                    <a:pt x="977" y="1273"/>
                  </a:cubicBezTo>
                  <a:cubicBezTo>
                    <a:pt x="2071" y="1095"/>
                    <a:pt x="2911" y="645"/>
                    <a:pt x="2851" y="272"/>
                  </a:cubicBezTo>
                  <a:cubicBezTo>
                    <a:pt x="2834" y="161"/>
                    <a:pt x="2741" y="68"/>
                    <a:pt x="2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3"/>
            <p:cNvSpPr/>
            <p:nvPr/>
          </p:nvSpPr>
          <p:spPr>
            <a:xfrm>
              <a:off x="7325011" y="4038763"/>
              <a:ext cx="529351" cy="997033"/>
            </a:xfrm>
            <a:custGeom>
              <a:avLst/>
              <a:gdLst/>
              <a:ahLst/>
              <a:cxnLst/>
              <a:rect l="l" t="t" r="r" b="b"/>
              <a:pathLst>
                <a:path w="6558" h="12352" extrusionOk="0">
                  <a:moveTo>
                    <a:pt x="4759" y="0"/>
                  </a:moveTo>
                  <a:cubicBezTo>
                    <a:pt x="4759" y="0"/>
                    <a:pt x="2028" y="314"/>
                    <a:pt x="1570" y="441"/>
                  </a:cubicBezTo>
                  <a:cubicBezTo>
                    <a:pt x="1112" y="560"/>
                    <a:pt x="0" y="1307"/>
                    <a:pt x="408" y="2851"/>
                  </a:cubicBezTo>
                  <a:cubicBezTo>
                    <a:pt x="815" y="4395"/>
                    <a:pt x="3283" y="7949"/>
                    <a:pt x="6388" y="12352"/>
                  </a:cubicBezTo>
                  <a:lnTo>
                    <a:pt x="6558" y="12097"/>
                  </a:lnTo>
                  <a:cubicBezTo>
                    <a:pt x="6397" y="11681"/>
                    <a:pt x="3962" y="3232"/>
                    <a:pt x="3962" y="3232"/>
                  </a:cubicBezTo>
                  <a:lnTo>
                    <a:pt x="5557" y="3232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3"/>
            <p:cNvSpPr/>
            <p:nvPr/>
          </p:nvSpPr>
          <p:spPr>
            <a:xfrm>
              <a:off x="7561920" y="3810734"/>
              <a:ext cx="556069" cy="490364"/>
            </a:xfrm>
            <a:custGeom>
              <a:avLst/>
              <a:gdLst/>
              <a:ahLst/>
              <a:cxnLst/>
              <a:rect l="l" t="t" r="r" b="b"/>
              <a:pathLst>
                <a:path w="6889" h="6075" extrusionOk="0">
                  <a:moveTo>
                    <a:pt x="4437" y="1"/>
                  </a:moveTo>
                  <a:lnTo>
                    <a:pt x="535" y="645"/>
                  </a:lnTo>
                  <a:lnTo>
                    <a:pt x="815" y="2690"/>
                  </a:lnTo>
                  <a:lnTo>
                    <a:pt x="1" y="3046"/>
                  </a:lnTo>
                  <a:lnTo>
                    <a:pt x="9" y="3046"/>
                  </a:lnTo>
                  <a:cubicBezTo>
                    <a:pt x="951" y="3674"/>
                    <a:pt x="2062" y="6074"/>
                    <a:pt x="2062" y="6074"/>
                  </a:cubicBezTo>
                  <a:lnTo>
                    <a:pt x="6346" y="6074"/>
                  </a:lnTo>
                  <a:cubicBezTo>
                    <a:pt x="6346" y="6074"/>
                    <a:pt x="6821" y="4615"/>
                    <a:pt x="6855" y="3954"/>
                  </a:cubicBezTo>
                  <a:cubicBezTo>
                    <a:pt x="6889" y="3292"/>
                    <a:pt x="4437" y="1"/>
                    <a:pt x="4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3"/>
            <p:cNvSpPr/>
            <p:nvPr/>
          </p:nvSpPr>
          <p:spPr>
            <a:xfrm>
              <a:off x="7579032" y="3810734"/>
              <a:ext cx="538956" cy="490364"/>
            </a:xfrm>
            <a:custGeom>
              <a:avLst/>
              <a:gdLst/>
              <a:ahLst/>
              <a:cxnLst/>
              <a:rect l="l" t="t" r="r" b="b"/>
              <a:pathLst>
                <a:path w="6677" h="6075" extrusionOk="0">
                  <a:moveTo>
                    <a:pt x="4234" y="1"/>
                  </a:moveTo>
                  <a:lnTo>
                    <a:pt x="94" y="679"/>
                  </a:lnTo>
                  <a:lnTo>
                    <a:pt x="1" y="1468"/>
                  </a:lnTo>
                  <a:cubicBezTo>
                    <a:pt x="3530" y="1510"/>
                    <a:pt x="4615" y="2410"/>
                    <a:pt x="4615" y="3207"/>
                  </a:cubicBezTo>
                  <a:cubicBezTo>
                    <a:pt x="4615" y="3945"/>
                    <a:pt x="3071" y="4547"/>
                    <a:pt x="1086" y="4641"/>
                  </a:cubicBezTo>
                  <a:cubicBezTo>
                    <a:pt x="1528" y="5379"/>
                    <a:pt x="1850" y="6074"/>
                    <a:pt x="1850" y="6074"/>
                  </a:cubicBezTo>
                  <a:lnTo>
                    <a:pt x="6142" y="6074"/>
                  </a:lnTo>
                  <a:cubicBezTo>
                    <a:pt x="6142" y="6074"/>
                    <a:pt x="6617" y="4615"/>
                    <a:pt x="6651" y="3954"/>
                  </a:cubicBezTo>
                  <a:cubicBezTo>
                    <a:pt x="6677" y="3292"/>
                    <a:pt x="4234" y="1"/>
                    <a:pt x="42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3"/>
            <p:cNvSpPr/>
            <p:nvPr/>
          </p:nvSpPr>
          <p:spPr>
            <a:xfrm>
              <a:off x="7781070" y="4986477"/>
              <a:ext cx="112360" cy="138997"/>
            </a:xfrm>
            <a:custGeom>
              <a:avLst/>
              <a:gdLst/>
              <a:ahLst/>
              <a:cxnLst/>
              <a:rect l="l" t="t" r="r" b="b"/>
              <a:pathLst>
                <a:path w="1392" h="1722" extrusionOk="0">
                  <a:moveTo>
                    <a:pt x="860" y="0"/>
                  </a:moveTo>
                  <a:cubicBezTo>
                    <a:pt x="817" y="0"/>
                    <a:pt x="773" y="10"/>
                    <a:pt x="730" y="34"/>
                  </a:cubicBezTo>
                  <a:cubicBezTo>
                    <a:pt x="399" y="212"/>
                    <a:pt x="585" y="1323"/>
                    <a:pt x="585" y="1323"/>
                  </a:cubicBezTo>
                  <a:lnTo>
                    <a:pt x="0" y="1722"/>
                  </a:lnTo>
                  <a:lnTo>
                    <a:pt x="840" y="1722"/>
                  </a:lnTo>
                  <a:lnTo>
                    <a:pt x="1391" y="441"/>
                  </a:lnTo>
                  <a:cubicBezTo>
                    <a:pt x="1391" y="441"/>
                    <a:pt x="1142" y="0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3"/>
            <p:cNvSpPr/>
            <p:nvPr/>
          </p:nvSpPr>
          <p:spPr>
            <a:xfrm>
              <a:off x="7678316" y="4986477"/>
              <a:ext cx="112360" cy="138997"/>
            </a:xfrm>
            <a:custGeom>
              <a:avLst/>
              <a:gdLst/>
              <a:ahLst/>
              <a:cxnLst/>
              <a:rect l="l" t="t" r="r" b="b"/>
              <a:pathLst>
                <a:path w="1392" h="1722" extrusionOk="0">
                  <a:moveTo>
                    <a:pt x="860" y="0"/>
                  </a:moveTo>
                  <a:cubicBezTo>
                    <a:pt x="818" y="0"/>
                    <a:pt x="774" y="10"/>
                    <a:pt x="730" y="34"/>
                  </a:cubicBezTo>
                  <a:cubicBezTo>
                    <a:pt x="399" y="212"/>
                    <a:pt x="696" y="1357"/>
                    <a:pt x="696" y="1357"/>
                  </a:cubicBezTo>
                  <a:lnTo>
                    <a:pt x="1" y="1722"/>
                  </a:lnTo>
                  <a:lnTo>
                    <a:pt x="1061" y="1722"/>
                  </a:lnTo>
                  <a:lnTo>
                    <a:pt x="1392" y="441"/>
                  </a:lnTo>
                  <a:cubicBezTo>
                    <a:pt x="1392" y="441"/>
                    <a:pt x="1143" y="0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3"/>
            <p:cNvSpPr/>
            <p:nvPr/>
          </p:nvSpPr>
          <p:spPr>
            <a:xfrm>
              <a:off x="7442779" y="3187588"/>
              <a:ext cx="529351" cy="729855"/>
            </a:xfrm>
            <a:custGeom>
              <a:avLst/>
              <a:gdLst/>
              <a:ahLst/>
              <a:cxnLst/>
              <a:rect l="l" t="t" r="r" b="b"/>
              <a:pathLst>
                <a:path w="6558" h="9042" extrusionOk="0">
                  <a:moveTo>
                    <a:pt x="1197" y="1"/>
                  </a:moveTo>
                  <a:cubicBezTo>
                    <a:pt x="934" y="1"/>
                    <a:pt x="0" y="1324"/>
                    <a:pt x="0" y="1324"/>
                  </a:cubicBezTo>
                  <a:lnTo>
                    <a:pt x="77" y="5218"/>
                  </a:lnTo>
                  <a:cubicBezTo>
                    <a:pt x="77" y="5218"/>
                    <a:pt x="518" y="5354"/>
                    <a:pt x="620" y="5413"/>
                  </a:cubicBezTo>
                  <a:cubicBezTo>
                    <a:pt x="1035" y="5668"/>
                    <a:pt x="1663" y="6720"/>
                    <a:pt x="1680" y="8738"/>
                  </a:cubicBezTo>
                  <a:lnTo>
                    <a:pt x="1689" y="8738"/>
                  </a:lnTo>
                  <a:cubicBezTo>
                    <a:pt x="2281" y="8945"/>
                    <a:pt x="3171" y="9041"/>
                    <a:pt x="4037" y="9041"/>
                  </a:cubicBezTo>
                  <a:cubicBezTo>
                    <a:pt x="5132" y="9041"/>
                    <a:pt x="6188" y="8887"/>
                    <a:pt x="6558" y="8603"/>
                  </a:cubicBezTo>
                  <a:cubicBezTo>
                    <a:pt x="6558" y="8603"/>
                    <a:pt x="4488" y="4989"/>
                    <a:pt x="4183" y="3241"/>
                  </a:cubicBezTo>
                  <a:cubicBezTo>
                    <a:pt x="3869" y="1502"/>
                    <a:pt x="3563" y="527"/>
                    <a:pt x="3563" y="527"/>
                  </a:cubicBezTo>
                  <a:cubicBezTo>
                    <a:pt x="3563" y="527"/>
                    <a:pt x="1468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3"/>
            <p:cNvSpPr/>
            <p:nvPr/>
          </p:nvSpPr>
          <p:spPr>
            <a:xfrm>
              <a:off x="7451013" y="3221167"/>
              <a:ext cx="521118" cy="694420"/>
            </a:xfrm>
            <a:custGeom>
              <a:avLst/>
              <a:gdLst/>
              <a:ahLst/>
              <a:cxnLst/>
              <a:rect l="l" t="t" r="r" b="b"/>
              <a:pathLst>
                <a:path w="6456" h="8603" extrusionOk="0">
                  <a:moveTo>
                    <a:pt x="3029" y="1"/>
                  </a:moveTo>
                  <a:cubicBezTo>
                    <a:pt x="2783" y="442"/>
                    <a:pt x="2342" y="3351"/>
                    <a:pt x="2206" y="4310"/>
                  </a:cubicBezTo>
                  <a:cubicBezTo>
                    <a:pt x="2172" y="4488"/>
                    <a:pt x="2028" y="4632"/>
                    <a:pt x="1850" y="4649"/>
                  </a:cubicBezTo>
                  <a:lnTo>
                    <a:pt x="0" y="4811"/>
                  </a:lnTo>
                  <a:cubicBezTo>
                    <a:pt x="102" y="4844"/>
                    <a:pt x="399" y="4997"/>
                    <a:pt x="484" y="5048"/>
                  </a:cubicBezTo>
                  <a:cubicBezTo>
                    <a:pt x="899" y="5303"/>
                    <a:pt x="1570" y="6304"/>
                    <a:pt x="1587" y="8322"/>
                  </a:cubicBezTo>
                  <a:cubicBezTo>
                    <a:pt x="1654" y="8348"/>
                    <a:pt x="1731" y="8373"/>
                    <a:pt x="1816" y="8390"/>
                  </a:cubicBezTo>
                  <a:cubicBezTo>
                    <a:pt x="1535" y="7094"/>
                    <a:pt x="1552" y="5630"/>
                    <a:pt x="2232" y="5630"/>
                  </a:cubicBezTo>
                  <a:cubicBezTo>
                    <a:pt x="2251" y="5630"/>
                    <a:pt x="2271" y="5631"/>
                    <a:pt x="2291" y="5633"/>
                  </a:cubicBezTo>
                  <a:cubicBezTo>
                    <a:pt x="3020" y="5710"/>
                    <a:pt x="4174" y="7279"/>
                    <a:pt x="4590" y="8602"/>
                  </a:cubicBezTo>
                  <a:cubicBezTo>
                    <a:pt x="5429" y="8560"/>
                    <a:pt x="6159" y="8416"/>
                    <a:pt x="6456" y="8187"/>
                  </a:cubicBezTo>
                  <a:cubicBezTo>
                    <a:pt x="6456" y="8187"/>
                    <a:pt x="4386" y="4573"/>
                    <a:pt x="4081" y="2825"/>
                  </a:cubicBezTo>
                  <a:cubicBezTo>
                    <a:pt x="3767" y="1086"/>
                    <a:pt x="3461" y="111"/>
                    <a:pt x="3461" y="111"/>
                  </a:cubicBezTo>
                  <a:cubicBezTo>
                    <a:pt x="3461" y="111"/>
                    <a:pt x="3283" y="69"/>
                    <a:pt x="3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3"/>
            <p:cNvSpPr/>
            <p:nvPr/>
          </p:nvSpPr>
          <p:spPr>
            <a:xfrm>
              <a:off x="8054221" y="3958610"/>
              <a:ext cx="665684" cy="99364"/>
            </a:xfrm>
            <a:custGeom>
              <a:avLst/>
              <a:gdLst/>
              <a:ahLst/>
              <a:cxnLst/>
              <a:rect l="l" t="t" r="r" b="b"/>
              <a:pathLst>
                <a:path w="8247" h="1231" extrusionOk="0">
                  <a:moveTo>
                    <a:pt x="1" y="1"/>
                  </a:moveTo>
                  <a:lnTo>
                    <a:pt x="35" y="917"/>
                  </a:lnTo>
                  <a:cubicBezTo>
                    <a:pt x="1248" y="1112"/>
                    <a:pt x="2741" y="1231"/>
                    <a:pt x="4353" y="1231"/>
                  </a:cubicBezTo>
                  <a:cubicBezTo>
                    <a:pt x="5786" y="1231"/>
                    <a:pt x="7118" y="1138"/>
                    <a:pt x="8246" y="985"/>
                  </a:cubicBezTo>
                  <a:cubicBezTo>
                    <a:pt x="7966" y="400"/>
                    <a:pt x="7585" y="35"/>
                    <a:pt x="7033" y="9"/>
                  </a:cubicBezTo>
                  <a:lnTo>
                    <a:pt x="7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3"/>
            <p:cNvSpPr/>
            <p:nvPr/>
          </p:nvSpPr>
          <p:spPr>
            <a:xfrm>
              <a:off x="8086428" y="4009301"/>
              <a:ext cx="740995" cy="900494"/>
            </a:xfrm>
            <a:custGeom>
              <a:avLst/>
              <a:gdLst/>
              <a:ahLst/>
              <a:cxnLst/>
              <a:rect l="l" t="t" r="r" b="b"/>
              <a:pathLst>
                <a:path w="9180" h="11156" extrusionOk="0">
                  <a:moveTo>
                    <a:pt x="7644" y="1"/>
                  </a:moveTo>
                  <a:cubicBezTo>
                    <a:pt x="7932" y="942"/>
                    <a:pt x="8093" y="1986"/>
                    <a:pt x="8093" y="3080"/>
                  </a:cubicBezTo>
                  <a:cubicBezTo>
                    <a:pt x="8093" y="7177"/>
                    <a:pt x="5896" y="10494"/>
                    <a:pt x="3190" y="10494"/>
                  </a:cubicBezTo>
                  <a:cubicBezTo>
                    <a:pt x="1977" y="10494"/>
                    <a:pt x="857" y="9824"/>
                    <a:pt x="0" y="8713"/>
                  </a:cubicBezTo>
                  <a:lnTo>
                    <a:pt x="0" y="8713"/>
                  </a:lnTo>
                  <a:lnTo>
                    <a:pt x="111" y="11156"/>
                  </a:lnTo>
                  <a:lnTo>
                    <a:pt x="7415" y="11156"/>
                  </a:lnTo>
                  <a:cubicBezTo>
                    <a:pt x="7686" y="11156"/>
                    <a:pt x="7907" y="10782"/>
                    <a:pt x="7907" y="10316"/>
                  </a:cubicBezTo>
                  <a:cubicBezTo>
                    <a:pt x="7907" y="9900"/>
                    <a:pt x="9179" y="2266"/>
                    <a:pt x="7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3"/>
            <p:cNvSpPr/>
            <p:nvPr/>
          </p:nvSpPr>
          <p:spPr>
            <a:xfrm>
              <a:off x="7821429" y="3958610"/>
              <a:ext cx="499970" cy="951912"/>
            </a:xfrm>
            <a:custGeom>
              <a:avLst/>
              <a:gdLst/>
              <a:ahLst/>
              <a:cxnLst/>
              <a:rect l="l" t="t" r="r" b="b"/>
              <a:pathLst>
                <a:path w="6194" h="11793" extrusionOk="0">
                  <a:moveTo>
                    <a:pt x="3097" y="1"/>
                  </a:moveTo>
                  <a:cubicBezTo>
                    <a:pt x="1" y="1"/>
                    <a:pt x="2155" y="10460"/>
                    <a:pt x="2172" y="10944"/>
                  </a:cubicBezTo>
                  <a:cubicBezTo>
                    <a:pt x="2198" y="11410"/>
                    <a:pt x="2435" y="11792"/>
                    <a:pt x="2707" y="11792"/>
                  </a:cubicBezTo>
                  <a:lnTo>
                    <a:pt x="4284" y="11792"/>
                  </a:lnTo>
                  <a:cubicBezTo>
                    <a:pt x="4556" y="11792"/>
                    <a:pt x="4768" y="11419"/>
                    <a:pt x="4751" y="10944"/>
                  </a:cubicBezTo>
                  <a:cubicBezTo>
                    <a:pt x="4743" y="10460"/>
                    <a:pt x="6193" y="1"/>
                    <a:pt x="3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3"/>
            <p:cNvSpPr/>
            <p:nvPr/>
          </p:nvSpPr>
          <p:spPr>
            <a:xfrm>
              <a:off x="7808434" y="3958610"/>
              <a:ext cx="499243" cy="951912"/>
            </a:xfrm>
            <a:custGeom>
              <a:avLst/>
              <a:gdLst/>
              <a:ahLst/>
              <a:cxnLst/>
              <a:rect l="l" t="t" r="r" b="b"/>
              <a:pathLst>
                <a:path w="6185" h="11793" extrusionOk="0">
                  <a:moveTo>
                    <a:pt x="3097" y="1"/>
                  </a:moveTo>
                  <a:cubicBezTo>
                    <a:pt x="0" y="1"/>
                    <a:pt x="1841" y="10460"/>
                    <a:pt x="1850" y="10944"/>
                  </a:cubicBezTo>
                  <a:cubicBezTo>
                    <a:pt x="1858" y="11410"/>
                    <a:pt x="2087" y="11792"/>
                    <a:pt x="2359" y="11792"/>
                  </a:cubicBezTo>
                  <a:lnTo>
                    <a:pt x="3937" y="11792"/>
                  </a:lnTo>
                  <a:cubicBezTo>
                    <a:pt x="4208" y="11792"/>
                    <a:pt x="4429" y="11419"/>
                    <a:pt x="4429" y="10944"/>
                  </a:cubicBezTo>
                  <a:cubicBezTo>
                    <a:pt x="4437" y="10460"/>
                    <a:pt x="6185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3"/>
            <p:cNvSpPr/>
            <p:nvPr/>
          </p:nvSpPr>
          <p:spPr>
            <a:xfrm>
              <a:off x="7553041" y="3228270"/>
              <a:ext cx="248613" cy="565432"/>
            </a:xfrm>
            <a:custGeom>
              <a:avLst/>
              <a:gdLst/>
              <a:ahLst/>
              <a:cxnLst/>
              <a:rect l="l" t="t" r="r" b="b"/>
              <a:pathLst>
                <a:path w="3080" h="7005" extrusionOk="0">
                  <a:moveTo>
                    <a:pt x="2044" y="1"/>
                  </a:moveTo>
                  <a:cubicBezTo>
                    <a:pt x="1957" y="1"/>
                    <a:pt x="1886" y="45"/>
                    <a:pt x="1841" y="125"/>
                  </a:cubicBezTo>
                  <a:lnTo>
                    <a:pt x="1841" y="133"/>
                  </a:lnTo>
                  <a:cubicBezTo>
                    <a:pt x="1290" y="1109"/>
                    <a:pt x="1841" y="3688"/>
                    <a:pt x="857" y="5070"/>
                  </a:cubicBezTo>
                  <a:cubicBezTo>
                    <a:pt x="747" y="5223"/>
                    <a:pt x="0" y="5528"/>
                    <a:pt x="0" y="5528"/>
                  </a:cubicBezTo>
                  <a:lnTo>
                    <a:pt x="789" y="7004"/>
                  </a:lnTo>
                  <a:cubicBezTo>
                    <a:pt x="789" y="7004"/>
                    <a:pt x="1782" y="6657"/>
                    <a:pt x="1985" y="6326"/>
                  </a:cubicBezTo>
                  <a:cubicBezTo>
                    <a:pt x="2180" y="5995"/>
                    <a:pt x="3080" y="4188"/>
                    <a:pt x="3080" y="3238"/>
                  </a:cubicBezTo>
                  <a:cubicBezTo>
                    <a:pt x="3080" y="833"/>
                    <a:pt x="2419" y="1"/>
                    <a:pt x="2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3"/>
            <p:cNvSpPr/>
            <p:nvPr/>
          </p:nvSpPr>
          <p:spPr>
            <a:xfrm>
              <a:off x="7553041" y="3228512"/>
              <a:ext cx="201392" cy="501503"/>
            </a:xfrm>
            <a:custGeom>
              <a:avLst/>
              <a:gdLst/>
              <a:ahLst/>
              <a:cxnLst/>
              <a:rect l="l" t="t" r="r" b="b"/>
              <a:pathLst>
                <a:path w="2495" h="6213" extrusionOk="0">
                  <a:moveTo>
                    <a:pt x="2047" y="0"/>
                  </a:moveTo>
                  <a:cubicBezTo>
                    <a:pt x="1955" y="0"/>
                    <a:pt x="1879" y="45"/>
                    <a:pt x="1833" y="130"/>
                  </a:cubicBezTo>
                  <a:cubicBezTo>
                    <a:pt x="1290" y="1106"/>
                    <a:pt x="1841" y="3685"/>
                    <a:pt x="857" y="5067"/>
                  </a:cubicBezTo>
                  <a:cubicBezTo>
                    <a:pt x="747" y="5220"/>
                    <a:pt x="0" y="5525"/>
                    <a:pt x="0" y="5525"/>
                  </a:cubicBezTo>
                  <a:lnTo>
                    <a:pt x="365" y="6213"/>
                  </a:lnTo>
                  <a:cubicBezTo>
                    <a:pt x="653" y="6094"/>
                    <a:pt x="1247" y="5839"/>
                    <a:pt x="1391" y="5593"/>
                  </a:cubicBezTo>
                  <a:cubicBezTo>
                    <a:pt x="1595" y="5262"/>
                    <a:pt x="2494" y="3456"/>
                    <a:pt x="2494" y="2514"/>
                  </a:cubicBezTo>
                  <a:cubicBezTo>
                    <a:pt x="2494" y="1326"/>
                    <a:pt x="2333" y="529"/>
                    <a:pt x="2121" y="11"/>
                  </a:cubicBezTo>
                  <a:lnTo>
                    <a:pt x="2129" y="11"/>
                  </a:lnTo>
                  <a:cubicBezTo>
                    <a:pt x="2101" y="4"/>
                    <a:pt x="2073" y="0"/>
                    <a:pt x="2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3"/>
            <p:cNvSpPr/>
            <p:nvPr/>
          </p:nvSpPr>
          <p:spPr>
            <a:xfrm>
              <a:off x="7212006" y="3665602"/>
              <a:ext cx="489476" cy="180809"/>
            </a:xfrm>
            <a:custGeom>
              <a:avLst/>
              <a:gdLst/>
              <a:ahLst/>
              <a:cxnLst/>
              <a:rect l="l" t="t" r="r" b="b"/>
              <a:pathLst>
                <a:path w="6064" h="2240" extrusionOk="0">
                  <a:moveTo>
                    <a:pt x="4553" y="1"/>
                  </a:moveTo>
                  <a:cubicBezTo>
                    <a:pt x="4531" y="1"/>
                    <a:pt x="4509" y="3"/>
                    <a:pt x="4488" y="9"/>
                  </a:cubicBezTo>
                  <a:cubicBezTo>
                    <a:pt x="4208" y="76"/>
                    <a:pt x="1" y="1977"/>
                    <a:pt x="1" y="1977"/>
                  </a:cubicBezTo>
                  <a:lnTo>
                    <a:pt x="86" y="2240"/>
                  </a:lnTo>
                  <a:cubicBezTo>
                    <a:pt x="1027" y="2206"/>
                    <a:pt x="4174" y="1765"/>
                    <a:pt x="5014" y="1586"/>
                  </a:cubicBezTo>
                  <a:cubicBezTo>
                    <a:pt x="6063" y="1359"/>
                    <a:pt x="5078" y="1"/>
                    <a:pt x="4553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3"/>
            <p:cNvSpPr/>
            <p:nvPr/>
          </p:nvSpPr>
          <p:spPr>
            <a:xfrm>
              <a:off x="7212006" y="3718311"/>
              <a:ext cx="449278" cy="128100"/>
            </a:xfrm>
            <a:custGeom>
              <a:avLst/>
              <a:gdLst/>
              <a:ahLst/>
              <a:cxnLst/>
              <a:rect l="l" t="t" r="r" b="b"/>
              <a:pathLst>
                <a:path w="5566" h="1587" extrusionOk="0">
                  <a:moveTo>
                    <a:pt x="5353" y="0"/>
                  </a:moveTo>
                  <a:lnTo>
                    <a:pt x="5353" y="9"/>
                  </a:lnTo>
                  <a:cubicBezTo>
                    <a:pt x="5353" y="26"/>
                    <a:pt x="5353" y="51"/>
                    <a:pt x="5353" y="68"/>
                  </a:cubicBezTo>
                  <a:cubicBezTo>
                    <a:pt x="5323" y="553"/>
                    <a:pt x="4380" y="889"/>
                    <a:pt x="3182" y="889"/>
                  </a:cubicBezTo>
                  <a:cubicBezTo>
                    <a:pt x="3038" y="889"/>
                    <a:pt x="2891" y="884"/>
                    <a:pt x="2741" y="874"/>
                  </a:cubicBezTo>
                  <a:cubicBezTo>
                    <a:pt x="2283" y="840"/>
                    <a:pt x="1858" y="764"/>
                    <a:pt x="1494" y="654"/>
                  </a:cubicBezTo>
                  <a:cubicBezTo>
                    <a:pt x="671" y="1027"/>
                    <a:pt x="1" y="1324"/>
                    <a:pt x="1" y="1324"/>
                  </a:cubicBezTo>
                  <a:lnTo>
                    <a:pt x="86" y="1587"/>
                  </a:lnTo>
                  <a:cubicBezTo>
                    <a:pt x="1027" y="1553"/>
                    <a:pt x="4174" y="1112"/>
                    <a:pt x="5014" y="933"/>
                  </a:cubicBezTo>
                  <a:cubicBezTo>
                    <a:pt x="5566" y="815"/>
                    <a:pt x="5557" y="382"/>
                    <a:pt x="5353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3"/>
            <p:cNvSpPr/>
            <p:nvPr/>
          </p:nvSpPr>
          <p:spPr>
            <a:xfrm>
              <a:off x="7140812" y="3794994"/>
              <a:ext cx="105499" cy="63122"/>
            </a:xfrm>
            <a:custGeom>
              <a:avLst/>
              <a:gdLst/>
              <a:ahLst/>
              <a:cxnLst/>
              <a:rect l="l" t="t" r="r" b="b"/>
              <a:pathLst>
                <a:path w="1307" h="782" extrusionOk="0">
                  <a:moveTo>
                    <a:pt x="934" y="0"/>
                  </a:moveTo>
                  <a:cubicBezTo>
                    <a:pt x="934" y="0"/>
                    <a:pt x="755" y="17"/>
                    <a:pt x="705" y="60"/>
                  </a:cubicBezTo>
                  <a:cubicBezTo>
                    <a:pt x="676" y="83"/>
                    <a:pt x="572" y="89"/>
                    <a:pt x="475" y="89"/>
                  </a:cubicBezTo>
                  <a:cubicBezTo>
                    <a:pt x="397" y="89"/>
                    <a:pt x="324" y="85"/>
                    <a:pt x="297" y="85"/>
                  </a:cubicBezTo>
                  <a:cubicBezTo>
                    <a:pt x="238" y="85"/>
                    <a:pt x="0" y="603"/>
                    <a:pt x="0" y="603"/>
                  </a:cubicBezTo>
                  <a:cubicBezTo>
                    <a:pt x="0" y="603"/>
                    <a:pt x="255" y="772"/>
                    <a:pt x="467" y="781"/>
                  </a:cubicBezTo>
                  <a:cubicBezTo>
                    <a:pt x="472" y="781"/>
                    <a:pt x="478" y="781"/>
                    <a:pt x="483" y="781"/>
                  </a:cubicBezTo>
                  <a:cubicBezTo>
                    <a:pt x="701" y="781"/>
                    <a:pt x="1264" y="628"/>
                    <a:pt x="1264" y="628"/>
                  </a:cubicBezTo>
                  <a:lnTo>
                    <a:pt x="1307" y="179"/>
                  </a:lnTo>
                  <a:cubicBezTo>
                    <a:pt x="1307" y="179"/>
                    <a:pt x="1273" y="128"/>
                    <a:pt x="934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3"/>
            <p:cNvSpPr/>
            <p:nvPr/>
          </p:nvSpPr>
          <p:spPr>
            <a:xfrm>
              <a:off x="7174391" y="3726787"/>
              <a:ext cx="78781" cy="85239"/>
            </a:xfrm>
            <a:custGeom>
              <a:avLst/>
              <a:gdLst/>
              <a:ahLst/>
              <a:cxnLst/>
              <a:rect l="l" t="t" r="r" b="b"/>
              <a:pathLst>
                <a:path w="976" h="1056" extrusionOk="0">
                  <a:moveTo>
                    <a:pt x="125" y="0"/>
                  </a:moveTo>
                  <a:cubicBezTo>
                    <a:pt x="117" y="0"/>
                    <a:pt x="110" y="2"/>
                    <a:pt x="102" y="6"/>
                  </a:cubicBezTo>
                  <a:cubicBezTo>
                    <a:pt x="0" y="48"/>
                    <a:pt x="204" y="540"/>
                    <a:pt x="204" y="540"/>
                  </a:cubicBezTo>
                  <a:cubicBezTo>
                    <a:pt x="204" y="540"/>
                    <a:pt x="272" y="837"/>
                    <a:pt x="373" y="998"/>
                  </a:cubicBezTo>
                  <a:cubicBezTo>
                    <a:pt x="373" y="998"/>
                    <a:pt x="686" y="1055"/>
                    <a:pt x="844" y="1055"/>
                  </a:cubicBezTo>
                  <a:cubicBezTo>
                    <a:pt x="936" y="1055"/>
                    <a:pt x="975" y="1035"/>
                    <a:pt x="865" y="973"/>
                  </a:cubicBezTo>
                  <a:cubicBezTo>
                    <a:pt x="436" y="738"/>
                    <a:pt x="285" y="0"/>
                    <a:pt x="125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3"/>
            <p:cNvSpPr/>
            <p:nvPr/>
          </p:nvSpPr>
          <p:spPr>
            <a:xfrm>
              <a:off x="7099726" y="3757218"/>
              <a:ext cx="98719" cy="59086"/>
            </a:xfrm>
            <a:custGeom>
              <a:avLst/>
              <a:gdLst/>
              <a:ahLst/>
              <a:cxnLst/>
              <a:rect l="l" t="t" r="r" b="b"/>
              <a:pathLst>
                <a:path w="1223" h="732" extrusionOk="0">
                  <a:moveTo>
                    <a:pt x="11" y="1"/>
                  </a:moveTo>
                  <a:cubicBezTo>
                    <a:pt x="4" y="1"/>
                    <a:pt x="0" y="4"/>
                    <a:pt x="0" y="10"/>
                  </a:cubicBezTo>
                  <a:cubicBezTo>
                    <a:pt x="0" y="95"/>
                    <a:pt x="442" y="545"/>
                    <a:pt x="832" y="731"/>
                  </a:cubicBezTo>
                  <a:lnTo>
                    <a:pt x="1222" y="528"/>
                  </a:lnTo>
                  <a:lnTo>
                    <a:pt x="1222" y="528"/>
                  </a:lnTo>
                  <a:cubicBezTo>
                    <a:pt x="1215" y="528"/>
                    <a:pt x="1209" y="528"/>
                    <a:pt x="1202" y="528"/>
                  </a:cubicBezTo>
                  <a:cubicBezTo>
                    <a:pt x="737" y="528"/>
                    <a:pt x="98" y="1"/>
                    <a:pt x="11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3"/>
            <p:cNvSpPr/>
            <p:nvPr/>
          </p:nvSpPr>
          <p:spPr>
            <a:xfrm>
              <a:off x="7082533" y="3778366"/>
              <a:ext cx="102189" cy="54323"/>
            </a:xfrm>
            <a:custGeom>
              <a:avLst/>
              <a:gdLst/>
              <a:ahLst/>
              <a:cxnLst/>
              <a:rect l="l" t="t" r="r" b="b"/>
              <a:pathLst>
                <a:path w="1266" h="673" extrusionOk="0">
                  <a:moveTo>
                    <a:pt x="13" y="1"/>
                  </a:moveTo>
                  <a:cubicBezTo>
                    <a:pt x="5" y="1"/>
                    <a:pt x="1" y="4"/>
                    <a:pt x="1" y="11"/>
                  </a:cubicBezTo>
                  <a:cubicBezTo>
                    <a:pt x="10" y="96"/>
                    <a:pt x="485" y="512"/>
                    <a:pt x="892" y="673"/>
                  </a:cubicBezTo>
                  <a:lnTo>
                    <a:pt x="1265" y="435"/>
                  </a:lnTo>
                  <a:lnTo>
                    <a:pt x="1265" y="435"/>
                  </a:lnTo>
                  <a:cubicBezTo>
                    <a:pt x="1244" y="438"/>
                    <a:pt x="1222" y="439"/>
                    <a:pt x="1199" y="439"/>
                  </a:cubicBezTo>
                  <a:cubicBezTo>
                    <a:pt x="740" y="439"/>
                    <a:pt x="104" y="1"/>
                    <a:pt x="13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3"/>
            <p:cNvSpPr/>
            <p:nvPr/>
          </p:nvSpPr>
          <p:spPr>
            <a:xfrm>
              <a:off x="7087941" y="3809765"/>
              <a:ext cx="105015" cy="45525"/>
            </a:xfrm>
            <a:custGeom>
              <a:avLst/>
              <a:gdLst/>
              <a:ahLst/>
              <a:cxnLst/>
              <a:rect l="l" t="t" r="r" b="b"/>
              <a:pathLst>
                <a:path w="1301" h="564" extrusionOk="0">
                  <a:moveTo>
                    <a:pt x="18" y="0"/>
                  </a:moveTo>
                  <a:cubicBezTo>
                    <a:pt x="6" y="0"/>
                    <a:pt x="1" y="4"/>
                    <a:pt x="2" y="13"/>
                  </a:cubicBezTo>
                  <a:cubicBezTo>
                    <a:pt x="19" y="97"/>
                    <a:pt x="545" y="454"/>
                    <a:pt x="961" y="564"/>
                  </a:cubicBezTo>
                  <a:lnTo>
                    <a:pt x="1300" y="284"/>
                  </a:lnTo>
                  <a:lnTo>
                    <a:pt x="1300" y="284"/>
                  </a:lnTo>
                  <a:cubicBezTo>
                    <a:pt x="1249" y="296"/>
                    <a:pt x="1195" y="301"/>
                    <a:pt x="1138" y="301"/>
                  </a:cubicBezTo>
                  <a:cubicBezTo>
                    <a:pt x="700" y="301"/>
                    <a:pt x="119" y="0"/>
                    <a:pt x="18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3"/>
            <p:cNvSpPr/>
            <p:nvPr/>
          </p:nvSpPr>
          <p:spPr>
            <a:xfrm>
              <a:off x="7477004" y="3187588"/>
              <a:ext cx="293815" cy="102109"/>
            </a:xfrm>
            <a:custGeom>
              <a:avLst/>
              <a:gdLst/>
              <a:ahLst/>
              <a:cxnLst/>
              <a:rect l="l" t="t" r="r" b="b"/>
              <a:pathLst>
                <a:path w="3640" h="1265" extrusionOk="0">
                  <a:moveTo>
                    <a:pt x="773" y="1"/>
                  </a:moveTo>
                  <a:cubicBezTo>
                    <a:pt x="628" y="1"/>
                    <a:pt x="289" y="400"/>
                    <a:pt x="1" y="756"/>
                  </a:cubicBezTo>
                  <a:cubicBezTo>
                    <a:pt x="484" y="1061"/>
                    <a:pt x="1528" y="1265"/>
                    <a:pt x="2724" y="1265"/>
                  </a:cubicBezTo>
                  <a:cubicBezTo>
                    <a:pt x="3046" y="1265"/>
                    <a:pt x="3351" y="1256"/>
                    <a:pt x="3640" y="1223"/>
                  </a:cubicBezTo>
                  <a:cubicBezTo>
                    <a:pt x="3487" y="849"/>
                    <a:pt x="3334" y="612"/>
                    <a:pt x="3173" y="527"/>
                  </a:cubicBezTo>
                  <a:cubicBezTo>
                    <a:pt x="3055" y="459"/>
                    <a:pt x="1044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3"/>
            <p:cNvSpPr/>
            <p:nvPr/>
          </p:nvSpPr>
          <p:spPr>
            <a:xfrm>
              <a:off x="7486609" y="3165713"/>
              <a:ext cx="134961" cy="189042"/>
            </a:xfrm>
            <a:custGeom>
              <a:avLst/>
              <a:gdLst/>
              <a:ahLst/>
              <a:cxnLst/>
              <a:rect l="l" t="t" r="r" b="b"/>
              <a:pathLst>
                <a:path w="1672" h="2342" extrusionOk="0">
                  <a:moveTo>
                    <a:pt x="603" y="1"/>
                  </a:moveTo>
                  <a:cubicBezTo>
                    <a:pt x="501" y="1"/>
                    <a:pt x="212" y="543"/>
                    <a:pt x="0" y="883"/>
                  </a:cubicBezTo>
                  <a:cubicBezTo>
                    <a:pt x="212" y="1824"/>
                    <a:pt x="611" y="2342"/>
                    <a:pt x="611" y="2342"/>
                  </a:cubicBezTo>
                  <a:cubicBezTo>
                    <a:pt x="611" y="2342"/>
                    <a:pt x="1358" y="1451"/>
                    <a:pt x="1672" y="459"/>
                  </a:cubicBezTo>
                  <a:cubicBezTo>
                    <a:pt x="1417" y="331"/>
                    <a:pt x="671" y="1"/>
                    <a:pt x="603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3"/>
            <p:cNvSpPr/>
            <p:nvPr/>
          </p:nvSpPr>
          <p:spPr>
            <a:xfrm>
              <a:off x="7486609" y="3165713"/>
              <a:ext cx="134961" cy="115831"/>
            </a:xfrm>
            <a:custGeom>
              <a:avLst/>
              <a:gdLst/>
              <a:ahLst/>
              <a:cxnLst/>
              <a:rect l="l" t="t" r="r" b="b"/>
              <a:pathLst>
                <a:path w="1672" h="1435" extrusionOk="0">
                  <a:moveTo>
                    <a:pt x="1672" y="450"/>
                  </a:moveTo>
                  <a:cubicBezTo>
                    <a:pt x="1671" y="453"/>
                    <a:pt x="1670" y="455"/>
                    <a:pt x="1669" y="457"/>
                  </a:cubicBezTo>
                  <a:lnTo>
                    <a:pt x="1669" y="457"/>
                  </a:lnTo>
                  <a:cubicBezTo>
                    <a:pt x="1670" y="458"/>
                    <a:pt x="1671" y="458"/>
                    <a:pt x="1672" y="459"/>
                  </a:cubicBezTo>
                  <a:lnTo>
                    <a:pt x="1672" y="450"/>
                  </a:lnTo>
                  <a:close/>
                  <a:moveTo>
                    <a:pt x="603" y="1"/>
                  </a:moveTo>
                  <a:cubicBezTo>
                    <a:pt x="501" y="1"/>
                    <a:pt x="212" y="543"/>
                    <a:pt x="0" y="883"/>
                  </a:cubicBezTo>
                  <a:cubicBezTo>
                    <a:pt x="17" y="959"/>
                    <a:pt x="43" y="1035"/>
                    <a:pt x="60" y="1112"/>
                  </a:cubicBezTo>
                  <a:cubicBezTo>
                    <a:pt x="382" y="1239"/>
                    <a:pt x="781" y="1358"/>
                    <a:pt x="1230" y="1434"/>
                  </a:cubicBezTo>
                  <a:cubicBezTo>
                    <a:pt x="1390" y="1148"/>
                    <a:pt x="1559" y="811"/>
                    <a:pt x="1669" y="457"/>
                  </a:cubicBezTo>
                  <a:lnTo>
                    <a:pt x="1669" y="457"/>
                  </a:lnTo>
                  <a:cubicBezTo>
                    <a:pt x="1413" y="329"/>
                    <a:pt x="670" y="1"/>
                    <a:pt x="603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3"/>
            <p:cNvSpPr/>
            <p:nvPr/>
          </p:nvSpPr>
          <p:spPr>
            <a:xfrm>
              <a:off x="7459246" y="2963756"/>
              <a:ext cx="144486" cy="275976"/>
            </a:xfrm>
            <a:custGeom>
              <a:avLst/>
              <a:gdLst/>
              <a:ahLst/>
              <a:cxnLst/>
              <a:rect l="l" t="t" r="r" b="b"/>
              <a:pathLst>
                <a:path w="1790" h="3419" extrusionOk="0">
                  <a:moveTo>
                    <a:pt x="1069" y="0"/>
                  </a:moveTo>
                  <a:lnTo>
                    <a:pt x="0" y="696"/>
                  </a:lnTo>
                  <a:cubicBezTo>
                    <a:pt x="0" y="696"/>
                    <a:pt x="153" y="1892"/>
                    <a:pt x="441" y="3224"/>
                  </a:cubicBezTo>
                  <a:cubicBezTo>
                    <a:pt x="557" y="3358"/>
                    <a:pt x="690" y="3419"/>
                    <a:pt x="838" y="3419"/>
                  </a:cubicBezTo>
                  <a:cubicBezTo>
                    <a:pt x="1110" y="3419"/>
                    <a:pt x="1432" y="3211"/>
                    <a:pt x="1790" y="2876"/>
                  </a:cubicBezTo>
                  <a:lnTo>
                    <a:pt x="1069" y="0"/>
                  </a:ln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3"/>
            <p:cNvSpPr/>
            <p:nvPr/>
          </p:nvSpPr>
          <p:spPr>
            <a:xfrm>
              <a:off x="7256562" y="2832266"/>
              <a:ext cx="317788" cy="394471"/>
            </a:xfrm>
            <a:custGeom>
              <a:avLst/>
              <a:gdLst/>
              <a:ahLst/>
              <a:cxnLst/>
              <a:rect l="l" t="t" r="r" b="b"/>
              <a:pathLst>
                <a:path w="3937" h="4887" extrusionOk="0">
                  <a:moveTo>
                    <a:pt x="492" y="0"/>
                  </a:moveTo>
                  <a:cubicBezTo>
                    <a:pt x="0" y="569"/>
                    <a:pt x="93" y="1934"/>
                    <a:pt x="212" y="2367"/>
                  </a:cubicBezTo>
                  <a:cubicBezTo>
                    <a:pt x="322" y="2808"/>
                    <a:pt x="874" y="3970"/>
                    <a:pt x="2486" y="4887"/>
                  </a:cubicBezTo>
                  <a:cubicBezTo>
                    <a:pt x="2486" y="4887"/>
                    <a:pt x="3936" y="3699"/>
                    <a:pt x="3580" y="1629"/>
                  </a:cubicBezTo>
                  <a:cubicBezTo>
                    <a:pt x="1934" y="730"/>
                    <a:pt x="1273" y="272"/>
                    <a:pt x="492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3"/>
            <p:cNvSpPr/>
            <p:nvPr/>
          </p:nvSpPr>
          <p:spPr>
            <a:xfrm>
              <a:off x="7375702" y="2965935"/>
              <a:ext cx="41812" cy="51983"/>
            </a:xfrm>
            <a:custGeom>
              <a:avLst/>
              <a:gdLst/>
              <a:ahLst/>
              <a:cxnLst/>
              <a:rect l="l" t="t" r="r" b="b"/>
              <a:pathLst>
                <a:path w="518" h="644" extrusionOk="0">
                  <a:moveTo>
                    <a:pt x="104" y="1"/>
                  </a:moveTo>
                  <a:cubicBezTo>
                    <a:pt x="94" y="1"/>
                    <a:pt x="85" y="3"/>
                    <a:pt x="76" y="7"/>
                  </a:cubicBezTo>
                  <a:cubicBezTo>
                    <a:pt x="0" y="49"/>
                    <a:pt x="26" y="219"/>
                    <a:pt x="127" y="397"/>
                  </a:cubicBezTo>
                  <a:cubicBezTo>
                    <a:pt x="222" y="542"/>
                    <a:pt x="334" y="644"/>
                    <a:pt x="408" y="644"/>
                  </a:cubicBezTo>
                  <a:cubicBezTo>
                    <a:pt x="420" y="644"/>
                    <a:pt x="431" y="641"/>
                    <a:pt x="441" y="635"/>
                  </a:cubicBezTo>
                  <a:cubicBezTo>
                    <a:pt x="518" y="601"/>
                    <a:pt x="492" y="423"/>
                    <a:pt x="390" y="253"/>
                  </a:cubicBezTo>
                  <a:cubicBezTo>
                    <a:pt x="294" y="104"/>
                    <a:pt x="177" y="1"/>
                    <a:pt x="104" y="1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3"/>
            <p:cNvSpPr/>
            <p:nvPr/>
          </p:nvSpPr>
          <p:spPr>
            <a:xfrm>
              <a:off x="7267459" y="3026636"/>
              <a:ext cx="43265" cy="51579"/>
            </a:xfrm>
            <a:custGeom>
              <a:avLst/>
              <a:gdLst/>
              <a:ahLst/>
              <a:cxnLst/>
              <a:rect l="l" t="t" r="r" b="b"/>
              <a:pathLst>
                <a:path w="536" h="639" extrusionOk="0">
                  <a:moveTo>
                    <a:pt x="111" y="1"/>
                  </a:moveTo>
                  <a:cubicBezTo>
                    <a:pt x="99" y="1"/>
                    <a:pt x="87" y="4"/>
                    <a:pt x="77" y="10"/>
                  </a:cubicBezTo>
                  <a:cubicBezTo>
                    <a:pt x="1" y="52"/>
                    <a:pt x="35" y="222"/>
                    <a:pt x="137" y="392"/>
                  </a:cubicBezTo>
                  <a:lnTo>
                    <a:pt x="145" y="392"/>
                  </a:lnTo>
                  <a:cubicBezTo>
                    <a:pt x="231" y="543"/>
                    <a:pt x="348" y="639"/>
                    <a:pt x="423" y="639"/>
                  </a:cubicBezTo>
                  <a:cubicBezTo>
                    <a:pt x="436" y="639"/>
                    <a:pt x="449" y="636"/>
                    <a:pt x="459" y="629"/>
                  </a:cubicBezTo>
                  <a:cubicBezTo>
                    <a:pt x="535" y="595"/>
                    <a:pt x="501" y="417"/>
                    <a:pt x="400" y="247"/>
                  </a:cubicBezTo>
                  <a:cubicBezTo>
                    <a:pt x="305" y="102"/>
                    <a:pt x="186" y="1"/>
                    <a:pt x="111" y="1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3"/>
            <p:cNvSpPr/>
            <p:nvPr/>
          </p:nvSpPr>
          <p:spPr>
            <a:xfrm>
              <a:off x="7312661" y="2915244"/>
              <a:ext cx="87095" cy="53274"/>
            </a:xfrm>
            <a:custGeom>
              <a:avLst/>
              <a:gdLst/>
              <a:ahLst/>
              <a:cxnLst/>
              <a:rect l="l" t="t" r="r" b="b"/>
              <a:pathLst>
                <a:path w="1079" h="660" extrusionOk="0">
                  <a:moveTo>
                    <a:pt x="798" y="1"/>
                  </a:moveTo>
                  <a:cubicBezTo>
                    <a:pt x="784" y="1"/>
                    <a:pt x="769" y="3"/>
                    <a:pt x="756" y="7"/>
                  </a:cubicBezTo>
                  <a:lnTo>
                    <a:pt x="111" y="211"/>
                  </a:lnTo>
                  <a:cubicBezTo>
                    <a:pt x="35" y="236"/>
                    <a:pt x="1" y="321"/>
                    <a:pt x="35" y="397"/>
                  </a:cubicBezTo>
                  <a:lnTo>
                    <a:pt x="111" y="550"/>
                  </a:lnTo>
                  <a:cubicBezTo>
                    <a:pt x="138" y="618"/>
                    <a:pt x="204" y="659"/>
                    <a:pt x="273" y="659"/>
                  </a:cubicBezTo>
                  <a:cubicBezTo>
                    <a:pt x="290" y="659"/>
                    <a:pt x="307" y="657"/>
                    <a:pt x="323" y="652"/>
                  </a:cubicBezTo>
                  <a:lnTo>
                    <a:pt x="959" y="448"/>
                  </a:lnTo>
                  <a:cubicBezTo>
                    <a:pt x="1044" y="423"/>
                    <a:pt x="1078" y="347"/>
                    <a:pt x="1036" y="262"/>
                  </a:cubicBezTo>
                  <a:lnTo>
                    <a:pt x="968" y="109"/>
                  </a:lnTo>
                  <a:cubicBezTo>
                    <a:pt x="940" y="46"/>
                    <a:pt x="866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3"/>
            <p:cNvSpPr/>
            <p:nvPr/>
          </p:nvSpPr>
          <p:spPr>
            <a:xfrm>
              <a:off x="7230490" y="2963110"/>
              <a:ext cx="57633" cy="66350"/>
            </a:xfrm>
            <a:custGeom>
              <a:avLst/>
              <a:gdLst/>
              <a:ahLst/>
              <a:cxnLst/>
              <a:rect l="l" t="t" r="r" b="b"/>
              <a:pathLst>
                <a:path w="714" h="822" extrusionOk="0">
                  <a:moveTo>
                    <a:pt x="408" y="0"/>
                  </a:moveTo>
                  <a:cubicBezTo>
                    <a:pt x="380" y="0"/>
                    <a:pt x="355" y="11"/>
                    <a:pt x="340" y="33"/>
                  </a:cubicBezTo>
                  <a:lnTo>
                    <a:pt x="43" y="441"/>
                  </a:lnTo>
                  <a:lnTo>
                    <a:pt x="43" y="432"/>
                  </a:lnTo>
                  <a:lnTo>
                    <a:pt x="43" y="432"/>
                  </a:lnTo>
                  <a:cubicBezTo>
                    <a:pt x="1" y="483"/>
                    <a:pt x="26" y="576"/>
                    <a:pt x="86" y="644"/>
                  </a:cubicBezTo>
                  <a:lnTo>
                    <a:pt x="196" y="763"/>
                  </a:lnTo>
                  <a:cubicBezTo>
                    <a:pt x="230" y="802"/>
                    <a:pt x="272" y="821"/>
                    <a:pt x="308" y="821"/>
                  </a:cubicBezTo>
                  <a:cubicBezTo>
                    <a:pt x="336" y="821"/>
                    <a:pt x="359" y="810"/>
                    <a:pt x="374" y="788"/>
                  </a:cubicBezTo>
                  <a:lnTo>
                    <a:pt x="671" y="381"/>
                  </a:lnTo>
                  <a:cubicBezTo>
                    <a:pt x="713" y="330"/>
                    <a:pt x="696" y="246"/>
                    <a:pt x="637" y="178"/>
                  </a:cubicBezTo>
                  <a:lnTo>
                    <a:pt x="518" y="50"/>
                  </a:lnTo>
                  <a:cubicBezTo>
                    <a:pt x="485" y="17"/>
                    <a:pt x="444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3"/>
            <p:cNvSpPr/>
            <p:nvPr/>
          </p:nvSpPr>
          <p:spPr>
            <a:xfrm>
              <a:off x="7255836" y="3015093"/>
              <a:ext cx="106871" cy="108808"/>
            </a:xfrm>
            <a:custGeom>
              <a:avLst/>
              <a:gdLst/>
              <a:ahLst/>
              <a:cxnLst/>
              <a:rect l="l" t="t" r="r" b="b"/>
              <a:pathLst>
                <a:path w="1324" h="1348" extrusionOk="0">
                  <a:moveTo>
                    <a:pt x="773" y="0"/>
                  </a:moveTo>
                  <a:lnTo>
                    <a:pt x="1" y="441"/>
                  </a:lnTo>
                  <a:lnTo>
                    <a:pt x="450" y="1162"/>
                  </a:lnTo>
                  <a:cubicBezTo>
                    <a:pt x="530" y="1282"/>
                    <a:pt x="659" y="1348"/>
                    <a:pt x="789" y="1348"/>
                  </a:cubicBezTo>
                  <a:cubicBezTo>
                    <a:pt x="853" y="1348"/>
                    <a:pt x="917" y="1332"/>
                    <a:pt x="976" y="1298"/>
                  </a:cubicBezTo>
                  <a:lnTo>
                    <a:pt x="1086" y="1230"/>
                  </a:lnTo>
                  <a:cubicBezTo>
                    <a:pt x="1265" y="1129"/>
                    <a:pt x="1324" y="899"/>
                    <a:pt x="1214" y="721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3"/>
            <p:cNvSpPr/>
            <p:nvPr/>
          </p:nvSpPr>
          <p:spPr>
            <a:xfrm>
              <a:off x="7338007" y="2967146"/>
              <a:ext cx="115831" cy="115750"/>
            </a:xfrm>
            <a:custGeom>
              <a:avLst/>
              <a:gdLst/>
              <a:ahLst/>
              <a:cxnLst/>
              <a:rect l="l" t="t" r="r" b="b"/>
              <a:pathLst>
                <a:path w="1435" h="1434" extrusionOk="0">
                  <a:moveTo>
                    <a:pt x="900" y="0"/>
                  </a:moveTo>
                  <a:lnTo>
                    <a:pt x="1" y="509"/>
                  </a:lnTo>
                  <a:lnTo>
                    <a:pt x="433" y="1239"/>
                  </a:lnTo>
                  <a:cubicBezTo>
                    <a:pt x="510" y="1363"/>
                    <a:pt x="640" y="1434"/>
                    <a:pt x="764" y="1434"/>
                  </a:cubicBezTo>
                  <a:cubicBezTo>
                    <a:pt x="818" y="1434"/>
                    <a:pt x="870" y="1420"/>
                    <a:pt x="917" y="1392"/>
                  </a:cubicBezTo>
                  <a:lnTo>
                    <a:pt x="1231" y="1214"/>
                  </a:lnTo>
                  <a:cubicBezTo>
                    <a:pt x="1392" y="1129"/>
                    <a:pt x="1434" y="908"/>
                    <a:pt x="1332" y="730"/>
                  </a:cubicBezTo>
                  <a:lnTo>
                    <a:pt x="9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3"/>
            <p:cNvSpPr/>
            <p:nvPr/>
          </p:nvSpPr>
          <p:spPr>
            <a:xfrm>
              <a:off x="7257208" y="2902087"/>
              <a:ext cx="273958" cy="162405"/>
            </a:xfrm>
            <a:custGeom>
              <a:avLst/>
              <a:gdLst/>
              <a:ahLst/>
              <a:cxnLst/>
              <a:rect l="l" t="t" r="r" b="b"/>
              <a:pathLst>
                <a:path w="3394" h="2012" extrusionOk="0">
                  <a:moveTo>
                    <a:pt x="3241" y="1"/>
                  </a:moveTo>
                  <a:lnTo>
                    <a:pt x="1" y="1824"/>
                  </a:lnTo>
                  <a:lnTo>
                    <a:pt x="111" y="2011"/>
                  </a:lnTo>
                  <a:lnTo>
                    <a:pt x="3394" y="153"/>
                  </a:lnTo>
                  <a:lnTo>
                    <a:pt x="3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3"/>
            <p:cNvSpPr/>
            <p:nvPr/>
          </p:nvSpPr>
          <p:spPr>
            <a:xfrm>
              <a:off x="7269558" y="3033577"/>
              <a:ext cx="76763" cy="78700"/>
            </a:xfrm>
            <a:custGeom>
              <a:avLst/>
              <a:gdLst/>
              <a:ahLst/>
              <a:cxnLst/>
              <a:rect l="l" t="t" r="r" b="b"/>
              <a:pathLst>
                <a:path w="951" h="975" extrusionOk="0">
                  <a:moveTo>
                    <a:pt x="552" y="0"/>
                  </a:moveTo>
                  <a:lnTo>
                    <a:pt x="0" y="314"/>
                  </a:lnTo>
                  <a:lnTo>
                    <a:pt x="323" y="840"/>
                  </a:lnTo>
                  <a:cubicBezTo>
                    <a:pt x="375" y="927"/>
                    <a:pt x="474" y="974"/>
                    <a:pt x="572" y="974"/>
                  </a:cubicBezTo>
                  <a:cubicBezTo>
                    <a:pt x="618" y="974"/>
                    <a:pt x="664" y="964"/>
                    <a:pt x="704" y="942"/>
                  </a:cubicBezTo>
                  <a:lnTo>
                    <a:pt x="781" y="891"/>
                  </a:lnTo>
                  <a:cubicBezTo>
                    <a:pt x="908" y="815"/>
                    <a:pt x="950" y="654"/>
                    <a:pt x="874" y="526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3"/>
            <p:cNvSpPr/>
            <p:nvPr/>
          </p:nvSpPr>
          <p:spPr>
            <a:xfrm>
              <a:off x="7355119" y="2982241"/>
              <a:ext cx="80880" cy="81687"/>
            </a:xfrm>
            <a:custGeom>
              <a:avLst/>
              <a:gdLst/>
              <a:ahLst/>
              <a:cxnLst/>
              <a:rect l="l" t="t" r="r" b="b"/>
              <a:pathLst>
                <a:path w="1002" h="1012" extrusionOk="0">
                  <a:moveTo>
                    <a:pt x="620" y="0"/>
                  </a:moveTo>
                  <a:lnTo>
                    <a:pt x="1" y="356"/>
                  </a:lnTo>
                  <a:lnTo>
                    <a:pt x="315" y="882"/>
                  </a:lnTo>
                  <a:cubicBezTo>
                    <a:pt x="364" y="964"/>
                    <a:pt x="456" y="1011"/>
                    <a:pt x="553" y="1011"/>
                  </a:cubicBezTo>
                  <a:cubicBezTo>
                    <a:pt x="607" y="1011"/>
                    <a:pt x="662" y="997"/>
                    <a:pt x="713" y="967"/>
                  </a:cubicBezTo>
                  <a:lnTo>
                    <a:pt x="807" y="916"/>
                  </a:lnTo>
                  <a:cubicBezTo>
                    <a:pt x="951" y="831"/>
                    <a:pt x="1002" y="662"/>
                    <a:pt x="925" y="526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3"/>
            <p:cNvSpPr/>
            <p:nvPr/>
          </p:nvSpPr>
          <p:spPr>
            <a:xfrm>
              <a:off x="7382483" y="2982886"/>
              <a:ext cx="31642" cy="34144"/>
            </a:xfrm>
            <a:custGeom>
              <a:avLst/>
              <a:gdLst/>
              <a:ahLst/>
              <a:cxnLst/>
              <a:rect l="l" t="t" r="r" b="b"/>
              <a:pathLst>
                <a:path w="392" h="423" extrusionOk="0">
                  <a:moveTo>
                    <a:pt x="247" y="1"/>
                  </a:moveTo>
                  <a:lnTo>
                    <a:pt x="1" y="145"/>
                  </a:lnTo>
                  <a:lnTo>
                    <a:pt x="9" y="170"/>
                  </a:lnTo>
                  <a:cubicBezTo>
                    <a:pt x="98" y="325"/>
                    <a:pt x="219" y="423"/>
                    <a:pt x="294" y="423"/>
                  </a:cubicBezTo>
                  <a:cubicBezTo>
                    <a:pt x="305" y="423"/>
                    <a:pt x="315" y="421"/>
                    <a:pt x="323" y="416"/>
                  </a:cubicBezTo>
                  <a:cubicBezTo>
                    <a:pt x="391" y="374"/>
                    <a:pt x="366" y="204"/>
                    <a:pt x="264" y="35"/>
                  </a:cubicBezTo>
                  <a:cubicBezTo>
                    <a:pt x="264" y="18"/>
                    <a:pt x="255" y="18"/>
                    <a:pt x="247" y="1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3"/>
            <p:cNvSpPr/>
            <p:nvPr/>
          </p:nvSpPr>
          <p:spPr>
            <a:xfrm>
              <a:off x="7275047" y="3043829"/>
              <a:ext cx="32207" cy="33660"/>
            </a:xfrm>
            <a:custGeom>
              <a:avLst/>
              <a:gdLst/>
              <a:ahLst/>
              <a:cxnLst/>
              <a:rect l="l" t="t" r="r" b="b"/>
              <a:pathLst>
                <a:path w="399" h="417" extrusionOk="0">
                  <a:moveTo>
                    <a:pt x="255" y="1"/>
                  </a:moveTo>
                  <a:lnTo>
                    <a:pt x="0" y="153"/>
                  </a:lnTo>
                  <a:lnTo>
                    <a:pt x="9" y="170"/>
                  </a:lnTo>
                  <a:cubicBezTo>
                    <a:pt x="103" y="315"/>
                    <a:pt x="222" y="417"/>
                    <a:pt x="297" y="417"/>
                  </a:cubicBezTo>
                  <a:cubicBezTo>
                    <a:pt x="310" y="417"/>
                    <a:pt x="321" y="414"/>
                    <a:pt x="331" y="408"/>
                  </a:cubicBezTo>
                  <a:cubicBezTo>
                    <a:pt x="399" y="365"/>
                    <a:pt x="373" y="196"/>
                    <a:pt x="272" y="26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3"/>
            <p:cNvSpPr/>
            <p:nvPr/>
          </p:nvSpPr>
          <p:spPr>
            <a:xfrm>
              <a:off x="7345110" y="3041084"/>
              <a:ext cx="43669" cy="62880"/>
            </a:xfrm>
            <a:custGeom>
              <a:avLst/>
              <a:gdLst/>
              <a:ahLst/>
              <a:cxnLst/>
              <a:rect l="l" t="t" r="r" b="b"/>
              <a:pathLst>
                <a:path w="541" h="779" extrusionOk="0">
                  <a:moveTo>
                    <a:pt x="14" y="1"/>
                  </a:moveTo>
                  <a:lnTo>
                    <a:pt x="14" y="1"/>
                  </a:lnTo>
                  <a:cubicBezTo>
                    <a:pt x="1" y="156"/>
                    <a:pt x="20" y="778"/>
                    <a:pt x="284" y="778"/>
                  </a:cubicBezTo>
                  <a:cubicBezTo>
                    <a:pt x="352" y="778"/>
                    <a:pt x="436" y="737"/>
                    <a:pt x="540" y="637"/>
                  </a:cubicBezTo>
                  <a:cubicBezTo>
                    <a:pt x="540" y="628"/>
                    <a:pt x="532" y="620"/>
                    <a:pt x="532" y="603"/>
                  </a:cubicBezTo>
                  <a:cubicBezTo>
                    <a:pt x="471" y="645"/>
                    <a:pt x="419" y="663"/>
                    <a:pt x="373" y="663"/>
                  </a:cubicBezTo>
                  <a:cubicBezTo>
                    <a:pt x="172" y="663"/>
                    <a:pt x="113" y="302"/>
                    <a:pt x="99" y="60"/>
                  </a:cubicBezTo>
                  <a:cubicBezTo>
                    <a:pt x="48" y="26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3"/>
            <p:cNvSpPr/>
            <p:nvPr/>
          </p:nvSpPr>
          <p:spPr>
            <a:xfrm>
              <a:off x="7380465" y="3093793"/>
              <a:ext cx="89759" cy="72162"/>
            </a:xfrm>
            <a:custGeom>
              <a:avLst/>
              <a:gdLst/>
              <a:ahLst/>
              <a:cxnLst/>
              <a:rect l="l" t="t" r="r" b="b"/>
              <a:pathLst>
                <a:path w="1112" h="894" extrusionOk="0">
                  <a:moveTo>
                    <a:pt x="857" y="1"/>
                  </a:moveTo>
                  <a:lnTo>
                    <a:pt x="1" y="578"/>
                  </a:lnTo>
                  <a:cubicBezTo>
                    <a:pt x="1" y="578"/>
                    <a:pt x="241" y="894"/>
                    <a:pt x="541" y="894"/>
                  </a:cubicBezTo>
                  <a:cubicBezTo>
                    <a:pt x="602" y="894"/>
                    <a:pt x="665" y="881"/>
                    <a:pt x="730" y="849"/>
                  </a:cubicBezTo>
                  <a:cubicBezTo>
                    <a:pt x="1112" y="663"/>
                    <a:pt x="857" y="1"/>
                    <a:pt x="857" y="1"/>
                  </a:cubicBezTo>
                  <a:close/>
                </a:path>
              </a:pathLst>
            </a:custGeom>
            <a:solidFill>
              <a:srgbClr val="2D1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3"/>
            <p:cNvSpPr/>
            <p:nvPr/>
          </p:nvSpPr>
          <p:spPr>
            <a:xfrm>
              <a:off x="7387326" y="3100009"/>
              <a:ext cx="62395" cy="54808"/>
            </a:xfrm>
            <a:custGeom>
              <a:avLst/>
              <a:gdLst/>
              <a:ahLst/>
              <a:cxnLst/>
              <a:rect l="l" t="t" r="r" b="b"/>
              <a:pathLst>
                <a:path w="773" h="679" extrusionOk="0">
                  <a:moveTo>
                    <a:pt x="713" y="0"/>
                  </a:moveTo>
                  <a:lnTo>
                    <a:pt x="0" y="475"/>
                  </a:lnTo>
                  <a:cubicBezTo>
                    <a:pt x="0" y="475"/>
                    <a:pt x="85" y="594"/>
                    <a:pt x="221" y="679"/>
                  </a:cubicBezTo>
                  <a:lnTo>
                    <a:pt x="772" y="229"/>
                  </a:lnTo>
                  <a:cubicBezTo>
                    <a:pt x="747" y="102"/>
                    <a:pt x="713" y="0"/>
                    <a:pt x="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3"/>
            <p:cNvSpPr/>
            <p:nvPr/>
          </p:nvSpPr>
          <p:spPr>
            <a:xfrm>
              <a:off x="7516717" y="2884329"/>
              <a:ext cx="59005" cy="106871"/>
            </a:xfrm>
            <a:custGeom>
              <a:avLst/>
              <a:gdLst/>
              <a:ahLst/>
              <a:cxnLst/>
              <a:rect l="l" t="t" r="r" b="b"/>
              <a:pathLst>
                <a:path w="731" h="1324" extrusionOk="0">
                  <a:moveTo>
                    <a:pt x="365" y="0"/>
                  </a:moveTo>
                  <a:cubicBezTo>
                    <a:pt x="162" y="0"/>
                    <a:pt x="1" y="297"/>
                    <a:pt x="1" y="662"/>
                  </a:cubicBezTo>
                  <a:cubicBezTo>
                    <a:pt x="1" y="1035"/>
                    <a:pt x="162" y="1323"/>
                    <a:pt x="365" y="1323"/>
                  </a:cubicBezTo>
                  <a:cubicBezTo>
                    <a:pt x="569" y="1323"/>
                    <a:pt x="730" y="1035"/>
                    <a:pt x="730" y="662"/>
                  </a:cubicBezTo>
                  <a:cubicBezTo>
                    <a:pt x="730" y="297"/>
                    <a:pt x="569" y="0"/>
                    <a:pt x="365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3"/>
            <p:cNvSpPr/>
            <p:nvPr/>
          </p:nvSpPr>
          <p:spPr>
            <a:xfrm>
              <a:off x="7328401" y="4079122"/>
              <a:ext cx="347977" cy="688931"/>
            </a:xfrm>
            <a:custGeom>
              <a:avLst/>
              <a:gdLst/>
              <a:ahLst/>
              <a:cxnLst/>
              <a:rect l="l" t="t" r="r" b="b"/>
              <a:pathLst>
                <a:path w="4311" h="8535" extrusionOk="0">
                  <a:moveTo>
                    <a:pt x="1358" y="1"/>
                  </a:moveTo>
                  <a:cubicBezTo>
                    <a:pt x="849" y="230"/>
                    <a:pt x="1" y="968"/>
                    <a:pt x="366" y="2351"/>
                  </a:cubicBezTo>
                  <a:cubicBezTo>
                    <a:pt x="662" y="3487"/>
                    <a:pt x="2071" y="5693"/>
                    <a:pt x="4030" y="8535"/>
                  </a:cubicBezTo>
                  <a:cubicBezTo>
                    <a:pt x="4310" y="7644"/>
                    <a:pt x="4013" y="5668"/>
                    <a:pt x="3207" y="3521"/>
                  </a:cubicBezTo>
                  <a:cubicBezTo>
                    <a:pt x="2656" y="2054"/>
                    <a:pt x="1986" y="798"/>
                    <a:pt x="1358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3"/>
            <p:cNvSpPr/>
            <p:nvPr/>
          </p:nvSpPr>
          <p:spPr>
            <a:xfrm>
              <a:off x="7527695" y="2912338"/>
              <a:ext cx="39794" cy="69256"/>
            </a:xfrm>
            <a:custGeom>
              <a:avLst/>
              <a:gdLst/>
              <a:ahLst/>
              <a:cxnLst/>
              <a:rect l="l" t="t" r="r" b="b"/>
              <a:pathLst>
                <a:path w="493" h="858" extrusionOk="0">
                  <a:moveTo>
                    <a:pt x="297" y="1"/>
                  </a:moveTo>
                  <a:cubicBezTo>
                    <a:pt x="179" y="1"/>
                    <a:pt x="51" y="187"/>
                    <a:pt x="26" y="425"/>
                  </a:cubicBezTo>
                  <a:cubicBezTo>
                    <a:pt x="0" y="662"/>
                    <a:pt x="77" y="858"/>
                    <a:pt x="195" y="858"/>
                  </a:cubicBezTo>
                  <a:cubicBezTo>
                    <a:pt x="323" y="858"/>
                    <a:pt x="441" y="662"/>
                    <a:pt x="467" y="425"/>
                  </a:cubicBezTo>
                  <a:cubicBezTo>
                    <a:pt x="492" y="187"/>
                    <a:pt x="416" y="1"/>
                    <a:pt x="297" y="1"/>
                  </a:cubicBezTo>
                  <a:close/>
                </a:path>
              </a:pathLst>
            </a:custGeom>
            <a:solidFill>
              <a:srgbClr val="CC4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3"/>
            <p:cNvSpPr/>
            <p:nvPr/>
          </p:nvSpPr>
          <p:spPr>
            <a:xfrm>
              <a:off x="7529067" y="2941155"/>
              <a:ext cx="28171" cy="44557"/>
            </a:xfrm>
            <a:custGeom>
              <a:avLst/>
              <a:gdLst/>
              <a:ahLst/>
              <a:cxnLst/>
              <a:rect l="l" t="t" r="r" b="b"/>
              <a:pathLst>
                <a:path w="349" h="552" extrusionOk="0">
                  <a:moveTo>
                    <a:pt x="204" y="0"/>
                  </a:moveTo>
                  <a:cubicBezTo>
                    <a:pt x="119" y="0"/>
                    <a:pt x="34" y="127"/>
                    <a:pt x="17" y="280"/>
                  </a:cubicBezTo>
                  <a:cubicBezTo>
                    <a:pt x="0" y="433"/>
                    <a:pt x="51" y="552"/>
                    <a:pt x="136" y="552"/>
                  </a:cubicBezTo>
                  <a:cubicBezTo>
                    <a:pt x="221" y="552"/>
                    <a:pt x="306" y="433"/>
                    <a:pt x="323" y="280"/>
                  </a:cubicBezTo>
                  <a:cubicBezTo>
                    <a:pt x="348" y="127"/>
                    <a:pt x="289" y="0"/>
                    <a:pt x="204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2" name="Google Shape;2862;p63"/>
          <p:cNvSpPr txBox="1"/>
          <p:nvPr/>
        </p:nvSpPr>
        <p:spPr>
          <a:xfrm>
            <a:off x="444942" y="1842987"/>
            <a:ext cx="48864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6550"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Engine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Researchers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Librarians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5CDF49-8F4B-4C8E-C41E-A6DA78889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85" y="2866167"/>
            <a:ext cx="3052114" cy="192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64"/>
          <p:cNvSpPr txBox="1">
            <a:spLocks noGrp="1"/>
          </p:cNvSpPr>
          <p:nvPr>
            <p:ph type="subTitle" idx="1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bril Fatface"/>
                <a:ea typeface="Abril Fatface"/>
                <a:cs typeface="Abril Fatface"/>
                <a:sym typeface="Abril Fatface"/>
              </a:rPr>
              <a:t>Photos:</a:t>
            </a:r>
            <a:endParaRPr sz="2000" dirty="0">
              <a:latin typeface="Abril Fatface"/>
              <a:ea typeface="Abril Fatface"/>
              <a:cs typeface="Abril Fatface"/>
              <a:sym typeface="Abril Fatface"/>
            </a:endParaRPr>
          </a:p>
          <a:p>
            <a:pPr marL="2413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>
                <a:solidFill>
                  <a:srgbClr val="202729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https://www.istockphoto.com/photos/messy-library-book-stack</a:t>
            </a:r>
            <a:r>
              <a:rPr lang="en" sz="1600" dirty="0">
                <a:uFill>
                  <a:noFill/>
                </a:uFill>
                <a:hlinkClick r:id="rId4"/>
              </a:rPr>
              <a:t> </a:t>
            </a:r>
            <a:endParaRPr sz="1600" dirty="0"/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Presentation format using Slide go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latin typeface="Abril Fatface"/>
                <a:ea typeface="Abril Fatface"/>
                <a:cs typeface="Abril Fatface"/>
                <a:sym typeface="Abril Fatface"/>
              </a:rPr>
              <a:t>Research Paper:</a:t>
            </a:r>
            <a:endParaRPr sz="2000" dirty="0">
              <a:latin typeface="Abril Fatface"/>
              <a:ea typeface="Abril Fatface"/>
              <a:cs typeface="Abril Fatface"/>
              <a:sym typeface="Abril Fatface"/>
            </a:endParaRPr>
          </a:p>
          <a:p>
            <a:pPr marL="2413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Gill Sans"/>
              <a:buChar char="●"/>
            </a:pPr>
            <a:r>
              <a:rPr lang="en" sz="1600" dirty="0">
                <a:solidFill>
                  <a:srgbClr val="202729"/>
                </a:solidFill>
                <a:latin typeface="Gill Sans"/>
                <a:ea typeface="Gill Sans"/>
                <a:cs typeface="Gill Sans"/>
                <a:sym typeface="Gill Sans"/>
              </a:rPr>
              <a:t>Robinson, M. </a:t>
            </a:r>
            <a:r>
              <a:rPr lang="en" sz="1600" dirty="0" err="1">
                <a:solidFill>
                  <a:srgbClr val="202729"/>
                </a:solidFill>
                <a:latin typeface="Gill Sans"/>
                <a:ea typeface="Gill Sans"/>
                <a:cs typeface="Gill Sans"/>
                <a:sym typeface="Gill Sans"/>
              </a:rPr>
              <a:t>Cosheaf</a:t>
            </a:r>
            <a:r>
              <a:rPr lang="en" sz="1600" dirty="0">
                <a:solidFill>
                  <a:srgbClr val="202729"/>
                </a:solidFill>
                <a:latin typeface="Gill Sans"/>
                <a:ea typeface="Gill Sans"/>
                <a:cs typeface="Gill Sans"/>
                <a:sym typeface="Gill Sans"/>
              </a:rPr>
              <a:t> Representations of Relations and </a:t>
            </a:r>
            <a:r>
              <a:rPr lang="en" sz="1600" dirty="0" err="1">
                <a:solidFill>
                  <a:srgbClr val="202729"/>
                </a:solidFill>
                <a:latin typeface="Gill Sans"/>
                <a:ea typeface="Gill Sans"/>
                <a:cs typeface="Gill Sans"/>
                <a:sym typeface="Gill Sans"/>
              </a:rPr>
              <a:t>Dowker</a:t>
            </a:r>
            <a:r>
              <a:rPr lang="en" sz="1600" dirty="0">
                <a:solidFill>
                  <a:srgbClr val="202729"/>
                </a:solidFill>
                <a:latin typeface="Gill Sans"/>
                <a:ea typeface="Gill Sans"/>
                <a:cs typeface="Gill Sans"/>
                <a:sym typeface="Gill Sans"/>
              </a:rPr>
              <a:t> Complexes.</a:t>
            </a:r>
            <a:endParaRPr sz="1600" dirty="0">
              <a:solidFill>
                <a:srgbClr val="20272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41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868" name="Google Shape;2868;p6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grpSp>
        <p:nvGrpSpPr>
          <p:cNvPr id="2869" name="Google Shape;2869;p64"/>
          <p:cNvGrpSpPr/>
          <p:nvPr/>
        </p:nvGrpSpPr>
        <p:grpSpPr>
          <a:xfrm rot="1321491" flipH="1">
            <a:off x="5211389" y="2096845"/>
            <a:ext cx="714934" cy="378491"/>
            <a:chOff x="-1074225" y="4512538"/>
            <a:chExt cx="714950" cy="378500"/>
          </a:xfrm>
        </p:grpSpPr>
        <p:sp>
          <p:nvSpPr>
            <p:cNvPr id="2870" name="Google Shape;2870;p6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64"/>
          <p:cNvGrpSpPr/>
          <p:nvPr/>
        </p:nvGrpSpPr>
        <p:grpSpPr>
          <a:xfrm>
            <a:off x="8073288" y="3796675"/>
            <a:ext cx="714950" cy="378500"/>
            <a:chOff x="-1074225" y="4512538"/>
            <a:chExt cx="714950" cy="378500"/>
          </a:xfrm>
        </p:grpSpPr>
        <p:sp>
          <p:nvSpPr>
            <p:cNvPr id="2882" name="Google Shape;2882;p6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64"/>
          <p:cNvGrpSpPr/>
          <p:nvPr/>
        </p:nvGrpSpPr>
        <p:grpSpPr>
          <a:xfrm>
            <a:off x="8106587" y="1095710"/>
            <a:ext cx="648376" cy="880878"/>
            <a:chOff x="638276" y="3526008"/>
            <a:chExt cx="714936" cy="971200"/>
          </a:xfrm>
        </p:grpSpPr>
        <p:sp>
          <p:nvSpPr>
            <p:cNvPr id="2895" name="Google Shape;2895;p6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6" name="Google Shape;2896;p6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897" name="Google Shape;2897;p6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6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6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6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6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6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6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6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23" name="Google Shape;2923;p64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8" name="Google Shape;2928;p65"/>
          <p:cNvGrpSpPr/>
          <p:nvPr/>
        </p:nvGrpSpPr>
        <p:grpSpPr>
          <a:xfrm>
            <a:off x="713225" y="1306931"/>
            <a:ext cx="648376" cy="880878"/>
            <a:chOff x="638276" y="3526008"/>
            <a:chExt cx="714936" cy="971200"/>
          </a:xfrm>
        </p:grpSpPr>
        <p:sp>
          <p:nvSpPr>
            <p:cNvPr id="2929" name="Google Shape;2929;p6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0" name="Google Shape;2930;p6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931" name="Google Shape;2931;p6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6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6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6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6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6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6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6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6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6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6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6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6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6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6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6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6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6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6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6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6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6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6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6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6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6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57" name="Google Shape;2957;p65"/>
          <p:cNvSpPr txBox="1">
            <a:spLocks noGrp="1"/>
          </p:cNvSpPr>
          <p:nvPr>
            <p:ph type="title"/>
          </p:nvPr>
        </p:nvSpPr>
        <p:spPr>
          <a:xfrm>
            <a:off x="2038200" y="2954058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2958" name="Google Shape;2958;p65"/>
          <p:cNvGrpSpPr/>
          <p:nvPr/>
        </p:nvGrpSpPr>
        <p:grpSpPr>
          <a:xfrm>
            <a:off x="967588" y="2936430"/>
            <a:ext cx="941524" cy="1575885"/>
            <a:chOff x="8885363" y="6161640"/>
            <a:chExt cx="941524" cy="1575885"/>
          </a:xfrm>
        </p:grpSpPr>
        <p:grpSp>
          <p:nvGrpSpPr>
            <p:cNvPr id="2959" name="Google Shape;2959;p65"/>
            <p:cNvGrpSpPr/>
            <p:nvPr/>
          </p:nvGrpSpPr>
          <p:grpSpPr>
            <a:xfrm>
              <a:off x="8885363" y="6543873"/>
              <a:ext cx="941524" cy="1193652"/>
              <a:chOff x="1509175" y="5194363"/>
              <a:chExt cx="1071375" cy="1358275"/>
            </a:xfrm>
          </p:grpSpPr>
          <p:sp>
            <p:nvSpPr>
              <p:cNvPr id="2960" name="Google Shape;2960;p65"/>
              <p:cNvSpPr/>
              <p:nvPr/>
            </p:nvSpPr>
            <p:spPr>
              <a:xfrm>
                <a:off x="1997925" y="5623713"/>
                <a:ext cx="93200" cy="62582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25033" extrusionOk="0">
                    <a:moveTo>
                      <a:pt x="1" y="0"/>
                    </a:moveTo>
                    <a:cubicBezTo>
                      <a:pt x="1270" y="0"/>
                      <a:pt x="1270" y="25032"/>
                      <a:pt x="1" y="25032"/>
                    </a:cubicBezTo>
                    <a:lnTo>
                      <a:pt x="3727" y="25032"/>
                    </a:lnTo>
                    <a:cubicBezTo>
                      <a:pt x="2458" y="25032"/>
                      <a:pt x="2458" y="0"/>
                      <a:pt x="3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65"/>
              <p:cNvSpPr/>
              <p:nvPr/>
            </p:nvSpPr>
            <p:spPr>
              <a:xfrm>
                <a:off x="1997925" y="5623713"/>
                <a:ext cx="93200" cy="37132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14853" extrusionOk="0">
                    <a:moveTo>
                      <a:pt x="1" y="0"/>
                    </a:moveTo>
                    <a:cubicBezTo>
                      <a:pt x="622" y="0"/>
                      <a:pt x="919" y="5536"/>
                      <a:pt x="973" y="11396"/>
                    </a:cubicBezTo>
                    <a:cubicBezTo>
                      <a:pt x="1054" y="11315"/>
                      <a:pt x="1162" y="11261"/>
                      <a:pt x="1270" y="11261"/>
                    </a:cubicBezTo>
                    <a:cubicBezTo>
                      <a:pt x="1864" y="11261"/>
                      <a:pt x="2404" y="12638"/>
                      <a:pt x="2782" y="14852"/>
                    </a:cubicBezTo>
                    <a:cubicBezTo>
                      <a:pt x="2701" y="7939"/>
                      <a:pt x="3025" y="0"/>
                      <a:pt x="3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65"/>
              <p:cNvSpPr/>
              <p:nvPr/>
            </p:nvSpPr>
            <p:spPr>
              <a:xfrm>
                <a:off x="1988475" y="6258963"/>
                <a:ext cx="112775" cy="170825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6833" extrusionOk="0">
                    <a:moveTo>
                      <a:pt x="1" y="0"/>
                    </a:moveTo>
                    <a:cubicBezTo>
                      <a:pt x="1540" y="0"/>
                      <a:pt x="1540" y="6832"/>
                      <a:pt x="1" y="6832"/>
                    </a:cubicBezTo>
                    <a:lnTo>
                      <a:pt x="4510" y="6832"/>
                    </a:lnTo>
                    <a:cubicBezTo>
                      <a:pt x="2944" y="6832"/>
                      <a:pt x="2944" y="0"/>
                      <a:pt x="4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65"/>
              <p:cNvSpPr/>
              <p:nvPr/>
            </p:nvSpPr>
            <p:spPr>
              <a:xfrm>
                <a:off x="1976325" y="5610888"/>
                <a:ext cx="136400" cy="126250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5050" extrusionOk="0">
                    <a:moveTo>
                      <a:pt x="2728" y="0"/>
                    </a:moveTo>
                    <a:cubicBezTo>
                      <a:pt x="1216" y="0"/>
                      <a:pt x="1" y="1134"/>
                      <a:pt x="1" y="2539"/>
                    </a:cubicBezTo>
                    <a:cubicBezTo>
                      <a:pt x="1" y="3916"/>
                      <a:pt x="1216" y="5050"/>
                      <a:pt x="2728" y="5050"/>
                    </a:cubicBezTo>
                    <a:cubicBezTo>
                      <a:pt x="4240" y="5050"/>
                      <a:pt x="5455" y="3916"/>
                      <a:pt x="5455" y="2539"/>
                    </a:cubicBezTo>
                    <a:cubicBezTo>
                      <a:pt x="5455" y="1134"/>
                      <a:pt x="4240" y="0"/>
                      <a:pt x="27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65"/>
              <p:cNvSpPr/>
              <p:nvPr/>
            </p:nvSpPr>
            <p:spPr>
              <a:xfrm>
                <a:off x="1962825" y="6174588"/>
                <a:ext cx="164075" cy="155275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6211" extrusionOk="0">
                    <a:moveTo>
                      <a:pt x="3268" y="0"/>
                    </a:moveTo>
                    <a:cubicBezTo>
                      <a:pt x="1459" y="0"/>
                      <a:pt x="1" y="1404"/>
                      <a:pt x="1" y="3105"/>
                    </a:cubicBezTo>
                    <a:cubicBezTo>
                      <a:pt x="1" y="4834"/>
                      <a:pt x="1459" y="6211"/>
                      <a:pt x="3268" y="6211"/>
                    </a:cubicBezTo>
                    <a:cubicBezTo>
                      <a:pt x="5077" y="6211"/>
                      <a:pt x="6562" y="4834"/>
                      <a:pt x="6562" y="3105"/>
                    </a:cubicBezTo>
                    <a:cubicBezTo>
                      <a:pt x="6562" y="1404"/>
                      <a:pt x="5077" y="0"/>
                      <a:pt x="3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65"/>
              <p:cNvSpPr/>
              <p:nvPr/>
            </p:nvSpPr>
            <p:spPr>
              <a:xfrm>
                <a:off x="1702950" y="6400738"/>
                <a:ext cx="6840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7361" h="6076" extrusionOk="0">
                    <a:moveTo>
                      <a:pt x="13312" y="0"/>
                    </a:moveTo>
                    <a:cubicBezTo>
                      <a:pt x="13258" y="0"/>
                      <a:pt x="13177" y="0"/>
                      <a:pt x="13123" y="27"/>
                    </a:cubicBezTo>
                    <a:cubicBezTo>
                      <a:pt x="10515" y="623"/>
                      <a:pt x="7817" y="4827"/>
                      <a:pt x="4880" y="4827"/>
                    </a:cubicBezTo>
                    <a:cubicBezTo>
                      <a:pt x="4623" y="4827"/>
                      <a:pt x="4364" y="4795"/>
                      <a:pt x="4104" y="4726"/>
                    </a:cubicBezTo>
                    <a:cubicBezTo>
                      <a:pt x="3351" y="4529"/>
                      <a:pt x="2702" y="4443"/>
                      <a:pt x="2167" y="4443"/>
                    </a:cubicBezTo>
                    <a:cubicBezTo>
                      <a:pt x="575" y="4443"/>
                      <a:pt x="0" y="5207"/>
                      <a:pt x="728" y="6076"/>
                    </a:cubicBezTo>
                    <a:lnTo>
                      <a:pt x="26598" y="6076"/>
                    </a:lnTo>
                    <a:cubicBezTo>
                      <a:pt x="27361" y="5192"/>
                      <a:pt x="26794" y="4428"/>
                      <a:pt x="25220" y="4428"/>
                    </a:cubicBezTo>
                    <a:cubicBezTo>
                      <a:pt x="24678" y="4428"/>
                      <a:pt x="24017" y="4518"/>
                      <a:pt x="23249" y="4726"/>
                    </a:cubicBezTo>
                    <a:cubicBezTo>
                      <a:pt x="22989" y="4795"/>
                      <a:pt x="22730" y="4827"/>
                      <a:pt x="22473" y="4827"/>
                    </a:cubicBezTo>
                    <a:cubicBezTo>
                      <a:pt x="19536" y="4827"/>
                      <a:pt x="16837" y="623"/>
                      <a:pt x="14230" y="27"/>
                    </a:cubicBezTo>
                    <a:cubicBezTo>
                      <a:pt x="14176" y="0"/>
                      <a:pt x="14095" y="0"/>
                      <a:pt x="140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65"/>
              <p:cNvSpPr/>
              <p:nvPr/>
            </p:nvSpPr>
            <p:spPr>
              <a:xfrm>
                <a:off x="1509175" y="5194363"/>
                <a:ext cx="1071375" cy="533975"/>
              </a:xfrm>
              <a:custGeom>
                <a:avLst/>
                <a:gdLst/>
                <a:ahLst/>
                <a:cxnLst/>
                <a:rect l="l" t="t" r="r" b="b"/>
                <a:pathLst>
                  <a:path w="42855" h="21359" extrusionOk="0">
                    <a:moveTo>
                      <a:pt x="20860" y="0"/>
                    </a:moveTo>
                    <a:cubicBezTo>
                      <a:pt x="10430" y="0"/>
                      <a:pt x="0" y="432"/>
                      <a:pt x="0" y="1296"/>
                    </a:cubicBezTo>
                    <a:lnTo>
                      <a:pt x="0" y="20928"/>
                    </a:lnTo>
                    <a:cubicBezTo>
                      <a:pt x="562" y="21216"/>
                      <a:pt x="1186" y="21358"/>
                      <a:pt x="1814" y="21358"/>
                    </a:cubicBezTo>
                    <a:cubicBezTo>
                      <a:pt x="2362" y="21358"/>
                      <a:pt x="2914" y="21250"/>
                      <a:pt x="3430" y="21036"/>
                    </a:cubicBezTo>
                    <a:cubicBezTo>
                      <a:pt x="4306" y="20675"/>
                      <a:pt x="5218" y="20552"/>
                      <a:pt x="6118" y="20552"/>
                    </a:cubicBezTo>
                    <a:cubicBezTo>
                      <a:pt x="8045" y="20552"/>
                      <a:pt x="9917" y="21117"/>
                      <a:pt x="11261" y="21117"/>
                    </a:cubicBezTo>
                    <a:cubicBezTo>
                      <a:pt x="13120" y="21117"/>
                      <a:pt x="14908" y="18713"/>
                      <a:pt x="17394" y="18713"/>
                    </a:cubicBezTo>
                    <a:cubicBezTo>
                      <a:pt x="17543" y="18713"/>
                      <a:pt x="17695" y="18722"/>
                      <a:pt x="17850" y="18740"/>
                    </a:cubicBezTo>
                    <a:cubicBezTo>
                      <a:pt x="20503" y="19056"/>
                      <a:pt x="23234" y="20905"/>
                      <a:pt x="25917" y="20905"/>
                    </a:cubicBezTo>
                    <a:cubicBezTo>
                      <a:pt x="25991" y="20905"/>
                      <a:pt x="26065" y="20904"/>
                      <a:pt x="26140" y="20901"/>
                    </a:cubicBezTo>
                    <a:cubicBezTo>
                      <a:pt x="28658" y="20801"/>
                      <a:pt x="32948" y="19136"/>
                      <a:pt x="35015" y="19136"/>
                    </a:cubicBezTo>
                    <a:cubicBezTo>
                      <a:pt x="35187" y="19136"/>
                      <a:pt x="35344" y="19148"/>
                      <a:pt x="35483" y="19173"/>
                    </a:cubicBezTo>
                    <a:cubicBezTo>
                      <a:pt x="37256" y="19485"/>
                      <a:pt x="38551" y="20906"/>
                      <a:pt x="40412" y="20906"/>
                    </a:cubicBezTo>
                    <a:cubicBezTo>
                      <a:pt x="40479" y="20906"/>
                      <a:pt x="40546" y="20904"/>
                      <a:pt x="40613" y="20901"/>
                    </a:cubicBezTo>
                    <a:cubicBezTo>
                      <a:pt x="42558" y="20793"/>
                      <a:pt x="42855" y="19497"/>
                      <a:pt x="42855" y="19497"/>
                    </a:cubicBezTo>
                    <a:lnTo>
                      <a:pt x="41721" y="1296"/>
                    </a:lnTo>
                    <a:cubicBezTo>
                      <a:pt x="41721" y="432"/>
                      <a:pt x="31290" y="0"/>
                      <a:pt x="208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5"/>
              <p:cNvSpPr/>
              <p:nvPr/>
            </p:nvSpPr>
            <p:spPr>
              <a:xfrm>
                <a:off x="1509175" y="5213263"/>
                <a:ext cx="39850" cy="5144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577" extrusionOk="0">
                    <a:moveTo>
                      <a:pt x="1593" y="0"/>
                    </a:moveTo>
                    <a:lnTo>
                      <a:pt x="1593" y="0"/>
                    </a:lnTo>
                    <a:cubicBezTo>
                      <a:pt x="567" y="162"/>
                      <a:pt x="0" y="351"/>
                      <a:pt x="0" y="540"/>
                    </a:cubicBezTo>
                    <a:lnTo>
                      <a:pt x="0" y="20172"/>
                    </a:lnTo>
                    <a:cubicBezTo>
                      <a:pt x="432" y="20415"/>
                      <a:pt x="918" y="20550"/>
                      <a:pt x="1404" y="20577"/>
                    </a:cubicBezTo>
                    <a:cubicBezTo>
                      <a:pt x="1161" y="17552"/>
                      <a:pt x="1026" y="14393"/>
                      <a:pt x="1026" y="11153"/>
                    </a:cubicBezTo>
                    <a:cubicBezTo>
                      <a:pt x="999" y="7426"/>
                      <a:pt x="1188" y="3727"/>
                      <a:pt x="1593" y="0"/>
                    </a:cubicBezTo>
                    <a:close/>
                  </a:path>
                </a:pathLst>
              </a:custGeom>
              <a:solidFill>
                <a:srgbClr val="8E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65"/>
              <p:cNvSpPr/>
              <p:nvPr/>
            </p:nvSpPr>
            <p:spPr>
              <a:xfrm>
                <a:off x="1509175" y="5194363"/>
                <a:ext cx="1045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41802" h="3360" extrusionOk="0">
                    <a:moveTo>
                      <a:pt x="20860" y="0"/>
                    </a:moveTo>
                    <a:cubicBezTo>
                      <a:pt x="10430" y="0"/>
                      <a:pt x="0" y="432"/>
                      <a:pt x="0" y="1296"/>
                    </a:cubicBezTo>
                    <a:lnTo>
                      <a:pt x="0" y="1350"/>
                    </a:lnTo>
                    <a:cubicBezTo>
                      <a:pt x="2848" y="2653"/>
                      <a:pt x="5622" y="2981"/>
                      <a:pt x="8752" y="2981"/>
                    </a:cubicBezTo>
                    <a:cubicBezTo>
                      <a:pt x="11913" y="2981"/>
                      <a:pt x="15438" y="2646"/>
                      <a:pt x="19767" y="2646"/>
                    </a:cubicBezTo>
                    <a:cubicBezTo>
                      <a:pt x="24499" y="2646"/>
                      <a:pt x="29955" y="3359"/>
                      <a:pt x="34688" y="3359"/>
                    </a:cubicBezTo>
                    <a:cubicBezTo>
                      <a:pt x="37382" y="3359"/>
                      <a:pt x="39842" y="3128"/>
                      <a:pt x="41802" y="2403"/>
                    </a:cubicBezTo>
                    <a:lnTo>
                      <a:pt x="41721" y="1296"/>
                    </a:lnTo>
                    <a:cubicBezTo>
                      <a:pt x="41721" y="432"/>
                      <a:pt x="31290" y="0"/>
                      <a:pt x="20860" y="0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65"/>
              <p:cNvSpPr/>
              <p:nvPr/>
            </p:nvSpPr>
            <p:spPr>
              <a:xfrm>
                <a:off x="1831175" y="5294263"/>
                <a:ext cx="281550" cy="416550"/>
              </a:xfrm>
              <a:custGeom>
                <a:avLst/>
                <a:gdLst/>
                <a:ahLst/>
                <a:cxnLst/>
                <a:rect l="l" t="t" r="r" b="b"/>
                <a:pathLst>
                  <a:path w="11262" h="16662" extrusionOk="0">
                    <a:moveTo>
                      <a:pt x="5456" y="1"/>
                    </a:moveTo>
                    <a:cubicBezTo>
                      <a:pt x="2755" y="1"/>
                      <a:pt x="649" y="10451"/>
                      <a:pt x="1" y="16635"/>
                    </a:cubicBezTo>
                    <a:cubicBezTo>
                      <a:pt x="1341" y="15915"/>
                      <a:pt x="2750" y="14716"/>
                      <a:pt x="4501" y="14716"/>
                    </a:cubicBezTo>
                    <a:cubicBezTo>
                      <a:pt x="4654" y="14716"/>
                      <a:pt x="4810" y="14725"/>
                      <a:pt x="4970" y="14744"/>
                    </a:cubicBezTo>
                    <a:cubicBezTo>
                      <a:pt x="7049" y="14988"/>
                      <a:pt x="9182" y="16176"/>
                      <a:pt x="11261" y="16662"/>
                    </a:cubicBezTo>
                    <a:cubicBezTo>
                      <a:pt x="10640" y="10451"/>
                      <a:pt x="8183" y="1"/>
                      <a:pt x="5456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65"/>
              <p:cNvSpPr/>
              <p:nvPr/>
            </p:nvSpPr>
            <p:spPr>
              <a:xfrm>
                <a:off x="1555750" y="5367838"/>
                <a:ext cx="123575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14421" extrusionOk="0">
                    <a:moveTo>
                      <a:pt x="2134" y="1"/>
                    </a:moveTo>
                    <a:cubicBezTo>
                      <a:pt x="919" y="1"/>
                      <a:pt x="298" y="8804"/>
                      <a:pt x="0" y="14421"/>
                    </a:cubicBezTo>
                    <a:cubicBezTo>
                      <a:pt x="541" y="14421"/>
                      <a:pt x="1081" y="14313"/>
                      <a:pt x="1567" y="14097"/>
                    </a:cubicBezTo>
                    <a:cubicBezTo>
                      <a:pt x="2429" y="13774"/>
                      <a:pt x="3325" y="13605"/>
                      <a:pt x="4242" y="13605"/>
                    </a:cubicBezTo>
                    <a:cubicBezTo>
                      <a:pt x="4474" y="13605"/>
                      <a:pt x="4708" y="13616"/>
                      <a:pt x="4942" y="13638"/>
                    </a:cubicBezTo>
                    <a:cubicBezTo>
                      <a:pt x="4591" y="8426"/>
                      <a:pt x="3268" y="1"/>
                      <a:pt x="2134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65"/>
              <p:cNvSpPr/>
              <p:nvPr/>
            </p:nvSpPr>
            <p:spPr>
              <a:xfrm>
                <a:off x="1963500" y="6213738"/>
                <a:ext cx="163400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4656" extrusionOk="0">
                    <a:moveTo>
                      <a:pt x="6103" y="0"/>
                    </a:moveTo>
                    <a:lnTo>
                      <a:pt x="6103" y="0"/>
                    </a:lnTo>
                    <a:cubicBezTo>
                      <a:pt x="6130" y="162"/>
                      <a:pt x="6130" y="324"/>
                      <a:pt x="6130" y="486"/>
                    </a:cubicBezTo>
                    <a:cubicBezTo>
                      <a:pt x="6077" y="2209"/>
                      <a:pt x="4672" y="3593"/>
                      <a:pt x="2961" y="3593"/>
                    </a:cubicBezTo>
                    <a:cubicBezTo>
                      <a:pt x="2928" y="3593"/>
                      <a:pt x="2896" y="3593"/>
                      <a:pt x="2863" y="3592"/>
                    </a:cubicBezTo>
                    <a:cubicBezTo>
                      <a:pt x="2838" y="3592"/>
                      <a:pt x="2812" y="3593"/>
                      <a:pt x="2787" y="3593"/>
                    </a:cubicBezTo>
                    <a:cubicBezTo>
                      <a:pt x="1655" y="3593"/>
                      <a:pt x="608" y="3003"/>
                      <a:pt x="1" y="2026"/>
                    </a:cubicBezTo>
                    <a:lnTo>
                      <a:pt x="1" y="2026"/>
                    </a:lnTo>
                    <a:cubicBezTo>
                      <a:pt x="333" y="3558"/>
                      <a:pt x="1679" y="4656"/>
                      <a:pt x="3218" y="4656"/>
                    </a:cubicBezTo>
                    <a:cubicBezTo>
                      <a:pt x="3306" y="4656"/>
                      <a:pt x="3395" y="4652"/>
                      <a:pt x="3484" y="4645"/>
                    </a:cubicBezTo>
                    <a:cubicBezTo>
                      <a:pt x="5131" y="4537"/>
                      <a:pt x="6427" y="3187"/>
                      <a:pt x="6535" y="1539"/>
                    </a:cubicBezTo>
                    <a:cubicBezTo>
                      <a:pt x="6535" y="999"/>
                      <a:pt x="6373" y="459"/>
                      <a:pt x="6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65"/>
              <p:cNvSpPr/>
              <p:nvPr/>
            </p:nvSpPr>
            <p:spPr>
              <a:xfrm>
                <a:off x="1711025" y="6511538"/>
                <a:ext cx="67575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27030" h="1617" extrusionOk="0">
                    <a:moveTo>
                      <a:pt x="24888" y="1"/>
                    </a:moveTo>
                    <a:cubicBezTo>
                      <a:pt x="24660" y="1"/>
                      <a:pt x="24411" y="17"/>
                      <a:pt x="24141" y="51"/>
                    </a:cubicBezTo>
                    <a:cubicBezTo>
                      <a:pt x="20550" y="834"/>
                      <a:pt x="15932" y="1320"/>
                      <a:pt x="10883" y="1320"/>
                    </a:cubicBezTo>
                    <a:cubicBezTo>
                      <a:pt x="7318" y="1320"/>
                      <a:pt x="3754" y="1050"/>
                      <a:pt x="216" y="510"/>
                    </a:cubicBezTo>
                    <a:lnTo>
                      <a:pt x="216" y="510"/>
                    </a:lnTo>
                    <a:cubicBezTo>
                      <a:pt x="0" y="807"/>
                      <a:pt x="54" y="1185"/>
                      <a:pt x="405" y="1617"/>
                    </a:cubicBezTo>
                    <a:lnTo>
                      <a:pt x="26275" y="1617"/>
                    </a:lnTo>
                    <a:cubicBezTo>
                      <a:pt x="27030" y="768"/>
                      <a:pt x="26465" y="1"/>
                      <a:pt x="24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65"/>
              <p:cNvSpPr/>
              <p:nvPr/>
            </p:nvSpPr>
            <p:spPr>
              <a:xfrm>
                <a:off x="1909500" y="6416938"/>
                <a:ext cx="13502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3133" extrusionOk="0">
                    <a:moveTo>
                      <a:pt x="4726" y="0"/>
                    </a:moveTo>
                    <a:lnTo>
                      <a:pt x="4564" y="27"/>
                    </a:lnTo>
                    <a:cubicBezTo>
                      <a:pt x="3106" y="378"/>
                      <a:pt x="1593" y="2215"/>
                      <a:pt x="0" y="3133"/>
                    </a:cubicBezTo>
                    <a:lnTo>
                      <a:pt x="513" y="3079"/>
                    </a:lnTo>
                    <a:cubicBezTo>
                      <a:pt x="3187" y="2674"/>
                      <a:pt x="5293" y="1350"/>
                      <a:pt x="5401" y="27"/>
                    </a:cubicBezTo>
                    <a:lnTo>
                      <a:pt x="5266" y="0"/>
                    </a:lnTo>
                    <a:close/>
                  </a:path>
                </a:pathLst>
              </a:custGeom>
              <a:solidFill>
                <a:schemeClr val="dk1">
                  <a:alpha val="236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5"/>
              <p:cNvSpPr/>
              <p:nvPr/>
            </p:nvSpPr>
            <p:spPr>
              <a:xfrm>
                <a:off x="2000625" y="6186738"/>
                <a:ext cx="8307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297" extrusionOk="0">
                    <a:moveTo>
                      <a:pt x="1675" y="0"/>
                    </a:moveTo>
                    <a:cubicBezTo>
                      <a:pt x="730" y="0"/>
                      <a:pt x="1" y="297"/>
                      <a:pt x="1" y="648"/>
                    </a:cubicBezTo>
                    <a:cubicBezTo>
                      <a:pt x="1" y="999"/>
                      <a:pt x="730" y="1296"/>
                      <a:pt x="1675" y="1296"/>
                    </a:cubicBezTo>
                    <a:cubicBezTo>
                      <a:pt x="2593" y="1296"/>
                      <a:pt x="3322" y="999"/>
                      <a:pt x="3322" y="648"/>
                    </a:cubicBezTo>
                    <a:cubicBezTo>
                      <a:pt x="3322" y="297"/>
                      <a:pt x="2593" y="0"/>
                      <a:pt x="1675" y="0"/>
                    </a:cubicBezTo>
                    <a:close/>
                  </a:path>
                </a:pathLst>
              </a:custGeom>
              <a:solidFill>
                <a:schemeClr val="dk1">
                  <a:alpha val="236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5"/>
              <p:cNvSpPr/>
              <p:nvPr/>
            </p:nvSpPr>
            <p:spPr>
              <a:xfrm>
                <a:off x="1975650" y="6216813"/>
                <a:ext cx="2230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988" extrusionOk="0">
                    <a:moveTo>
                      <a:pt x="529" y="0"/>
                    </a:moveTo>
                    <a:cubicBezTo>
                      <a:pt x="391" y="0"/>
                      <a:pt x="253" y="84"/>
                      <a:pt x="163" y="228"/>
                    </a:cubicBezTo>
                    <a:cubicBezTo>
                      <a:pt x="1" y="444"/>
                      <a:pt x="28" y="714"/>
                      <a:pt x="190" y="903"/>
                    </a:cubicBezTo>
                    <a:cubicBezTo>
                      <a:pt x="247" y="961"/>
                      <a:pt x="318" y="988"/>
                      <a:pt x="392" y="988"/>
                    </a:cubicBezTo>
                    <a:cubicBezTo>
                      <a:pt x="526" y="988"/>
                      <a:pt x="670" y="898"/>
                      <a:pt x="757" y="741"/>
                    </a:cubicBezTo>
                    <a:cubicBezTo>
                      <a:pt x="892" y="525"/>
                      <a:pt x="892" y="255"/>
                      <a:pt x="730" y="66"/>
                    </a:cubicBezTo>
                    <a:cubicBezTo>
                      <a:pt x="667" y="21"/>
                      <a:pt x="598" y="0"/>
                      <a:pt x="529" y="0"/>
                    </a:cubicBezTo>
                    <a:close/>
                  </a:path>
                </a:pathLst>
              </a:custGeom>
              <a:solidFill>
                <a:schemeClr val="dk1">
                  <a:alpha val="236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5"/>
              <p:cNvSpPr/>
              <p:nvPr/>
            </p:nvSpPr>
            <p:spPr>
              <a:xfrm>
                <a:off x="1991175" y="6210088"/>
                <a:ext cx="94600" cy="79975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199" extrusionOk="0">
                    <a:moveTo>
                      <a:pt x="2125" y="0"/>
                    </a:moveTo>
                    <a:cubicBezTo>
                      <a:pt x="1750" y="0"/>
                      <a:pt x="1369" y="136"/>
                      <a:pt x="1054" y="443"/>
                    </a:cubicBezTo>
                    <a:cubicBezTo>
                      <a:pt x="1" y="1442"/>
                      <a:pt x="703" y="3198"/>
                      <a:pt x="2134" y="3198"/>
                    </a:cubicBezTo>
                    <a:cubicBezTo>
                      <a:pt x="2151" y="3198"/>
                      <a:pt x="2167" y="3198"/>
                      <a:pt x="2184" y="3198"/>
                    </a:cubicBezTo>
                    <a:cubicBezTo>
                      <a:pt x="3025" y="3198"/>
                      <a:pt x="3701" y="2533"/>
                      <a:pt x="3727" y="1685"/>
                    </a:cubicBezTo>
                    <a:cubicBezTo>
                      <a:pt x="3783" y="694"/>
                      <a:pt x="2971" y="0"/>
                      <a:pt x="2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5"/>
              <p:cNvSpPr/>
              <p:nvPr/>
            </p:nvSpPr>
            <p:spPr>
              <a:xfrm>
                <a:off x="2022225" y="6234888"/>
                <a:ext cx="39875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342" extrusionOk="0">
                    <a:moveTo>
                      <a:pt x="886" y="0"/>
                    </a:moveTo>
                    <a:cubicBezTo>
                      <a:pt x="727" y="0"/>
                      <a:pt x="566" y="56"/>
                      <a:pt x="433" y="180"/>
                    </a:cubicBezTo>
                    <a:cubicBezTo>
                      <a:pt x="1" y="612"/>
                      <a:pt x="298" y="1342"/>
                      <a:pt x="919" y="1342"/>
                    </a:cubicBezTo>
                    <a:cubicBezTo>
                      <a:pt x="1270" y="1342"/>
                      <a:pt x="1567" y="1071"/>
                      <a:pt x="1594" y="693"/>
                    </a:cubicBezTo>
                    <a:cubicBezTo>
                      <a:pt x="1594" y="282"/>
                      <a:pt x="1244" y="0"/>
                      <a:pt x="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5"/>
              <p:cNvSpPr/>
              <p:nvPr/>
            </p:nvSpPr>
            <p:spPr>
              <a:xfrm>
                <a:off x="2016150" y="6512113"/>
                <a:ext cx="5135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40" extrusionOk="0">
                    <a:moveTo>
                      <a:pt x="1000" y="1"/>
                    </a:moveTo>
                    <a:cubicBezTo>
                      <a:pt x="460" y="1"/>
                      <a:pt x="1" y="460"/>
                      <a:pt x="1" y="1027"/>
                    </a:cubicBezTo>
                    <a:lnTo>
                      <a:pt x="1" y="1540"/>
                    </a:lnTo>
                    <a:lnTo>
                      <a:pt x="2026" y="1540"/>
                    </a:lnTo>
                    <a:lnTo>
                      <a:pt x="2026" y="1027"/>
                    </a:lnTo>
                    <a:cubicBezTo>
                      <a:pt x="2053" y="460"/>
                      <a:pt x="1567" y="1"/>
                      <a:pt x="10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5"/>
              <p:cNvSpPr/>
              <p:nvPr/>
            </p:nvSpPr>
            <p:spPr>
              <a:xfrm>
                <a:off x="1509175" y="5375588"/>
                <a:ext cx="1054500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42180" h="2392" extrusionOk="0">
                    <a:moveTo>
                      <a:pt x="14432" y="0"/>
                    </a:moveTo>
                    <a:cubicBezTo>
                      <a:pt x="10155" y="0"/>
                      <a:pt x="7056" y="1095"/>
                      <a:pt x="3862" y="1095"/>
                    </a:cubicBezTo>
                    <a:cubicBezTo>
                      <a:pt x="2755" y="1095"/>
                      <a:pt x="1431" y="1041"/>
                      <a:pt x="0" y="960"/>
                    </a:cubicBezTo>
                    <a:lnTo>
                      <a:pt x="0" y="2283"/>
                    </a:lnTo>
                    <a:cubicBezTo>
                      <a:pt x="1431" y="2337"/>
                      <a:pt x="2755" y="2391"/>
                      <a:pt x="3862" y="2391"/>
                    </a:cubicBezTo>
                    <a:cubicBezTo>
                      <a:pt x="7056" y="2391"/>
                      <a:pt x="10155" y="1297"/>
                      <a:pt x="14432" y="1297"/>
                    </a:cubicBezTo>
                    <a:cubicBezTo>
                      <a:pt x="14711" y="1297"/>
                      <a:pt x="14995" y="1301"/>
                      <a:pt x="15284" y="1311"/>
                    </a:cubicBezTo>
                    <a:cubicBezTo>
                      <a:pt x="19964" y="1444"/>
                      <a:pt x="24774" y="2284"/>
                      <a:pt x="29458" y="2284"/>
                    </a:cubicBezTo>
                    <a:cubicBezTo>
                      <a:pt x="29531" y="2284"/>
                      <a:pt x="29604" y="2284"/>
                      <a:pt x="29677" y="2283"/>
                    </a:cubicBezTo>
                    <a:cubicBezTo>
                      <a:pt x="33079" y="2256"/>
                      <a:pt x="38291" y="1797"/>
                      <a:pt x="42180" y="1581"/>
                    </a:cubicBezTo>
                    <a:lnTo>
                      <a:pt x="42099" y="285"/>
                    </a:lnTo>
                    <a:cubicBezTo>
                      <a:pt x="38210" y="501"/>
                      <a:pt x="33052" y="960"/>
                      <a:pt x="29677" y="987"/>
                    </a:cubicBezTo>
                    <a:cubicBezTo>
                      <a:pt x="29538" y="989"/>
                      <a:pt x="29399" y="990"/>
                      <a:pt x="29260" y="990"/>
                    </a:cubicBezTo>
                    <a:cubicBezTo>
                      <a:pt x="24663" y="990"/>
                      <a:pt x="19897" y="146"/>
                      <a:pt x="15284" y="15"/>
                    </a:cubicBezTo>
                    <a:cubicBezTo>
                      <a:pt x="14995" y="5"/>
                      <a:pt x="14711" y="0"/>
                      <a:pt x="14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65"/>
              <p:cNvSpPr/>
              <p:nvPr/>
            </p:nvSpPr>
            <p:spPr>
              <a:xfrm>
                <a:off x="1509175" y="5431738"/>
                <a:ext cx="1058550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42342" h="1631" extrusionOk="0">
                    <a:moveTo>
                      <a:pt x="14638" y="0"/>
                    </a:moveTo>
                    <a:cubicBezTo>
                      <a:pt x="10246" y="0"/>
                      <a:pt x="7116" y="1117"/>
                      <a:pt x="3889" y="1117"/>
                    </a:cubicBezTo>
                    <a:cubicBezTo>
                      <a:pt x="2782" y="1117"/>
                      <a:pt x="1458" y="1036"/>
                      <a:pt x="0" y="982"/>
                    </a:cubicBezTo>
                    <a:lnTo>
                      <a:pt x="0" y="1522"/>
                    </a:lnTo>
                    <a:cubicBezTo>
                      <a:pt x="1458" y="1577"/>
                      <a:pt x="2782" y="1631"/>
                      <a:pt x="3889" y="1631"/>
                    </a:cubicBezTo>
                    <a:cubicBezTo>
                      <a:pt x="7112" y="1631"/>
                      <a:pt x="10263" y="540"/>
                      <a:pt x="14626" y="540"/>
                    </a:cubicBezTo>
                    <a:cubicBezTo>
                      <a:pt x="14869" y="540"/>
                      <a:pt x="15115" y="543"/>
                      <a:pt x="15365" y="550"/>
                    </a:cubicBezTo>
                    <a:cubicBezTo>
                      <a:pt x="20045" y="710"/>
                      <a:pt x="24881" y="1550"/>
                      <a:pt x="29592" y="1550"/>
                    </a:cubicBezTo>
                    <a:cubicBezTo>
                      <a:pt x="29665" y="1550"/>
                      <a:pt x="29739" y="1550"/>
                      <a:pt x="29812" y="1550"/>
                    </a:cubicBezTo>
                    <a:cubicBezTo>
                      <a:pt x="33187" y="1495"/>
                      <a:pt x="38453" y="1036"/>
                      <a:pt x="42342" y="847"/>
                    </a:cubicBezTo>
                    <a:lnTo>
                      <a:pt x="42261" y="307"/>
                    </a:lnTo>
                    <a:cubicBezTo>
                      <a:pt x="38372" y="523"/>
                      <a:pt x="33187" y="955"/>
                      <a:pt x="29812" y="1009"/>
                    </a:cubicBezTo>
                    <a:cubicBezTo>
                      <a:pt x="29672" y="1011"/>
                      <a:pt x="29531" y="1012"/>
                      <a:pt x="29391" y="1012"/>
                    </a:cubicBezTo>
                    <a:cubicBezTo>
                      <a:pt x="24744" y="1012"/>
                      <a:pt x="19978" y="168"/>
                      <a:pt x="15365" y="10"/>
                    </a:cubicBezTo>
                    <a:cubicBezTo>
                      <a:pt x="15119" y="3"/>
                      <a:pt x="14876" y="0"/>
                      <a:pt x="14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1" name="Google Shape;2981;p65"/>
            <p:cNvGrpSpPr/>
            <p:nvPr/>
          </p:nvGrpSpPr>
          <p:grpSpPr>
            <a:xfrm>
              <a:off x="8971963" y="6161640"/>
              <a:ext cx="698867" cy="395720"/>
              <a:chOff x="2013351" y="4582349"/>
              <a:chExt cx="824233" cy="466705"/>
            </a:xfrm>
          </p:grpSpPr>
          <p:sp>
            <p:nvSpPr>
              <p:cNvPr id="2982" name="Google Shape;2982;p65"/>
              <p:cNvSpPr/>
              <p:nvPr/>
            </p:nvSpPr>
            <p:spPr>
              <a:xfrm>
                <a:off x="2582172" y="4652203"/>
                <a:ext cx="235017" cy="361613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5213" extrusionOk="0">
                    <a:moveTo>
                      <a:pt x="1" y="0"/>
                    </a:moveTo>
                    <a:lnTo>
                      <a:pt x="1" y="5212"/>
                    </a:lnTo>
                    <a:lnTo>
                      <a:pt x="3388" y="5212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8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65"/>
              <p:cNvSpPr/>
              <p:nvPr/>
            </p:nvSpPr>
            <p:spPr>
              <a:xfrm>
                <a:off x="2529799" y="4662400"/>
                <a:ext cx="235780" cy="36300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5233" extrusionOk="0">
                    <a:moveTo>
                      <a:pt x="1" y="0"/>
                    </a:moveTo>
                    <a:lnTo>
                      <a:pt x="1" y="5233"/>
                    </a:lnTo>
                    <a:lnTo>
                      <a:pt x="3398" y="5233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D3B5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65"/>
              <p:cNvSpPr/>
              <p:nvPr/>
            </p:nvSpPr>
            <p:spPr>
              <a:xfrm>
                <a:off x="2482559" y="4685639"/>
                <a:ext cx="235017" cy="363069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5234" extrusionOk="0">
                    <a:moveTo>
                      <a:pt x="0" y="1"/>
                    </a:moveTo>
                    <a:lnTo>
                      <a:pt x="0" y="5233"/>
                    </a:lnTo>
                    <a:lnTo>
                      <a:pt x="3387" y="5233"/>
                    </a:lnTo>
                    <a:lnTo>
                      <a:pt x="2014" y="1"/>
                    </a:lnTo>
                    <a:close/>
                  </a:path>
                </a:pathLst>
              </a:custGeom>
              <a:solidFill>
                <a:srgbClr val="48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65"/>
              <p:cNvSpPr/>
              <p:nvPr/>
            </p:nvSpPr>
            <p:spPr>
              <a:xfrm>
                <a:off x="2601110" y="4652620"/>
                <a:ext cx="235780" cy="39643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5715" extrusionOk="0">
                    <a:moveTo>
                      <a:pt x="1689" y="0"/>
                    </a:moveTo>
                    <a:cubicBezTo>
                      <a:pt x="1675" y="0"/>
                      <a:pt x="1661" y="2"/>
                      <a:pt x="1647" y="5"/>
                    </a:cubicBezTo>
                    <a:lnTo>
                      <a:pt x="137" y="477"/>
                    </a:lnTo>
                    <a:cubicBezTo>
                      <a:pt x="53" y="498"/>
                      <a:pt x="1" y="592"/>
                      <a:pt x="32" y="686"/>
                    </a:cubicBezTo>
                    <a:lnTo>
                      <a:pt x="1542" y="5594"/>
                    </a:lnTo>
                    <a:cubicBezTo>
                      <a:pt x="1568" y="5673"/>
                      <a:pt x="1638" y="5715"/>
                      <a:pt x="1709" y="5715"/>
                    </a:cubicBezTo>
                    <a:cubicBezTo>
                      <a:pt x="1723" y="5715"/>
                      <a:pt x="1738" y="5713"/>
                      <a:pt x="1752" y="5709"/>
                    </a:cubicBezTo>
                    <a:lnTo>
                      <a:pt x="3262" y="5238"/>
                    </a:lnTo>
                    <a:cubicBezTo>
                      <a:pt x="3356" y="5217"/>
                      <a:pt x="3398" y="5122"/>
                      <a:pt x="3377" y="5028"/>
                    </a:cubicBezTo>
                    <a:lnTo>
                      <a:pt x="1857" y="120"/>
                    </a:lnTo>
                    <a:cubicBezTo>
                      <a:pt x="1839" y="49"/>
                      <a:pt x="1768" y="0"/>
                      <a:pt x="1689" y="0"/>
                    </a:cubicBezTo>
                    <a:close/>
                  </a:path>
                </a:pathLst>
              </a:custGeom>
              <a:solidFill>
                <a:srgbClr val="5E44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65"/>
              <p:cNvSpPr/>
              <p:nvPr/>
            </p:nvSpPr>
            <p:spPr>
              <a:xfrm>
                <a:off x="2630938" y="4652897"/>
                <a:ext cx="206646" cy="38852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5601" extrusionOk="0">
                    <a:moveTo>
                      <a:pt x="1332" y="1"/>
                    </a:moveTo>
                    <a:lnTo>
                      <a:pt x="137" y="378"/>
                    </a:lnTo>
                    <a:cubicBezTo>
                      <a:pt x="42" y="399"/>
                      <a:pt x="0" y="494"/>
                      <a:pt x="21" y="588"/>
                    </a:cubicBezTo>
                    <a:lnTo>
                      <a:pt x="1542" y="5496"/>
                    </a:lnTo>
                    <a:cubicBezTo>
                      <a:pt x="1563" y="5548"/>
                      <a:pt x="1594" y="5590"/>
                      <a:pt x="1647" y="5601"/>
                    </a:cubicBezTo>
                    <a:lnTo>
                      <a:pt x="2842" y="5234"/>
                    </a:lnTo>
                    <a:cubicBezTo>
                      <a:pt x="2937" y="5202"/>
                      <a:pt x="2979" y="5108"/>
                      <a:pt x="2958" y="5024"/>
                    </a:cubicBezTo>
                    <a:lnTo>
                      <a:pt x="1437" y="116"/>
                    </a:lnTo>
                    <a:cubicBezTo>
                      <a:pt x="1427" y="64"/>
                      <a:pt x="1385" y="22"/>
                      <a:pt x="1332" y="1"/>
                    </a:cubicBezTo>
                    <a:close/>
                  </a:path>
                </a:pathLst>
              </a:custGeom>
              <a:solidFill>
                <a:srgbClr val="705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65"/>
              <p:cNvSpPr/>
              <p:nvPr/>
            </p:nvSpPr>
            <p:spPr>
              <a:xfrm>
                <a:off x="2618590" y="4670725"/>
                <a:ext cx="117855" cy="66454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958" extrusionOk="0">
                    <a:moveTo>
                      <a:pt x="1448" y="1"/>
                    </a:moveTo>
                    <a:cubicBezTo>
                      <a:pt x="1434" y="1"/>
                      <a:pt x="1420" y="2"/>
                      <a:pt x="1405" y="6"/>
                    </a:cubicBezTo>
                    <a:lnTo>
                      <a:pt x="116" y="404"/>
                    </a:lnTo>
                    <a:cubicBezTo>
                      <a:pt x="42" y="425"/>
                      <a:pt x="0" y="499"/>
                      <a:pt x="21" y="583"/>
                    </a:cubicBezTo>
                    <a:lnTo>
                      <a:pt x="137" y="950"/>
                    </a:lnTo>
                    <a:cubicBezTo>
                      <a:pt x="152" y="955"/>
                      <a:pt x="168" y="958"/>
                      <a:pt x="184" y="958"/>
                    </a:cubicBezTo>
                    <a:cubicBezTo>
                      <a:pt x="199" y="958"/>
                      <a:pt x="215" y="955"/>
                      <a:pt x="231" y="950"/>
                    </a:cubicBezTo>
                    <a:lnTo>
                      <a:pt x="1605" y="530"/>
                    </a:lnTo>
                    <a:cubicBezTo>
                      <a:pt x="1647" y="520"/>
                      <a:pt x="1678" y="488"/>
                      <a:pt x="1699" y="446"/>
                    </a:cubicBezTo>
                    <a:lnTo>
                      <a:pt x="1594" y="100"/>
                    </a:lnTo>
                    <a:cubicBezTo>
                      <a:pt x="1568" y="40"/>
                      <a:pt x="1514" y="1"/>
                      <a:pt x="1448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65"/>
              <p:cNvSpPr/>
              <p:nvPr/>
            </p:nvSpPr>
            <p:spPr>
              <a:xfrm>
                <a:off x="2658547" y="4724485"/>
                <a:ext cx="77206" cy="43979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634" extrusionOk="0">
                    <a:moveTo>
                      <a:pt x="952" y="0"/>
                    </a:moveTo>
                    <a:cubicBezTo>
                      <a:pt x="942" y="0"/>
                      <a:pt x="933" y="3"/>
                      <a:pt x="924" y="7"/>
                    </a:cubicBezTo>
                    <a:lnTo>
                      <a:pt x="85" y="269"/>
                    </a:lnTo>
                    <a:cubicBezTo>
                      <a:pt x="32" y="280"/>
                      <a:pt x="1" y="332"/>
                      <a:pt x="22" y="385"/>
                    </a:cubicBezTo>
                    <a:lnTo>
                      <a:pt x="95" y="626"/>
                    </a:lnTo>
                    <a:cubicBezTo>
                      <a:pt x="106" y="631"/>
                      <a:pt x="116" y="634"/>
                      <a:pt x="127" y="634"/>
                    </a:cubicBezTo>
                    <a:cubicBezTo>
                      <a:pt x="137" y="634"/>
                      <a:pt x="148" y="631"/>
                      <a:pt x="158" y="626"/>
                    </a:cubicBezTo>
                    <a:lnTo>
                      <a:pt x="1050" y="353"/>
                    </a:lnTo>
                    <a:cubicBezTo>
                      <a:pt x="1081" y="343"/>
                      <a:pt x="1102" y="322"/>
                      <a:pt x="1112" y="301"/>
                    </a:cubicBezTo>
                    <a:lnTo>
                      <a:pt x="1039" y="70"/>
                    </a:lnTo>
                    <a:cubicBezTo>
                      <a:pt x="1023" y="29"/>
                      <a:pt x="987" y="0"/>
                      <a:pt x="952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65"/>
              <p:cNvSpPr/>
              <p:nvPr/>
            </p:nvSpPr>
            <p:spPr>
              <a:xfrm>
                <a:off x="2440383" y="4589633"/>
                <a:ext cx="136793" cy="132492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910" extrusionOk="0">
                    <a:moveTo>
                      <a:pt x="147" y="1"/>
                    </a:moveTo>
                    <a:cubicBezTo>
                      <a:pt x="0" y="1"/>
                      <a:pt x="0" y="1909"/>
                      <a:pt x="147" y="1909"/>
                    </a:cubicBezTo>
                    <a:lnTo>
                      <a:pt x="1971" y="1909"/>
                    </a:lnTo>
                    <a:cubicBezTo>
                      <a:pt x="1741" y="1573"/>
                      <a:pt x="1688" y="661"/>
                      <a:pt x="1971" y="1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65"/>
              <p:cNvSpPr/>
              <p:nvPr/>
            </p:nvSpPr>
            <p:spPr>
              <a:xfrm>
                <a:off x="2472986" y="4629589"/>
                <a:ext cx="93993" cy="65622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946" extrusionOk="0">
                    <a:moveTo>
                      <a:pt x="645" y="1"/>
                    </a:moveTo>
                    <a:cubicBezTo>
                      <a:pt x="179" y="1"/>
                      <a:pt x="0" y="416"/>
                      <a:pt x="23" y="672"/>
                    </a:cubicBezTo>
                    <a:cubicBezTo>
                      <a:pt x="44" y="861"/>
                      <a:pt x="694" y="945"/>
                      <a:pt x="1355" y="945"/>
                    </a:cubicBezTo>
                    <a:cubicBezTo>
                      <a:pt x="1313" y="704"/>
                      <a:pt x="1302" y="463"/>
                      <a:pt x="1323" y="221"/>
                    </a:cubicBezTo>
                    <a:cubicBezTo>
                      <a:pt x="1051" y="63"/>
                      <a:pt x="826" y="1"/>
                      <a:pt x="645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65"/>
              <p:cNvSpPr/>
              <p:nvPr/>
            </p:nvSpPr>
            <p:spPr>
              <a:xfrm>
                <a:off x="2456338" y="4582349"/>
                <a:ext cx="151360" cy="2261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2014" y="326"/>
                    </a:lnTo>
                    <a:cubicBezTo>
                      <a:pt x="2182" y="326"/>
                      <a:pt x="2182" y="1"/>
                      <a:pt x="2014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65"/>
              <p:cNvSpPr/>
              <p:nvPr/>
            </p:nvSpPr>
            <p:spPr>
              <a:xfrm>
                <a:off x="2456338" y="4705270"/>
                <a:ext cx="149209" cy="23377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337" extrusionOk="0">
                    <a:moveTo>
                      <a:pt x="1" y="1"/>
                    </a:moveTo>
                    <a:lnTo>
                      <a:pt x="1" y="336"/>
                    </a:lnTo>
                    <a:lnTo>
                      <a:pt x="2014" y="336"/>
                    </a:lnTo>
                    <a:cubicBezTo>
                      <a:pt x="2150" y="336"/>
                      <a:pt x="2150" y="1"/>
                      <a:pt x="2014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65"/>
              <p:cNvSpPr/>
              <p:nvPr/>
            </p:nvSpPr>
            <p:spPr>
              <a:xfrm>
                <a:off x="2149382" y="4582349"/>
                <a:ext cx="328108" cy="146296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2109" extrusionOk="0">
                    <a:moveTo>
                      <a:pt x="997" y="1"/>
                    </a:moveTo>
                    <a:cubicBezTo>
                      <a:pt x="1" y="1"/>
                      <a:pt x="1" y="2108"/>
                      <a:pt x="997" y="2108"/>
                    </a:cubicBezTo>
                    <a:lnTo>
                      <a:pt x="4667" y="2108"/>
                    </a:lnTo>
                    <a:cubicBezTo>
                      <a:pt x="4709" y="2108"/>
                      <a:pt x="4730" y="2056"/>
                      <a:pt x="4730" y="2004"/>
                    </a:cubicBezTo>
                    <a:cubicBezTo>
                      <a:pt x="4730" y="1941"/>
                      <a:pt x="4709" y="1773"/>
                      <a:pt x="4667" y="1773"/>
                    </a:cubicBezTo>
                    <a:lnTo>
                      <a:pt x="4594" y="1773"/>
                    </a:lnTo>
                    <a:cubicBezTo>
                      <a:pt x="4394" y="1773"/>
                      <a:pt x="4394" y="326"/>
                      <a:pt x="4594" y="326"/>
                    </a:cubicBezTo>
                    <a:lnTo>
                      <a:pt x="4667" y="326"/>
                    </a:lnTo>
                    <a:cubicBezTo>
                      <a:pt x="4709" y="326"/>
                      <a:pt x="4730" y="158"/>
                      <a:pt x="4730" y="106"/>
                    </a:cubicBezTo>
                    <a:cubicBezTo>
                      <a:pt x="4730" y="43"/>
                      <a:pt x="4709" y="1"/>
                      <a:pt x="46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65"/>
              <p:cNvSpPr/>
              <p:nvPr/>
            </p:nvSpPr>
            <p:spPr>
              <a:xfrm>
                <a:off x="2418532" y="4582349"/>
                <a:ext cx="58962" cy="146296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109" extrusionOk="0">
                    <a:moveTo>
                      <a:pt x="493" y="1"/>
                    </a:moveTo>
                    <a:cubicBezTo>
                      <a:pt x="0" y="221"/>
                      <a:pt x="0" y="1899"/>
                      <a:pt x="493" y="2108"/>
                    </a:cubicBezTo>
                    <a:lnTo>
                      <a:pt x="787" y="2108"/>
                    </a:lnTo>
                    <a:cubicBezTo>
                      <a:pt x="818" y="2108"/>
                      <a:pt x="850" y="2066"/>
                      <a:pt x="850" y="2004"/>
                    </a:cubicBezTo>
                    <a:cubicBezTo>
                      <a:pt x="850" y="1951"/>
                      <a:pt x="818" y="1773"/>
                      <a:pt x="787" y="1773"/>
                    </a:cubicBezTo>
                    <a:lnTo>
                      <a:pt x="714" y="1773"/>
                    </a:lnTo>
                    <a:cubicBezTo>
                      <a:pt x="514" y="1773"/>
                      <a:pt x="514" y="336"/>
                      <a:pt x="714" y="336"/>
                    </a:cubicBezTo>
                    <a:lnTo>
                      <a:pt x="787" y="336"/>
                    </a:lnTo>
                    <a:cubicBezTo>
                      <a:pt x="818" y="336"/>
                      <a:pt x="850" y="158"/>
                      <a:pt x="850" y="106"/>
                    </a:cubicBezTo>
                    <a:cubicBezTo>
                      <a:pt x="850" y="43"/>
                      <a:pt x="818" y="1"/>
                      <a:pt x="787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65"/>
              <p:cNvSpPr/>
              <p:nvPr/>
            </p:nvSpPr>
            <p:spPr>
              <a:xfrm>
                <a:off x="2193015" y="4610027"/>
                <a:ext cx="53899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311" extrusionOk="0">
                    <a:moveTo>
                      <a:pt x="347" y="0"/>
                    </a:moveTo>
                    <a:cubicBezTo>
                      <a:pt x="1" y="0"/>
                      <a:pt x="1" y="1311"/>
                      <a:pt x="347" y="1311"/>
                    </a:cubicBezTo>
                    <a:lnTo>
                      <a:pt x="777" y="1311"/>
                    </a:lnTo>
                    <a:cubicBezTo>
                      <a:pt x="504" y="1164"/>
                      <a:pt x="504" y="147"/>
                      <a:pt x="77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65"/>
              <p:cNvSpPr/>
              <p:nvPr/>
            </p:nvSpPr>
            <p:spPr>
              <a:xfrm>
                <a:off x="2355962" y="4610027"/>
                <a:ext cx="53899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311" extrusionOk="0">
                    <a:moveTo>
                      <a:pt x="357" y="0"/>
                    </a:moveTo>
                    <a:cubicBezTo>
                      <a:pt x="1" y="0"/>
                      <a:pt x="1" y="1311"/>
                      <a:pt x="357" y="1311"/>
                    </a:cubicBezTo>
                    <a:lnTo>
                      <a:pt x="777" y="1311"/>
                    </a:lnTo>
                    <a:cubicBezTo>
                      <a:pt x="514" y="1164"/>
                      <a:pt x="514" y="147"/>
                      <a:pt x="77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65"/>
              <p:cNvSpPr/>
              <p:nvPr/>
            </p:nvSpPr>
            <p:spPr>
              <a:xfrm>
                <a:off x="2469448" y="4733642"/>
                <a:ext cx="175361" cy="16377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361" extrusionOk="0">
                    <a:moveTo>
                      <a:pt x="231" y="1"/>
                    </a:moveTo>
                    <a:cubicBezTo>
                      <a:pt x="0" y="1"/>
                      <a:pt x="0" y="2360"/>
                      <a:pt x="231" y="2360"/>
                    </a:cubicBezTo>
                    <a:lnTo>
                      <a:pt x="2528" y="2360"/>
                    </a:lnTo>
                    <a:cubicBezTo>
                      <a:pt x="2370" y="1773"/>
                      <a:pt x="2349" y="630"/>
                      <a:pt x="2528" y="1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65"/>
              <p:cNvSpPr/>
              <p:nvPr/>
            </p:nvSpPr>
            <p:spPr>
              <a:xfrm>
                <a:off x="2522585" y="4778731"/>
                <a:ext cx="117855" cy="9975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38" extrusionOk="0">
                    <a:moveTo>
                      <a:pt x="1657" y="1"/>
                    </a:moveTo>
                    <a:cubicBezTo>
                      <a:pt x="734" y="1"/>
                      <a:pt x="0" y="326"/>
                      <a:pt x="0" y="714"/>
                    </a:cubicBezTo>
                    <a:cubicBezTo>
                      <a:pt x="0" y="1113"/>
                      <a:pt x="745" y="1438"/>
                      <a:pt x="1657" y="1438"/>
                    </a:cubicBezTo>
                    <a:lnTo>
                      <a:pt x="1699" y="1438"/>
                    </a:lnTo>
                    <a:cubicBezTo>
                      <a:pt x="1636" y="955"/>
                      <a:pt x="1615" y="483"/>
                      <a:pt x="1657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65"/>
              <p:cNvSpPr/>
              <p:nvPr/>
            </p:nvSpPr>
            <p:spPr>
              <a:xfrm>
                <a:off x="2099160" y="4722751"/>
                <a:ext cx="427789" cy="184864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665" extrusionOk="0">
                    <a:moveTo>
                      <a:pt x="819" y="1"/>
                    </a:moveTo>
                    <a:cubicBezTo>
                      <a:pt x="1" y="1"/>
                      <a:pt x="1" y="2664"/>
                      <a:pt x="819" y="2664"/>
                    </a:cubicBezTo>
                    <a:lnTo>
                      <a:pt x="6062" y="2664"/>
                    </a:lnTo>
                    <a:cubicBezTo>
                      <a:pt x="6114" y="2664"/>
                      <a:pt x="6167" y="2591"/>
                      <a:pt x="6167" y="2507"/>
                    </a:cubicBezTo>
                    <a:cubicBezTo>
                      <a:pt x="6167" y="2412"/>
                      <a:pt x="6114" y="2339"/>
                      <a:pt x="6062" y="2339"/>
                    </a:cubicBezTo>
                    <a:lnTo>
                      <a:pt x="5947" y="2339"/>
                    </a:lnTo>
                    <a:cubicBezTo>
                      <a:pt x="5632" y="2339"/>
                      <a:pt x="5632" y="315"/>
                      <a:pt x="5947" y="315"/>
                    </a:cubicBezTo>
                    <a:lnTo>
                      <a:pt x="6062" y="315"/>
                    </a:lnTo>
                    <a:cubicBezTo>
                      <a:pt x="6114" y="315"/>
                      <a:pt x="6167" y="252"/>
                      <a:pt x="6167" y="158"/>
                    </a:cubicBezTo>
                    <a:cubicBezTo>
                      <a:pt x="6167" y="74"/>
                      <a:pt x="6114" y="1"/>
                      <a:pt x="6062" y="1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65"/>
              <p:cNvSpPr/>
              <p:nvPr/>
            </p:nvSpPr>
            <p:spPr>
              <a:xfrm>
                <a:off x="2494213" y="4722751"/>
                <a:ext cx="165164" cy="2192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2307" y="315"/>
                    </a:lnTo>
                    <a:cubicBezTo>
                      <a:pt x="2349" y="315"/>
                      <a:pt x="2380" y="242"/>
                      <a:pt x="2380" y="158"/>
                    </a:cubicBezTo>
                    <a:cubicBezTo>
                      <a:pt x="2380" y="74"/>
                      <a:pt x="2349" y="1"/>
                      <a:pt x="2307" y="1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65"/>
              <p:cNvSpPr/>
              <p:nvPr/>
            </p:nvSpPr>
            <p:spPr>
              <a:xfrm>
                <a:off x="2494213" y="4885004"/>
                <a:ext cx="165164" cy="22614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326" extrusionOk="0">
                    <a:moveTo>
                      <a:pt x="0" y="0"/>
                    </a:moveTo>
                    <a:lnTo>
                      <a:pt x="0" y="325"/>
                    </a:lnTo>
                    <a:lnTo>
                      <a:pt x="2307" y="325"/>
                    </a:lnTo>
                    <a:cubicBezTo>
                      <a:pt x="2349" y="325"/>
                      <a:pt x="2380" y="252"/>
                      <a:pt x="2380" y="168"/>
                    </a:cubicBezTo>
                    <a:cubicBezTo>
                      <a:pt x="2380" y="73"/>
                      <a:pt x="2349" y="0"/>
                      <a:pt x="2307" y="0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65"/>
              <p:cNvSpPr/>
              <p:nvPr/>
            </p:nvSpPr>
            <p:spPr>
              <a:xfrm>
                <a:off x="2099160" y="4722751"/>
                <a:ext cx="397961" cy="184864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2665" extrusionOk="0">
                    <a:moveTo>
                      <a:pt x="819" y="1"/>
                    </a:moveTo>
                    <a:cubicBezTo>
                      <a:pt x="1" y="1"/>
                      <a:pt x="1" y="2664"/>
                      <a:pt x="819" y="2664"/>
                    </a:cubicBezTo>
                    <a:lnTo>
                      <a:pt x="5737" y="2664"/>
                    </a:lnTo>
                    <a:cubicBezTo>
                      <a:pt x="4919" y="2664"/>
                      <a:pt x="4919" y="1"/>
                      <a:pt x="5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65"/>
              <p:cNvSpPr/>
              <p:nvPr/>
            </p:nvSpPr>
            <p:spPr>
              <a:xfrm>
                <a:off x="2126838" y="4748972"/>
                <a:ext cx="60419" cy="131729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899" extrusionOk="0">
                    <a:moveTo>
                      <a:pt x="451" y="0"/>
                    </a:moveTo>
                    <a:cubicBezTo>
                      <a:pt x="0" y="0"/>
                      <a:pt x="0" y="1898"/>
                      <a:pt x="451" y="1898"/>
                    </a:cubicBezTo>
                    <a:lnTo>
                      <a:pt x="871" y="1898"/>
                    </a:lnTo>
                    <a:cubicBezTo>
                      <a:pt x="598" y="1625"/>
                      <a:pt x="598" y="273"/>
                      <a:pt x="871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65"/>
              <p:cNvSpPr/>
              <p:nvPr/>
            </p:nvSpPr>
            <p:spPr>
              <a:xfrm>
                <a:off x="2202519" y="4794755"/>
                <a:ext cx="216080" cy="40788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588" extrusionOk="0">
                    <a:moveTo>
                      <a:pt x="94" y="1"/>
                    </a:moveTo>
                    <a:cubicBezTo>
                      <a:pt x="0" y="1"/>
                      <a:pt x="0" y="588"/>
                      <a:pt x="94" y="588"/>
                    </a:cubicBezTo>
                    <a:lnTo>
                      <a:pt x="3114" y="588"/>
                    </a:lnTo>
                    <a:cubicBezTo>
                      <a:pt x="3052" y="588"/>
                      <a:pt x="3052" y="1"/>
                      <a:pt x="3114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65"/>
              <p:cNvSpPr/>
              <p:nvPr/>
            </p:nvSpPr>
            <p:spPr>
              <a:xfrm>
                <a:off x="2462928" y="4911919"/>
                <a:ext cx="181882" cy="125139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1804" extrusionOk="0">
                    <a:moveTo>
                      <a:pt x="283" y="0"/>
                    </a:moveTo>
                    <a:cubicBezTo>
                      <a:pt x="0" y="0"/>
                      <a:pt x="0" y="1804"/>
                      <a:pt x="283" y="1804"/>
                    </a:cubicBezTo>
                    <a:lnTo>
                      <a:pt x="2622" y="1804"/>
                    </a:lnTo>
                    <a:cubicBezTo>
                      <a:pt x="2129" y="1300"/>
                      <a:pt x="2129" y="503"/>
                      <a:pt x="2622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65"/>
              <p:cNvSpPr/>
              <p:nvPr/>
            </p:nvSpPr>
            <p:spPr>
              <a:xfrm>
                <a:off x="2510168" y="4943897"/>
                <a:ext cx="134642" cy="93161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43" extrusionOk="0">
                    <a:moveTo>
                      <a:pt x="1647" y="0"/>
                    </a:moveTo>
                    <a:cubicBezTo>
                      <a:pt x="735" y="32"/>
                      <a:pt x="1" y="367"/>
                      <a:pt x="1" y="776"/>
                    </a:cubicBezTo>
                    <a:cubicBezTo>
                      <a:pt x="1" y="997"/>
                      <a:pt x="210" y="1196"/>
                      <a:pt x="546" y="1343"/>
                    </a:cubicBezTo>
                    <a:lnTo>
                      <a:pt x="1941" y="1343"/>
                    </a:lnTo>
                    <a:cubicBezTo>
                      <a:pt x="1595" y="986"/>
                      <a:pt x="1479" y="462"/>
                      <a:pt x="164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65"/>
              <p:cNvSpPr/>
              <p:nvPr/>
            </p:nvSpPr>
            <p:spPr>
              <a:xfrm>
                <a:off x="2013351" y="4903178"/>
                <a:ext cx="519424" cy="14116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2035" extrusionOk="0">
                    <a:moveTo>
                      <a:pt x="997" y="0"/>
                    </a:moveTo>
                    <a:cubicBezTo>
                      <a:pt x="1" y="0"/>
                      <a:pt x="1" y="2035"/>
                      <a:pt x="997" y="2035"/>
                    </a:cubicBezTo>
                    <a:lnTo>
                      <a:pt x="7362" y="2035"/>
                    </a:lnTo>
                    <a:cubicBezTo>
                      <a:pt x="7435" y="2035"/>
                      <a:pt x="7488" y="1982"/>
                      <a:pt x="7488" y="1919"/>
                    </a:cubicBezTo>
                    <a:cubicBezTo>
                      <a:pt x="7488" y="1846"/>
                      <a:pt x="7435" y="1793"/>
                      <a:pt x="7362" y="1793"/>
                    </a:cubicBezTo>
                    <a:lnTo>
                      <a:pt x="7226" y="1793"/>
                    </a:lnTo>
                    <a:cubicBezTo>
                      <a:pt x="6848" y="1793"/>
                      <a:pt x="6848" y="241"/>
                      <a:pt x="7226" y="241"/>
                    </a:cubicBezTo>
                    <a:lnTo>
                      <a:pt x="7362" y="241"/>
                    </a:lnTo>
                    <a:cubicBezTo>
                      <a:pt x="7435" y="241"/>
                      <a:pt x="7488" y="189"/>
                      <a:pt x="7488" y="126"/>
                    </a:cubicBezTo>
                    <a:cubicBezTo>
                      <a:pt x="7488" y="53"/>
                      <a:pt x="7435" y="0"/>
                      <a:pt x="7362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65"/>
              <p:cNvSpPr/>
              <p:nvPr/>
            </p:nvSpPr>
            <p:spPr>
              <a:xfrm>
                <a:off x="2493450" y="4903178"/>
                <a:ext cx="169534" cy="16787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2" extrusionOk="0">
                    <a:moveTo>
                      <a:pt x="1" y="0"/>
                    </a:moveTo>
                    <a:lnTo>
                      <a:pt x="1" y="241"/>
                    </a:lnTo>
                    <a:lnTo>
                      <a:pt x="2360" y="241"/>
                    </a:lnTo>
                    <a:cubicBezTo>
                      <a:pt x="2402" y="241"/>
                      <a:pt x="2444" y="189"/>
                      <a:pt x="2444" y="126"/>
                    </a:cubicBezTo>
                    <a:cubicBezTo>
                      <a:pt x="2444" y="53"/>
                      <a:pt x="2402" y="0"/>
                      <a:pt x="2360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65"/>
              <p:cNvSpPr/>
              <p:nvPr/>
            </p:nvSpPr>
            <p:spPr>
              <a:xfrm>
                <a:off x="2493450" y="5027556"/>
                <a:ext cx="169534" cy="16787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2" extrusionOk="0">
                    <a:moveTo>
                      <a:pt x="1" y="0"/>
                    </a:moveTo>
                    <a:lnTo>
                      <a:pt x="1" y="242"/>
                    </a:lnTo>
                    <a:lnTo>
                      <a:pt x="2360" y="242"/>
                    </a:lnTo>
                    <a:cubicBezTo>
                      <a:pt x="2402" y="242"/>
                      <a:pt x="2444" y="189"/>
                      <a:pt x="2444" y="126"/>
                    </a:cubicBezTo>
                    <a:cubicBezTo>
                      <a:pt x="2444" y="53"/>
                      <a:pt x="2402" y="0"/>
                      <a:pt x="2360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65"/>
              <p:cNvSpPr/>
              <p:nvPr/>
            </p:nvSpPr>
            <p:spPr>
              <a:xfrm>
                <a:off x="2013351" y="4903178"/>
                <a:ext cx="497642" cy="141163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2035" extrusionOk="0">
                    <a:moveTo>
                      <a:pt x="997" y="0"/>
                    </a:moveTo>
                    <a:cubicBezTo>
                      <a:pt x="1" y="0"/>
                      <a:pt x="1" y="2035"/>
                      <a:pt x="997" y="2035"/>
                    </a:cubicBezTo>
                    <a:lnTo>
                      <a:pt x="7173" y="2035"/>
                    </a:lnTo>
                    <a:cubicBezTo>
                      <a:pt x="6481" y="2035"/>
                      <a:pt x="6481" y="0"/>
                      <a:pt x="7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1" name="Google Shape;3011;p65"/>
          <p:cNvGrpSpPr/>
          <p:nvPr/>
        </p:nvGrpSpPr>
        <p:grpSpPr>
          <a:xfrm>
            <a:off x="7782400" y="1306931"/>
            <a:ext cx="648376" cy="880878"/>
            <a:chOff x="638276" y="3526008"/>
            <a:chExt cx="714936" cy="971200"/>
          </a:xfrm>
        </p:grpSpPr>
        <p:sp>
          <p:nvSpPr>
            <p:cNvPr id="3012" name="Google Shape;3012;p6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3" name="Google Shape;3013;p6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014" name="Google Shape;3014;p6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6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6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6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6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6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6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6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6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6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6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6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6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6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6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6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6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6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6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6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6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6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6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6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6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6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0" name="Google Shape;3040;p65"/>
          <p:cNvGrpSpPr/>
          <p:nvPr/>
        </p:nvGrpSpPr>
        <p:grpSpPr>
          <a:xfrm rot="-1321491">
            <a:off x="2174214" y="1977233"/>
            <a:ext cx="714934" cy="378491"/>
            <a:chOff x="-1074225" y="4512538"/>
            <a:chExt cx="714950" cy="378500"/>
          </a:xfrm>
        </p:grpSpPr>
        <p:sp>
          <p:nvSpPr>
            <p:cNvPr id="3041" name="Google Shape;3041;p6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2" name="Google Shape;3052;p65"/>
          <p:cNvGrpSpPr/>
          <p:nvPr/>
        </p:nvGrpSpPr>
        <p:grpSpPr>
          <a:xfrm>
            <a:off x="713269" y="866658"/>
            <a:ext cx="3268775" cy="380199"/>
            <a:chOff x="975489" y="863689"/>
            <a:chExt cx="3268775" cy="380199"/>
          </a:xfrm>
        </p:grpSpPr>
        <p:grpSp>
          <p:nvGrpSpPr>
            <p:cNvPr id="3053" name="Google Shape;3053;p65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054" name="Google Shape;3054;p65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65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65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65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65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65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65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65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65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65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65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65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65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65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65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65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65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65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65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65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65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65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65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65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65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65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65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65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65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65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65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65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65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65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65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65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65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65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65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65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65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65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65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65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65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65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65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65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65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65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65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65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65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65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65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65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65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65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65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65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65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65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65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65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65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65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65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65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65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65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65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65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65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65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65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65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65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65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65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65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65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65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65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65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65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65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65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65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65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65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65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65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65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65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65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65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65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65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65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65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65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65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65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65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65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65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0" name="Google Shape;3160;p65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5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5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5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5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5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5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5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5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5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0" name="Google Shape;3170;p65"/>
          <p:cNvGrpSpPr/>
          <p:nvPr/>
        </p:nvGrpSpPr>
        <p:grpSpPr>
          <a:xfrm flipH="1">
            <a:off x="5161969" y="866658"/>
            <a:ext cx="3268775" cy="380199"/>
            <a:chOff x="975489" y="863689"/>
            <a:chExt cx="3268775" cy="380199"/>
          </a:xfrm>
        </p:grpSpPr>
        <p:grpSp>
          <p:nvGrpSpPr>
            <p:cNvPr id="3171" name="Google Shape;3171;p65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172" name="Google Shape;3172;p65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65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65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65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65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65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65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65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65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65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65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65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65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65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65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65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65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65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65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65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65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65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65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65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65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65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65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65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65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65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65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65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65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65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65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65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65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65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65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65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65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65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65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65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65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65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65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65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65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65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65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65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65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65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65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65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65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65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65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65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65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65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65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65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65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65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65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65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65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65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65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65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65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65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65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65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65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65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65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65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65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65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65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65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65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65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65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65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65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65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65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65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65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65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65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65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65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65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65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65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65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65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65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65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65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65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8" name="Google Shape;3278;p65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5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5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5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5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5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5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5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5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5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8" name="Google Shape;3288;p65"/>
          <p:cNvSpPr/>
          <p:nvPr/>
        </p:nvSpPr>
        <p:spPr>
          <a:xfrm>
            <a:off x="8556" y="123672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9" name="Google Shape;3289;p65"/>
          <p:cNvGrpSpPr/>
          <p:nvPr/>
        </p:nvGrpSpPr>
        <p:grpSpPr>
          <a:xfrm>
            <a:off x="6436478" y="2126964"/>
            <a:ext cx="2361719" cy="2495972"/>
            <a:chOff x="6468428" y="2629501"/>
            <a:chExt cx="2361719" cy="2495972"/>
          </a:xfrm>
        </p:grpSpPr>
        <p:sp>
          <p:nvSpPr>
            <p:cNvPr id="3290" name="Google Shape;3290;p65"/>
            <p:cNvSpPr/>
            <p:nvPr/>
          </p:nvSpPr>
          <p:spPr>
            <a:xfrm>
              <a:off x="6803248" y="4031902"/>
              <a:ext cx="53516" cy="1092188"/>
            </a:xfrm>
            <a:custGeom>
              <a:avLst/>
              <a:gdLst/>
              <a:ahLst/>
              <a:cxnLst/>
              <a:rect l="l" t="t" r="r" b="b"/>
              <a:pathLst>
                <a:path w="663" h="13531" extrusionOk="0">
                  <a:moveTo>
                    <a:pt x="0" y="1"/>
                  </a:moveTo>
                  <a:lnTo>
                    <a:pt x="0" y="13531"/>
                  </a:lnTo>
                  <a:lnTo>
                    <a:pt x="263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5"/>
            <p:cNvSpPr/>
            <p:nvPr/>
          </p:nvSpPr>
          <p:spPr>
            <a:xfrm>
              <a:off x="6803248" y="4031902"/>
              <a:ext cx="53516" cy="158933"/>
            </a:xfrm>
            <a:custGeom>
              <a:avLst/>
              <a:gdLst/>
              <a:ahLst/>
              <a:cxnLst/>
              <a:rect l="l" t="t" r="r" b="b"/>
              <a:pathLst>
                <a:path w="663" h="1969" extrusionOk="0">
                  <a:moveTo>
                    <a:pt x="0" y="1"/>
                  </a:moveTo>
                  <a:lnTo>
                    <a:pt x="0" y="1850"/>
                  </a:lnTo>
                  <a:lnTo>
                    <a:pt x="603" y="196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5"/>
            <p:cNvSpPr/>
            <p:nvPr/>
          </p:nvSpPr>
          <p:spPr>
            <a:xfrm>
              <a:off x="6582725" y="4031902"/>
              <a:ext cx="53516" cy="1092188"/>
            </a:xfrm>
            <a:custGeom>
              <a:avLst/>
              <a:gdLst/>
              <a:ahLst/>
              <a:cxnLst/>
              <a:rect l="l" t="t" r="r" b="b"/>
              <a:pathLst>
                <a:path w="663" h="13531" extrusionOk="0">
                  <a:moveTo>
                    <a:pt x="1" y="1"/>
                  </a:moveTo>
                  <a:lnTo>
                    <a:pt x="1" y="13531"/>
                  </a:lnTo>
                  <a:lnTo>
                    <a:pt x="272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5"/>
            <p:cNvSpPr/>
            <p:nvPr/>
          </p:nvSpPr>
          <p:spPr>
            <a:xfrm>
              <a:off x="6582725" y="4031902"/>
              <a:ext cx="53516" cy="135686"/>
            </a:xfrm>
            <a:custGeom>
              <a:avLst/>
              <a:gdLst/>
              <a:ahLst/>
              <a:cxnLst/>
              <a:rect l="l" t="t" r="r" b="b"/>
              <a:pathLst>
                <a:path w="663" h="1681" extrusionOk="0">
                  <a:moveTo>
                    <a:pt x="1" y="1"/>
                  </a:moveTo>
                  <a:lnTo>
                    <a:pt x="1" y="1561"/>
                  </a:lnTo>
                  <a:lnTo>
                    <a:pt x="620" y="16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5"/>
            <p:cNvSpPr/>
            <p:nvPr/>
          </p:nvSpPr>
          <p:spPr>
            <a:xfrm>
              <a:off x="7496861" y="2629501"/>
              <a:ext cx="324646" cy="473327"/>
            </a:xfrm>
            <a:custGeom>
              <a:avLst/>
              <a:gdLst/>
              <a:ahLst/>
              <a:cxnLst/>
              <a:rect l="l" t="t" r="r" b="b"/>
              <a:pathLst>
                <a:path w="4022" h="5864" extrusionOk="0">
                  <a:moveTo>
                    <a:pt x="1741" y="1"/>
                  </a:moveTo>
                  <a:cubicBezTo>
                    <a:pt x="954" y="1"/>
                    <a:pt x="120" y="401"/>
                    <a:pt x="1" y="977"/>
                  </a:cubicBezTo>
                  <a:cubicBezTo>
                    <a:pt x="1" y="977"/>
                    <a:pt x="382" y="1240"/>
                    <a:pt x="561" y="1469"/>
                  </a:cubicBezTo>
                  <a:cubicBezTo>
                    <a:pt x="798" y="1774"/>
                    <a:pt x="1095" y="3047"/>
                    <a:pt x="1502" y="4200"/>
                  </a:cubicBezTo>
                  <a:cubicBezTo>
                    <a:pt x="1918" y="5363"/>
                    <a:pt x="4022" y="5863"/>
                    <a:pt x="4022" y="5863"/>
                  </a:cubicBezTo>
                  <a:cubicBezTo>
                    <a:pt x="4022" y="5863"/>
                    <a:pt x="3589" y="5329"/>
                    <a:pt x="3479" y="4565"/>
                  </a:cubicBezTo>
                  <a:cubicBezTo>
                    <a:pt x="3360" y="3810"/>
                    <a:pt x="3428" y="595"/>
                    <a:pt x="2529" y="163"/>
                  </a:cubicBezTo>
                  <a:cubicBezTo>
                    <a:pt x="2295" y="51"/>
                    <a:pt x="2021" y="1"/>
                    <a:pt x="1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5"/>
            <p:cNvSpPr/>
            <p:nvPr/>
          </p:nvSpPr>
          <p:spPr>
            <a:xfrm>
              <a:off x="7495488" y="2649762"/>
              <a:ext cx="81605" cy="67480"/>
            </a:xfrm>
            <a:custGeom>
              <a:avLst/>
              <a:gdLst/>
              <a:ahLst/>
              <a:cxnLst/>
              <a:rect l="l" t="t" r="r" b="b"/>
              <a:pathLst>
                <a:path w="1011" h="836" extrusionOk="0">
                  <a:moveTo>
                    <a:pt x="459" y="1"/>
                  </a:moveTo>
                  <a:cubicBezTo>
                    <a:pt x="315" y="1"/>
                    <a:pt x="182" y="67"/>
                    <a:pt x="111" y="191"/>
                  </a:cubicBezTo>
                  <a:cubicBezTo>
                    <a:pt x="1" y="387"/>
                    <a:pt x="85" y="650"/>
                    <a:pt x="306" y="768"/>
                  </a:cubicBezTo>
                  <a:cubicBezTo>
                    <a:pt x="385" y="814"/>
                    <a:pt x="470" y="836"/>
                    <a:pt x="551" y="836"/>
                  </a:cubicBezTo>
                  <a:cubicBezTo>
                    <a:pt x="696" y="836"/>
                    <a:pt x="829" y="766"/>
                    <a:pt x="900" y="641"/>
                  </a:cubicBezTo>
                  <a:cubicBezTo>
                    <a:pt x="1010" y="446"/>
                    <a:pt x="925" y="191"/>
                    <a:pt x="705" y="64"/>
                  </a:cubicBezTo>
                  <a:cubicBezTo>
                    <a:pt x="625" y="21"/>
                    <a:pt x="541" y="1"/>
                    <a:pt x="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5"/>
            <p:cNvSpPr/>
            <p:nvPr/>
          </p:nvSpPr>
          <p:spPr>
            <a:xfrm>
              <a:off x="7181171" y="2668569"/>
              <a:ext cx="518449" cy="469292"/>
            </a:xfrm>
            <a:custGeom>
              <a:avLst/>
              <a:gdLst/>
              <a:ahLst/>
              <a:cxnLst/>
              <a:rect l="l" t="t" r="r" b="b"/>
              <a:pathLst>
                <a:path w="6423" h="5814" extrusionOk="0">
                  <a:moveTo>
                    <a:pt x="3844" y="1"/>
                  </a:moveTo>
                  <a:cubicBezTo>
                    <a:pt x="2810" y="1"/>
                    <a:pt x="1596" y="493"/>
                    <a:pt x="1596" y="493"/>
                  </a:cubicBezTo>
                  <a:cubicBezTo>
                    <a:pt x="883" y="646"/>
                    <a:pt x="442" y="1477"/>
                    <a:pt x="222" y="2240"/>
                  </a:cubicBezTo>
                  <a:cubicBezTo>
                    <a:pt x="1" y="3004"/>
                    <a:pt x="417" y="4480"/>
                    <a:pt x="1799" y="4989"/>
                  </a:cubicBezTo>
                  <a:cubicBezTo>
                    <a:pt x="1799" y="4989"/>
                    <a:pt x="2166" y="5814"/>
                    <a:pt x="3195" y="5814"/>
                  </a:cubicBezTo>
                  <a:cubicBezTo>
                    <a:pt x="3502" y="5814"/>
                    <a:pt x="3869" y="5740"/>
                    <a:pt x="4302" y="5549"/>
                  </a:cubicBezTo>
                  <a:cubicBezTo>
                    <a:pt x="6423" y="4616"/>
                    <a:pt x="5888" y="1172"/>
                    <a:pt x="4938" y="323"/>
                  </a:cubicBezTo>
                  <a:cubicBezTo>
                    <a:pt x="4670" y="85"/>
                    <a:pt x="4272" y="1"/>
                    <a:pt x="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5"/>
            <p:cNvSpPr/>
            <p:nvPr/>
          </p:nvSpPr>
          <p:spPr>
            <a:xfrm>
              <a:off x="7216122" y="2669296"/>
              <a:ext cx="483498" cy="468484"/>
            </a:xfrm>
            <a:custGeom>
              <a:avLst/>
              <a:gdLst/>
              <a:ahLst/>
              <a:cxnLst/>
              <a:rect l="l" t="t" r="r" b="b"/>
              <a:pathLst>
                <a:path w="5990" h="5804" extrusionOk="0">
                  <a:moveTo>
                    <a:pt x="3521" y="0"/>
                  </a:moveTo>
                  <a:cubicBezTo>
                    <a:pt x="3521" y="662"/>
                    <a:pt x="3275" y="1442"/>
                    <a:pt x="2775" y="2164"/>
                  </a:cubicBezTo>
                  <a:cubicBezTo>
                    <a:pt x="2077" y="3172"/>
                    <a:pt x="1095" y="3767"/>
                    <a:pt x="282" y="3767"/>
                  </a:cubicBezTo>
                  <a:cubicBezTo>
                    <a:pt x="186" y="3767"/>
                    <a:pt x="92" y="3758"/>
                    <a:pt x="1" y="3741"/>
                  </a:cubicBezTo>
                  <a:lnTo>
                    <a:pt x="1" y="3741"/>
                  </a:lnTo>
                  <a:cubicBezTo>
                    <a:pt x="255" y="4250"/>
                    <a:pt x="688" y="4725"/>
                    <a:pt x="1366" y="4971"/>
                  </a:cubicBezTo>
                  <a:cubicBezTo>
                    <a:pt x="1366" y="4971"/>
                    <a:pt x="1740" y="5803"/>
                    <a:pt x="2774" y="5803"/>
                  </a:cubicBezTo>
                  <a:cubicBezTo>
                    <a:pt x="3081" y="5803"/>
                    <a:pt x="3446" y="5730"/>
                    <a:pt x="3877" y="5540"/>
                  </a:cubicBezTo>
                  <a:cubicBezTo>
                    <a:pt x="5990" y="4607"/>
                    <a:pt x="5455" y="1163"/>
                    <a:pt x="4505" y="314"/>
                  </a:cubicBezTo>
                  <a:cubicBezTo>
                    <a:pt x="4259" y="102"/>
                    <a:pt x="3903" y="9"/>
                    <a:pt x="3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5"/>
            <p:cNvSpPr/>
            <p:nvPr/>
          </p:nvSpPr>
          <p:spPr>
            <a:xfrm>
              <a:off x="6693713" y="3509251"/>
              <a:ext cx="578664" cy="239973"/>
            </a:xfrm>
            <a:custGeom>
              <a:avLst/>
              <a:gdLst/>
              <a:ahLst/>
              <a:cxnLst/>
              <a:rect l="l" t="t" r="r" b="b"/>
              <a:pathLst>
                <a:path w="7169" h="2973" extrusionOk="0">
                  <a:moveTo>
                    <a:pt x="4304" y="1"/>
                  </a:moveTo>
                  <a:cubicBezTo>
                    <a:pt x="4112" y="1"/>
                    <a:pt x="3918" y="20"/>
                    <a:pt x="3733" y="71"/>
                  </a:cubicBezTo>
                  <a:cubicBezTo>
                    <a:pt x="2935" y="291"/>
                    <a:pt x="2426" y="996"/>
                    <a:pt x="2426" y="996"/>
                  </a:cubicBezTo>
                  <a:lnTo>
                    <a:pt x="2257" y="1021"/>
                  </a:lnTo>
                  <a:cubicBezTo>
                    <a:pt x="2257" y="1021"/>
                    <a:pt x="1934" y="325"/>
                    <a:pt x="1502" y="308"/>
                  </a:cubicBezTo>
                  <a:cubicBezTo>
                    <a:pt x="1478" y="307"/>
                    <a:pt x="1453" y="306"/>
                    <a:pt x="1428" y="306"/>
                  </a:cubicBezTo>
                  <a:cubicBezTo>
                    <a:pt x="1152" y="306"/>
                    <a:pt x="761" y="417"/>
                    <a:pt x="0" y="1216"/>
                  </a:cubicBezTo>
                  <a:lnTo>
                    <a:pt x="2969" y="2972"/>
                  </a:lnTo>
                  <a:lnTo>
                    <a:pt x="7168" y="2556"/>
                  </a:lnTo>
                  <a:lnTo>
                    <a:pt x="5684" y="274"/>
                  </a:lnTo>
                  <a:cubicBezTo>
                    <a:pt x="5684" y="274"/>
                    <a:pt x="5015" y="1"/>
                    <a:pt x="4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5"/>
            <p:cNvSpPr/>
            <p:nvPr/>
          </p:nvSpPr>
          <p:spPr>
            <a:xfrm>
              <a:off x="6703238" y="3555987"/>
              <a:ext cx="72726" cy="5488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900" y="1"/>
                  </a:moveTo>
                  <a:cubicBezTo>
                    <a:pt x="900" y="1"/>
                    <a:pt x="272" y="289"/>
                    <a:pt x="1" y="646"/>
                  </a:cubicBezTo>
                  <a:lnTo>
                    <a:pt x="179" y="679"/>
                  </a:lnTo>
                  <a:cubicBezTo>
                    <a:pt x="264" y="391"/>
                    <a:pt x="900" y="1"/>
                    <a:pt x="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5"/>
            <p:cNvSpPr/>
            <p:nvPr/>
          </p:nvSpPr>
          <p:spPr>
            <a:xfrm>
              <a:off x="6753283" y="3561395"/>
              <a:ext cx="89031" cy="22117"/>
            </a:xfrm>
            <a:custGeom>
              <a:avLst/>
              <a:gdLst/>
              <a:ahLst/>
              <a:cxnLst/>
              <a:rect l="l" t="t" r="r" b="b"/>
              <a:pathLst>
                <a:path w="1103" h="274" extrusionOk="0">
                  <a:moveTo>
                    <a:pt x="608" y="0"/>
                  </a:moveTo>
                  <a:cubicBezTo>
                    <a:pt x="419" y="0"/>
                    <a:pt x="205" y="80"/>
                    <a:pt x="0" y="273"/>
                  </a:cubicBezTo>
                  <a:cubicBezTo>
                    <a:pt x="210" y="129"/>
                    <a:pt x="401" y="65"/>
                    <a:pt x="579" y="65"/>
                  </a:cubicBezTo>
                  <a:cubicBezTo>
                    <a:pt x="768" y="65"/>
                    <a:pt x="941" y="138"/>
                    <a:pt x="1103" y="265"/>
                  </a:cubicBezTo>
                  <a:cubicBezTo>
                    <a:pt x="1008" y="106"/>
                    <a:pt x="825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5"/>
            <p:cNvSpPr/>
            <p:nvPr/>
          </p:nvSpPr>
          <p:spPr>
            <a:xfrm>
              <a:off x="6897688" y="3521762"/>
              <a:ext cx="145937" cy="83623"/>
            </a:xfrm>
            <a:custGeom>
              <a:avLst/>
              <a:gdLst/>
              <a:ahLst/>
              <a:cxnLst/>
              <a:rect l="l" t="t" r="r" b="b"/>
              <a:pathLst>
                <a:path w="1808" h="1036" extrusionOk="0">
                  <a:moveTo>
                    <a:pt x="1808" y="1"/>
                  </a:moveTo>
                  <a:lnTo>
                    <a:pt x="1808" y="1"/>
                  </a:lnTo>
                  <a:cubicBezTo>
                    <a:pt x="1808" y="1"/>
                    <a:pt x="476" y="52"/>
                    <a:pt x="1" y="1036"/>
                  </a:cubicBezTo>
                  <a:lnTo>
                    <a:pt x="145" y="1036"/>
                  </a:lnTo>
                  <a:cubicBezTo>
                    <a:pt x="518" y="391"/>
                    <a:pt x="1112" y="119"/>
                    <a:pt x="1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5"/>
            <p:cNvSpPr/>
            <p:nvPr/>
          </p:nvSpPr>
          <p:spPr>
            <a:xfrm>
              <a:off x="6983330" y="3531206"/>
              <a:ext cx="136978" cy="21471"/>
            </a:xfrm>
            <a:custGeom>
              <a:avLst/>
              <a:gdLst/>
              <a:ahLst/>
              <a:cxnLst/>
              <a:rect l="l" t="t" r="r" b="b"/>
              <a:pathLst>
                <a:path w="1697" h="266" extrusionOk="0">
                  <a:moveTo>
                    <a:pt x="897" y="0"/>
                  </a:moveTo>
                  <a:cubicBezTo>
                    <a:pt x="632" y="0"/>
                    <a:pt x="323" y="65"/>
                    <a:pt x="0" y="265"/>
                  </a:cubicBezTo>
                  <a:cubicBezTo>
                    <a:pt x="274" y="129"/>
                    <a:pt x="564" y="63"/>
                    <a:pt x="871" y="63"/>
                  </a:cubicBezTo>
                  <a:cubicBezTo>
                    <a:pt x="1135" y="63"/>
                    <a:pt x="1410" y="112"/>
                    <a:pt x="1697" y="206"/>
                  </a:cubicBezTo>
                  <a:cubicBezTo>
                    <a:pt x="1697" y="206"/>
                    <a:pt x="1369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5"/>
            <p:cNvSpPr/>
            <p:nvPr/>
          </p:nvSpPr>
          <p:spPr>
            <a:xfrm>
              <a:off x="7290060" y="3294459"/>
              <a:ext cx="267175" cy="519094"/>
            </a:xfrm>
            <a:custGeom>
              <a:avLst/>
              <a:gdLst/>
              <a:ahLst/>
              <a:cxnLst/>
              <a:rect l="l" t="t" r="r" b="b"/>
              <a:pathLst>
                <a:path w="3310" h="6431" extrusionOk="0">
                  <a:moveTo>
                    <a:pt x="1884" y="0"/>
                  </a:moveTo>
                  <a:lnTo>
                    <a:pt x="1890" y="16"/>
                  </a:lnTo>
                  <a:lnTo>
                    <a:pt x="1890" y="16"/>
                  </a:lnTo>
                  <a:cubicBezTo>
                    <a:pt x="1891" y="11"/>
                    <a:pt x="1892" y="5"/>
                    <a:pt x="1892" y="0"/>
                  </a:cubicBezTo>
                  <a:close/>
                  <a:moveTo>
                    <a:pt x="1890" y="16"/>
                  </a:moveTo>
                  <a:cubicBezTo>
                    <a:pt x="1742" y="1029"/>
                    <a:pt x="1128" y="4523"/>
                    <a:pt x="1019" y="4674"/>
                  </a:cubicBezTo>
                  <a:cubicBezTo>
                    <a:pt x="908" y="4836"/>
                    <a:pt x="1" y="5251"/>
                    <a:pt x="1" y="5251"/>
                  </a:cubicBezTo>
                  <a:lnTo>
                    <a:pt x="790" y="6430"/>
                  </a:lnTo>
                  <a:cubicBezTo>
                    <a:pt x="790" y="6430"/>
                    <a:pt x="2011" y="5998"/>
                    <a:pt x="2215" y="5667"/>
                  </a:cubicBezTo>
                  <a:cubicBezTo>
                    <a:pt x="2410" y="5336"/>
                    <a:pt x="3241" y="3775"/>
                    <a:pt x="3309" y="3512"/>
                  </a:cubicBezTo>
                  <a:lnTo>
                    <a:pt x="1890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5"/>
            <p:cNvSpPr/>
            <p:nvPr/>
          </p:nvSpPr>
          <p:spPr>
            <a:xfrm>
              <a:off x="7321540" y="3312217"/>
              <a:ext cx="235695" cy="501336"/>
            </a:xfrm>
            <a:custGeom>
              <a:avLst/>
              <a:gdLst/>
              <a:ahLst/>
              <a:cxnLst/>
              <a:rect l="l" t="t" r="r" b="b"/>
              <a:pathLst>
                <a:path w="2920" h="6211" extrusionOk="0">
                  <a:moveTo>
                    <a:pt x="1927" y="1"/>
                  </a:moveTo>
                  <a:cubicBezTo>
                    <a:pt x="1409" y="1189"/>
                    <a:pt x="1401" y="4522"/>
                    <a:pt x="1290" y="4700"/>
                  </a:cubicBezTo>
                  <a:lnTo>
                    <a:pt x="1299" y="4700"/>
                  </a:lnTo>
                  <a:cubicBezTo>
                    <a:pt x="1138" y="4963"/>
                    <a:pt x="323" y="5489"/>
                    <a:pt x="1" y="5617"/>
                  </a:cubicBezTo>
                  <a:lnTo>
                    <a:pt x="400" y="6210"/>
                  </a:lnTo>
                  <a:cubicBezTo>
                    <a:pt x="400" y="6210"/>
                    <a:pt x="1621" y="5778"/>
                    <a:pt x="1825" y="5447"/>
                  </a:cubicBezTo>
                  <a:cubicBezTo>
                    <a:pt x="2020" y="5116"/>
                    <a:pt x="2851" y="3555"/>
                    <a:pt x="2919" y="3292"/>
                  </a:cubicBezTo>
                  <a:lnTo>
                    <a:pt x="19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5"/>
            <p:cNvSpPr/>
            <p:nvPr/>
          </p:nvSpPr>
          <p:spPr>
            <a:xfrm>
              <a:off x="7050407" y="3694822"/>
              <a:ext cx="374691" cy="162646"/>
            </a:xfrm>
            <a:custGeom>
              <a:avLst/>
              <a:gdLst/>
              <a:ahLst/>
              <a:cxnLst/>
              <a:rect l="l" t="t" r="r" b="b"/>
              <a:pathLst>
                <a:path w="4642" h="2015" extrusionOk="0">
                  <a:moveTo>
                    <a:pt x="3639" y="1"/>
                  </a:moveTo>
                  <a:cubicBezTo>
                    <a:pt x="3592" y="1"/>
                    <a:pt x="3544" y="9"/>
                    <a:pt x="3496" y="28"/>
                  </a:cubicBezTo>
                  <a:cubicBezTo>
                    <a:pt x="2919" y="257"/>
                    <a:pt x="433" y="1369"/>
                    <a:pt x="221" y="1453"/>
                  </a:cubicBezTo>
                  <a:cubicBezTo>
                    <a:pt x="1" y="1530"/>
                    <a:pt x="119" y="1996"/>
                    <a:pt x="119" y="1996"/>
                  </a:cubicBezTo>
                  <a:cubicBezTo>
                    <a:pt x="318" y="2009"/>
                    <a:pt x="516" y="2014"/>
                    <a:pt x="712" y="2014"/>
                  </a:cubicBezTo>
                  <a:cubicBezTo>
                    <a:pt x="2149" y="2014"/>
                    <a:pt x="3485" y="1700"/>
                    <a:pt x="4276" y="1267"/>
                  </a:cubicBezTo>
                  <a:cubicBezTo>
                    <a:pt x="4642" y="1072"/>
                    <a:pt x="4166" y="1"/>
                    <a:pt x="3639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5"/>
            <p:cNvSpPr/>
            <p:nvPr/>
          </p:nvSpPr>
          <p:spPr>
            <a:xfrm>
              <a:off x="7689293" y="4922710"/>
              <a:ext cx="181534" cy="202762"/>
            </a:xfrm>
            <a:custGeom>
              <a:avLst/>
              <a:gdLst/>
              <a:ahLst/>
              <a:cxnLst/>
              <a:rect l="l" t="t" r="r" b="b"/>
              <a:pathLst>
                <a:path w="2249" h="2512" extrusionOk="0">
                  <a:moveTo>
                    <a:pt x="0" y="1"/>
                  </a:moveTo>
                  <a:lnTo>
                    <a:pt x="0" y="467"/>
                  </a:lnTo>
                  <a:cubicBezTo>
                    <a:pt x="908" y="467"/>
                    <a:pt x="1349" y="1256"/>
                    <a:pt x="1409" y="2291"/>
                  </a:cubicBezTo>
                  <a:cubicBezTo>
                    <a:pt x="1409" y="2419"/>
                    <a:pt x="1519" y="2512"/>
                    <a:pt x="1646" y="2512"/>
                  </a:cubicBezTo>
                  <a:lnTo>
                    <a:pt x="2011" y="2512"/>
                  </a:lnTo>
                  <a:cubicBezTo>
                    <a:pt x="2147" y="2512"/>
                    <a:pt x="2248" y="2410"/>
                    <a:pt x="2248" y="2274"/>
                  </a:cubicBez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5"/>
            <p:cNvSpPr/>
            <p:nvPr/>
          </p:nvSpPr>
          <p:spPr>
            <a:xfrm>
              <a:off x="8467822" y="4922710"/>
              <a:ext cx="181534" cy="202762"/>
            </a:xfrm>
            <a:custGeom>
              <a:avLst/>
              <a:gdLst/>
              <a:ahLst/>
              <a:cxnLst/>
              <a:rect l="l" t="t" r="r" b="b"/>
              <a:pathLst>
                <a:path w="2249" h="2512" extrusionOk="0">
                  <a:moveTo>
                    <a:pt x="1" y="1"/>
                  </a:moveTo>
                  <a:lnTo>
                    <a:pt x="1" y="467"/>
                  </a:lnTo>
                  <a:cubicBezTo>
                    <a:pt x="908" y="467"/>
                    <a:pt x="1349" y="1256"/>
                    <a:pt x="1409" y="2291"/>
                  </a:cubicBezTo>
                  <a:cubicBezTo>
                    <a:pt x="1409" y="2419"/>
                    <a:pt x="1519" y="2512"/>
                    <a:pt x="1646" y="2512"/>
                  </a:cubicBezTo>
                  <a:lnTo>
                    <a:pt x="2011" y="2512"/>
                  </a:lnTo>
                  <a:cubicBezTo>
                    <a:pt x="2138" y="2512"/>
                    <a:pt x="2249" y="2410"/>
                    <a:pt x="2249" y="2274"/>
                  </a:cubicBezTo>
                  <a:lnTo>
                    <a:pt x="2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5"/>
            <p:cNvSpPr/>
            <p:nvPr/>
          </p:nvSpPr>
          <p:spPr>
            <a:xfrm>
              <a:off x="7924184" y="4922710"/>
              <a:ext cx="182179" cy="202762"/>
            </a:xfrm>
            <a:custGeom>
              <a:avLst/>
              <a:gdLst/>
              <a:ahLst/>
              <a:cxnLst/>
              <a:rect l="l" t="t" r="r" b="b"/>
              <a:pathLst>
                <a:path w="2257" h="2512" extrusionOk="0">
                  <a:moveTo>
                    <a:pt x="0" y="1"/>
                  </a:moveTo>
                  <a:lnTo>
                    <a:pt x="0" y="2274"/>
                  </a:lnTo>
                  <a:cubicBezTo>
                    <a:pt x="0" y="2410"/>
                    <a:pt x="110" y="2512"/>
                    <a:pt x="246" y="2512"/>
                  </a:cubicBezTo>
                  <a:lnTo>
                    <a:pt x="602" y="2512"/>
                  </a:lnTo>
                  <a:cubicBezTo>
                    <a:pt x="738" y="2512"/>
                    <a:pt x="840" y="2419"/>
                    <a:pt x="848" y="2291"/>
                  </a:cubicBezTo>
                  <a:cubicBezTo>
                    <a:pt x="899" y="1256"/>
                    <a:pt x="1349" y="467"/>
                    <a:pt x="2257" y="46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5"/>
            <p:cNvSpPr/>
            <p:nvPr/>
          </p:nvSpPr>
          <p:spPr>
            <a:xfrm>
              <a:off x="7744739" y="3184227"/>
              <a:ext cx="1085408" cy="1683033"/>
            </a:xfrm>
            <a:custGeom>
              <a:avLst/>
              <a:gdLst/>
              <a:ahLst/>
              <a:cxnLst/>
              <a:rect l="l" t="t" r="r" b="b"/>
              <a:pathLst>
                <a:path w="13447" h="20750" extrusionOk="0">
                  <a:moveTo>
                    <a:pt x="6320" y="1"/>
                  </a:moveTo>
                  <a:cubicBezTo>
                    <a:pt x="1044" y="1"/>
                    <a:pt x="0" y="2545"/>
                    <a:pt x="0" y="9230"/>
                  </a:cubicBezTo>
                  <a:cubicBezTo>
                    <a:pt x="0" y="15923"/>
                    <a:pt x="2834" y="20750"/>
                    <a:pt x="6320" y="20750"/>
                  </a:cubicBezTo>
                  <a:cubicBezTo>
                    <a:pt x="13446" y="20750"/>
                    <a:pt x="12632" y="15923"/>
                    <a:pt x="12632" y="9230"/>
                  </a:cubicBezTo>
                  <a:cubicBezTo>
                    <a:pt x="12632" y="2545"/>
                    <a:pt x="11588" y="1"/>
                    <a:pt x="6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5"/>
            <p:cNvSpPr/>
            <p:nvPr/>
          </p:nvSpPr>
          <p:spPr>
            <a:xfrm>
              <a:off x="7606396" y="3184198"/>
              <a:ext cx="1019704" cy="1256126"/>
            </a:xfrm>
            <a:custGeom>
              <a:avLst/>
              <a:gdLst/>
              <a:ahLst/>
              <a:cxnLst/>
              <a:rect l="l" t="t" r="r" b="b"/>
              <a:pathLst>
                <a:path w="12633" h="15562" extrusionOk="0">
                  <a:moveTo>
                    <a:pt x="6321" y="1"/>
                  </a:moveTo>
                  <a:cubicBezTo>
                    <a:pt x="1044" y="1"/>
                    <a:pt x="1" y="2545"/>
                    <a:pt x="1" y="9230"/>
                  </a:cubicBezTo>
                  <a:cubicBezTo>
                    <a:pt x="1" y="15265"/>
                    <a:pt x="2298" y="15562"/>
                    <a:pt x="5312" y="15562"/>
                  </a:cubicBezTo>
                  <a:cubicBezTo>
                    <a:pt x="5640" y="15562"/>
                    <a:pt x="5977" y="15558"/>
                    <a:pt x="6321" y="15558"/>
                  </a:cubicBezTo>
                  <a:cubicBezTo>
                    <a:pt x="6663" y="15558"/>
                    <a:pt x="7000" y="15562"/>
                    <a:pt x="7328" y="15562"/>
                  </a:cubicBezTo>
                  <a:cubicBezTo>
                    <a:pt x="10335" y="15562"/>
                    <a:pt x="12632" y="15265"/>
                    <a:pt x="12632" y="9230"/>
                  </a:cubicBezTo>
                  <a:cubicBezTo>
                    <a:pt x="12632" y="2545"/>
                    <a:pt x="11589" y="1"/>
                    <a:pt x="6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5"/>
            <p:cNvSpPr/>
            <p:nvPr/>
          </p:nvSpPr>
          <p:spPr>
            <a:xfrm>
              <a:off x="6862091" y="3593601"/>
              <a:ext cx="37049" cy="22843"/>
            </a:xfrm>
            <a:custGeom>
              <a:avLst/>
              <a:gdLst/>
              <a:ahLst/>
              <a:cxnLst/>
              <a:rect l="l" t="t" r="r" b="b"/>
              <a:pathLst>
                <a:path w="459" h="283" extrusionOk="0">
                  <a:moveTo>
                    <a:pt x="267" y="0"/>
                  </a:moveTo>
                  <a:cubicBezTo>
                    <a:pt x="171" y="0"/>
                    <a:pt x="66" y="49"/>
                    <a:pt x="35" y="120"/>
                  </a:cubicBezTo>
                  <a:cubicBezTo>
                    <a:pt x="1" y="205"/>
                    <a:pt x="60" y="273"/>
                    <a:pt x="171" y="281"/>
                  </a:cubicBezTo>
                  <a:cubicBezTo>
                    <a:pt x="178" y="282"/>
                    <a:pt x="185" y="282"/>
                    <a:pt x="193" y="282"/>
                  </a:cubicBezTo>
                  <a:cubicBezTo>
                    <a:pt x="289" y="282"/>
                    <a:pt x="394" y="233"/>
                    <a:pt x="425" y="163"/>
                  </a:cubicBezTo>
                  <a:cubicBezTo>
                    <a:pt x="459" y="78"/>
                    <a:pt x="400" y="10"/>
                    <a:pt x="289" y="1"/>
                  </a:cubicBezTo>
                  <a:cubicBezTo>
                    <a:pt x="282" y="1"/>
                    <a:pt x="274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5"/>
            <p:cNvSpPr/>
            <p:nvPr/>
          </p:nvSpPr>
          <p:spPr>
            <a:xfrm>
              <a:off x="6684753" y="3538229"/>
              <a:ext cx="643722" cy="312296"/>
            </a:xfrm>
            <a:custGeom>
              <a:avLst/>
              <a:gdLst/>
              <a:ahLst/>
              <a:cxnLst/>
              <a:rect l="l" t="t" r="r" b="b"/>
              <a:pathLst>
                <a:path w="7975" h="3869" extrusionOk="0">
                  <a:moveTo>
                    <a:pt x="6024" y="0"/>
                  </a:moveTo>
                  <a:lnTo>
                    <a:pt x="2664" y="772"/>
                  </a:lnTo>
                  <a:lnTo>
                    <a:pt x="2351" y="815"/>
                  </a:lnTo>
                  <a:lnTo>
                    <a:pt x="35" y="806"/>
                  </a:lnTo>
                  <a:lnTo>
                    <a:pt x="1" y="925"/>
                  </a:lnTo>
                  <a:lnTo>
                    <a:pt x="2300" y="3555"/>
                  </a:lnTo>
                  <a:lnTo>
                    <a:pt x="4582" y="3869"/>
                  </a:lnTo>
                  <a:lnTo>
                    <a:pt x="5642" y="3869"/>
                  </a:lnTo>
                  <a:lnTo>
                    <a:pt x="7975" y="3224"/>
                  </a:lnTo>
                  <a:lnTo>
                    <a:pt x="60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5"/>
            <p:cNvSpPr/>
            <p:nvPr/>
          </p:nvSpPr>
          <p:spPr>
            <a:xfrm>
              <a:off x="6991564" y="3692239"/>
              <a:ext cx="293085" cy="152152"/>
            </a:xfrm>
            <a:custGeom>
              <a:avLst/>
              <a:gdLst/>
              <a:ahLst/>
              <a:cxnLst/>
              <a:rect l="l" t="t" r="r" b="b"/>
              <a:pathLst>
                <a:path w="3631" h="1885" extrusionOk="0">
                  <a:moveTo>
                    <a:pt x="3029" y="1"/>
                  </a:moveTo>
                  <a:lnTo>
                    <a:pt x="3029" y="9"/>
                  </a:lnTo>
                  <a:cubicBezTo>
                    <a:pt x="3020" y="35"/>
                    <a:pt x="3012" y="60"/>
                    <a:pt x="3003" y="86"/>
                  </a:cubicBezTo>
                  <a:lnTo>
                    <a:pt x="3538" y="1061"/>
                  </a:lnTo>
                  <a:lnTo>
                    <a:pt x="1179" y="1808"/>
                  </a:lnTo>
                  <a:lnTo>
                    <a:pt x="170" y="434"/>
                  </a:lnTo>
                  <a:cubicBezTo>
                    <a:pt x="110" y="391"/>
                    <a:pt x="51" y="357"/>
                    <a:pt x="0" y="315"/>
                  </a:cubicBezTo>
                  <a:lnTo>
                    <a:pt x="0" y="315"/>
                  </a:lnTo>
                  <a:lnTo>
                    <a:pt x="1137" y="1867"/>
                  </a:lnTo>
                  <a:lnTo>
                    <a:pt x="1154" y="1884"/>
                  </a:lnTo>
                  <a:lnTo>
                    <a:pt x="3631" y="1104"/>
                  </a:lnTo>
                  <a:lnTo>
                    <a:pt x="30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5"/>
            <p:cNvSpPr/>
            <p:nvPr/>
          </p:nvSpPr>
          <p:spPr>
            <a:xfrm>
              <a:off x="6917626" y="3557359"/>
              <a:ext cx="318431" cy="169910"/>
            </a:xfrm>
            <a:custGeom>
              <a:avLst/>
              <a:gdLst/>
              <a:ahLst/>
              <a:cxnLst/>
              <a:rect l="l" t="t" r="r" b="b"/>
              <a:pathLst>
                <a:path w="3945" h="2105" extrusionOk="0">
                  <a:moveTo>
                    <a:pt x="3028" y="1"/>
                  </a:moveTo>
                  <a:lnTo>
                    <a:pt x="51" y="730"/>
                  </a:lnTo>
                  <a:lnTo>
                    <a:pt x="0" y="739"/>
                  </a:lnTo>
                  <a:lnTo>
                    <a:pt x="916" y="1986"/>
                  </a:lnTo>
                  <a:cubicBezTo>
                    <a:pt x="967" y="2028"/>
                    <a:pt x="1026" y="2062"/>
                    <a:pt x="1086" y="2105"/>
                  </a:cubicBezTo>
                  <a:lnTo>
                    <a:pt x="110" y="781"/>
                  </a:lnTo>
                  <a:lnTo>
                    <a:pt x="3003" y="77"/>
                  </a:lnTo>
                  <a:lnTo>
                    <a:pt x="3919" y="1757"/>
                  </a:lnTo>
                  <a:cubicBezTo>
                    <a:pt x="3928" y="1731"/>
                    <a:pt x="3936" y="1706"/>
                    <a:pt x="3945" y="1672"/>
                  </a:cubicBezTo>
                  <a:lnTo>
                    <a:pt x="3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5"/>
            <p:cNvSpPr/>
            <p:nvPr/>
          </p:nvSpPr>
          <p:spPr>
            <a:xfrm>
              <a:off x="6684753" y="3612812"/>
              <a:ext cx="369848" cy="237713"/>
            </a:xfrm>
            <a:custGeom>
              <a:avLst/>
              <a:gdLst/>
              <a:ahLst/>
              <a:cxnLst/>
              <a:rect l="l" t="t" r="r" b="b"/>
              <a:pathLst>
                <a:path w="4582" h="2945" extrusionOk="0">
                  <a:moveTo>
                    <a:pt x="1" y="1"/>
                  </a:moveTo>
                  <a:lnTo>
                    <a:pt x="2300" y="2631"/>
                  </a:lnTo>
                  <a:lnTo>
                    <a:pt x="4582" y="2945"/>
                  </a:lnTo>
                  <a:lnTo>
                    <a:pt x="4582" y="2945"/>
                  </a:lnTo>
                  <a:lnTo>
                    <a:pt x="2351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5"/>
            <p:cNvSpPr/>
            <p:nvPr/>
          </p:nvSpPr>
          <p:spPr>
            <a:xfrm>
              <a:off x="6706709" y="3624517"/>
              <a:ext cx="312296" cy="208170"/>
            </a:xfrm>
            <a:custGeom>
              <a:avLst/>
              <a:gdLst/>
              <a:ahLst/>
              <a:cxnLst/>
              <a:rect l="l" t="t" r="r" b="b"/>
              <a:pathLst>
                <a:path w="3869" h="2579" extrusionOk="0">
                  <a:moveTo>
                    <a:pt x="170" y="76"/>
                  </a:moveTo>
                  <a:lnTo>
                    <a:pt x="1968" y="178"/>
                  </a:lnTo>
                  <a:lnTo>
                    <a:pt x="3724" y="2520"/>
                  </a:lnTo>
                  <a:lnTo>
                    <a:pt x="2104" y="2291"/>
                  </a:lnTo>
                  <a:lnTo>
                    <a:pt x="170" y="76"/>
                  </a:lnTo>
                  <a:close/>
                  <a:moveTo>
                    <a:pt x="0" y="0"/>
                  </a:moveTo>
                  <a:lnTo>
                    <a:pt x="2045" y="2333"/>
                  </a:lnTo>
                  <a:lnTo>
                    <a:pt x="3868" y="2579"/>
                  </a:lnTo>
                  <a:lnTo>
                    <a:pt x="3860" y="2562"/>
                  </a:lnTo>
                  <a:lnTo>
                    <a:pt x="2019" y="110"/>
                  </a:lnTo>
                  <a:lnTo>
                    <a:pt x="1985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5"/>
            <p:cNvSpPr/>
            <p:nvPr/>
          </p:nvSpPr>
          <p:spPr>
            <a:xfrm>
              <a:off x="6554716" y="3988072"/>
              <a:ext cx="112359" cy="72000"/>
            </a:xfrm>
            <a:custGeom>
              <a:avLst/>
              <a:gdLst/>
              <a:ahLst/>
              <a:cxnLst/>
              <a:rect l="l" t="t" r="r" b="b"/>
              <a:pathLst>
                <a:path w="1392" h="892" extrusionOk="0">
                  <a:moveTo>
                    <a:pt x="246" y="1"/>
                  </a:moveTo>
                  <a:cubicBezTo>
                    <a:pt x="110" y="1"/>
                    <a:pt x="0" y="111"/>
                    <a:pt x="0" y="238"/>
                  </a:cubicBezTo>
                  <a:lnTo>
                    <a:pt x="0" y="654"/>
                  </a:lnTo>
                  <a:cubicBezTo>
                    <a:pt x="0" y="790"/>
                    <a:pt x="110" y="891"/>
                    <a:pt x="246" y="891"/>
                  </a:cubicBezTo>
                  <a:lnTo>
                    <a:pt x="1154" y="891"/>
                  </a:lnTo>
                  <a:cubicBezTo>
                    <a:pt x="1289" y="891"/>
                    <a:pt x="1391" y="790"/>
                    <a:pt x="1391" y="654"/>
                  </a:cubicBezTo>
                  <a:lnTo>
                    <a:pt x="1391" y="238"/>
                  </a:lnTo>
                  <a:cubicBezTo>
                    <a:pt x="1391" y="111"/>
                    <a:pt x="1289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5"/>
            <p:cNvSpPr/>
            <p:nvPr/>
          </p:nvSpPr>
          <p:spPr>
            <a:xfrm>
              <a:off x="6773786" y="3988072"/>
              <a:ext cx="112359" cy="72000"/>
            </a:xfrm>
            <a:custGeom>
              <a:avLst/>
              <a:gdLst/>
              <a:ahLst/>
              <a:cxnLst/>
              <a:rect l="l" t="t" r="r" b="b"/>
              <a:pathLst>
                <a:path w="1392" h="892" extrusionOk="0">
                  <a:moveTo>
                    <a:pt x="238" y="1"/>
                  </a:moveTo>
                  <a:cubicBezTo>
                    <a:pt x="102" y="1"/>
                    <a:pt x="1" y="111"/>
                    <a:pt x="1" y="238"/>
                  </a:cubicBezTo>
                  <a:lnTo>
                    <a:pt x="1" y="654"/>
                  </a:lnTo>
                  <a:cubicBezTo>
                    <a:pt x="1" y="790"/>
                    <a:pt x="102" y="891"/>
                    <a:pt x="238" y="891"/>
                  </a:cubicBezTo>
                  <a:lnTo>
                    <a:pt x="1146" y="891"/>
                  </a:lnTo>
                  <a:cubicBezTo>
                    <a:pt x="1282" y="891"/>
                    <a:pt x="1392" y="790"/>
                    <a:pt x="1392" y="654"/>
                  </a:cubicBezTo>
                  <a:lnTo>
                    <a:pt x="1392" y="238"/>
                  </a:lnTo>
                  <a:cubicBezTo>
                    <a:pt x="1392" y="111"/>
                    <a:pt x="1282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5"/>
            <p:cNvSpPr/>
            <p:nvPr/>
          </p:nvSpPr>
          <p:spPr>
            <a:xfrm>
              <a:off x="7030551" y="3988072"/>
              <a:ext cx="112359" cy="72000"/>
            </a:xfrm>
            <a:custGeom>
              <a:avLst/>
              <a:gdLst/>
              <a:ahLst/>
              <a:cxnLst/>
              <a:rect l="l" t="t" r="r" b="b"/>
              <a:pathLst>
                <a:path w="1392" h="892" extrusionOk="0">
                  <a:moveTo>
                    <a:pt x="238" y="1"/>
                  </a:moveTo>
                  <a:cubicBezTo>
                    <a:pt x="111" y="1"/>
                    <a:pt x="1" y="111"/>
                    <a:pt x="1" y="238"/>
                  </a:cubicBezTo>
                  <a:lnTo>
                    <a:pt x="1" y="654"/>
                  </a:lnTo>
                  <a:cubicBezTo>
                    <a:pt x="1" y="790"/>
                    <a:pt x="111" y="891"/>
                    <a:pt x="238" y="891"/>
                  </a:cubicBezTo>
                  <a:lnTo>
                    <a:pt x="1154" y="891"/>
                  </a:lnTo>
                  <a:cubicBezTo>
                    <a:pt x="1282" y="891"/>
                    <a:pt x="1392" y="790"/>
                    <a:pt x="1392" y="654"/>
                  </a:cubicBezTo>
                  <a:lnTo>
                    <a:pt x="1392" y="238"/>
                  </a:lnTo>
                  <a:cubicBezTo>
                    <a:pt x="1392" y="111"/>
                    <a:pt x="1282" y="1"/>
                    <a:pt x="1154" y="1"/>
                  </a:cubicBezTo>
                  <a:close/>
                </a:path>
              </a:pathLst>
            </a:custGeom>
            <a:solidFill>
              <a:srgbClr val="591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5"/>
            <p:cNvSpPr/>
            <p:nvPr/>
          </p:nvSpPr>
          <p:spPr>
            <a:xfrm>
              <a:off x="7248975" y="3988072"/>
              <a:ext cx="112359" cy="72000"/>
            </a:xfrm>
            <a:custGeom>
              <a:avLst/>
              <a:gdLst/>
              <a:ahLst/>
              <a:cxnLst/>
              <a:rect l="l" t="t" r="r" b="b"/>
              <a:pathLst>
                <a:path w="1392" h="892" extrusionOk="0">
                  <a:moveTo>
                    <a:pt x="247" y="1"/>
                  </a:moveTo>
                  <a:cubicBezTo>
                    <a:pt x="111" y="1"/>
                    <a:pt x="1" y="111"/>
                    <a:pt x="1" y="238"/>
                  </a:cubicBezTo>
                  <a:lnTo>
                    <a:pt x="1" y="654"/>
                  </a:lnTo>
                  <a:cubicBezTo>
                    <a:pt x="1" y="790"/>
                    <a:pt x="111" y="891"/>
                    <a:pt x="247" y="891"/>
                  </a:cubicBezTo>
                  <a:lnTo>
                    <a:pt x="1154" y="891"/>
                  </a:lnTo>
                  <a:cubicBezTo>
                    <a:pt x="1290" y="891"/>
                    <a:pt x="1392" y="790"/>
                    <a:pt x="1392" y="654"/>
                  </a:cubicBezTo>
                  <a:lnTo>
                    <a:pt x="1392" y="238"/>
                  </a:lnTo>
                  <a:cubicBezTo>
                    <a:pt x="1392" y="111"/>
                    <a:pt x="1290" y="1"/>
                    <a:pt x="1154" y="1"/>
                  </a:cubicBezTo>
                  <a:close/>
                </a:path>
              </a:pathLst>
            </a:custGeom>
            <a:solidFill>
              <a:srgbClr val="591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5"/>
            <p:cNvSpPr/>
            <p:nvPr/>
          </p:nvSpPr>
          <p:spPr>
            <a:xfrm>
              <a:off x="6505397" y="3874421"/>
              <a:ext cx="915579" cy="142466"/>
            </a:xfrm>
            <a:custGeom>
              <a:avLst/>
              <a:gdLst/>
              <a:ahLst/>
              <a:cxnLst/>
              <a:rect l="l" t="t" r="r" b="b"/>
              <a:pathLst>
                <a:path w="11343" h="176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510"/>
                    <a:pt x="255" y="1765"/>
                    <a:pt x="569" y="1765"/>
                  </a:cubicBezTo>
                  <a:lnTo>
                    <a:pt x="10774" y="1765"/>
                  </a:lnTo>
                  <a:cubicBezTo>
                    <a:pt x="11088" y="1765"/>
                    <a:pt x="11342" y="1510"/>
                    <a:pt x="11342" y="1197"/>
                  </a:cubicBezTo>
                  <a:lnTo>
                    <a:pt x="11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5"/>
            <p:cNvSpPr/>
            <p:nvPr/>
          </p:nvSpPr>
          <p:spPr>
            <a:xfrm>
              <a:off x="6854585" y="3874421"/>
              <a:ext cx="567040" cy="142466"/>
            </a:xfrm>
            <a:custGeom>
              <a:avLst/>
              <a:gdLst/>
              <a:ahLst/>
              <a:cxnLst/>
              <a:rect l="l" t="t" r="r" b="b"/>
              <a:pathLst>
                <a:path w="7025" h="1765" extrusionOk="0">
                  <a:moveTo>
                    <a:pt x="1" y="0"/>
                  </a:moveTo>
                  <a:lnTo>
                    <a:pt x="1" y="1197"/>
                  </a:lnTo>
                  <a:cubicBezTo>
                    <a:pt x="1" y="1510"/>
                    <a:pt x="255" y="1765"/>
                    <a:pt x="569" y="1765"/>
                  </a:cubicBezTo>
                  <a:lnTo>
                    <a:pt x="6456" y="1765"/>
                  </a:lnTo>
                  <a:cubicBezTo>
                    <a:pt x="6770" y="1765"/>
                    <a:pt x="7024" y="1510"/>
                    <a:pt x="7024" y="1197"/>
                  </a:cubicBezTo>
                  <a:lnTo>
                    <a:pt x="7016" y="119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5"/>
            <p:cNvSpPr/>
            <p:nvPr/>
          </p:nvSpPr>
          <p:spPr>
            <a:xfrm>
              <a:off x="7279163" y="4031902"/>
              <a:ext cx="53435" cy="1092188"/>
            </a:xfrm>
            <a:custGeom>
              <a:avLst/>
              <a:gdLst/>
              <a:ahLst/>
              <a:cxnLst/>
              <a:rect l="l" t="t" r="r" b="b"/>
              <a:pathLst>
                <a:path w="662" h="13531" extrusionOk="0">
                  <a:moveTo>
                    <a:pt x="0" y="1"/>
                  </a:moveTo>
                  <a:lnTo>
                    <a:pt x="390" y="13531"/>
                  </a:lnTo>
                  <a:lnTo>
                    <a:pt x="662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5"/>
            <p:cNvSpPr/>
            <p:nvPr/>
          </p:nvSpPr>
          <p:spPr>
            <a:xfrm>
              <a:off x="7060013" y="4031902"/>
              <a:ext cx="53516" cy="1092188"/>
            </a:xfrm>
            <a:custGeom>
              <a:avLst/>
              <a:gdLst/>
              <a:ahLst/>
              <a:cxnLst/>
              <a:rect l="l" t="t" r="r" b="b"/>
              <a:pathLst>
                <a:path w="663" h="13531" extrusionOk="0">
                  <a:moveTo>
                    <a:pt x="0" y="1"/>
                  </a:moveTo>
                  <a:lnTo>
                    <a:pt x="399" y="13531"/>
                  </a:lnTo>
                  <a:lnTo>
                    <a:pt x="662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5"/>
            <p:cNvSpPr/>
            <p:nvPr/>
          </p:nvSpPr>
          <p:spPr>
            <a:xfrm>
              <a:off x="6611542" y="4101078"/>
              <a:ext cx="696431" cy="35677"/>
            </a:xfrm>
            <a:custGeom>
              <a:avLst/>
              <a:gdLst/>
              <a:ahLst/>
              <a:cxnLst/>
              <a:rect l="l" t="t" r="r" b="b"/>
              <a:pathLst>
                <a:path w="8628" h="442" extrusionOk="0">
                  <a:moveTo>
                    <a:pt x="0" y="0"/>
                  </a:moveTo>
                  <a:lnTo>
                    <a:pt x="0" y="441"/>
                  </a:lnTo>
                  <a:lnTo>
                    <a:pt x="8627" y="441"/>
                  </a:lnTo>
                  <a:lnTo>
                    <a:pt x="8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5"/>
            <p:cNvSpPr/>
            <p:nvPr/>
          </p:nvSpPr>
          <p:spPr>
            <a:xfrm>
              <a:off x="6505397" y="3874421"/>
              <a:ext cx="915579" cy="44556"/>
            </a:xfrm>
            <a:custGeom>
              <a:avLst/>
              <a:gdLst/>
              <a:ahLst/>
              <a:cxnLst/>
              <a:rect l="l" t="t" r="r" b="b"/>
              <a:pathLst>
                <a:path w="11343" h="552" extrusionOk="0">
                  <a:moveTo>
                    <a:pt x="0" y="0"/>
                  </a:moveTo>
                  <a:lnTo>
                    <a:pt x="0" y="552"/>
                  </a:lnTo>
                  <a:lnTo>
                    <a:pt x="11342" y="552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5"/>
            <p:cNvSpPr/>
            <p:nvPr/>
          </p:nvSpPr>
          <p:spPr>
            <a:xfrm>
              <a:off x="6468428" y="3846331"/>
              <a:ext cx="990162" cy="48673"/>
            </a:xfrm>
            <a:custGeom>
              <a:avLst/>
              <a:gdLst/>
              <a:ahLst/>
              <a:cxnLst/>
              <a:rect l="l" t="t" r="r" b="b"/>
              <a:pathLst>
                <a:path w="12267" h="603" extrusionOk="0">
                  <a:moveTo>
                    <a:pt x="297" y="1"/>
                  </a:moveTo>
                  <a:cubicBezTo>
                    <a:pt x="127" y="1"/>
                    <a:pt x="0" y="136"/>
                    <a:pt x="0" y="298"/>
                  </a:cubicBezTo>
                  <a:cubicBezTo>
                    <a:pt x="0" y="467"/>
                    <a:pt x="127" y="603"/>
                    <a:pt x="297" y="603"/>
                  </a:cubicBezTo>
                  <a:lnTo>
                    <a:pt x="11970" y="603"/>
                  </a:lnTo>
                  <a:cubicBezTo>
                    <a:pt x="12131" y="603"/>
                    <a:pt x="12267" y="467"/>
                    <a:pt x="12267" y="298"/>
                  </a:cubicBezTo>
                  <a:cubicBezTo>
                    <a:pt x="12267" y="136"/>
                    <a:pt x="12131" y="1"/>
                    <a:pt x="1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5"/>
            <p:cNvSpPr/>
            <p:nvPr/>
          </p:nvSpPr>
          <p:spPr>
            <a:xfrm>
              <a:off x="6468428" y="3846331"/>
              <a:ext cx="430709" cy="48673"/>
            </a:xfrm>
            <a:custGeom>
              <a:avLst/>
              <a:gdLst/>
              <a:ahLst/>
              <a:cxnLst/>
              <a:rect l="l" t="t" r="r" b="b"/>
              <a:pathLst>
                <a:path w="5336" h="603" extrusionOk="0">
                  <a:moveTo>
                    <a:pt x="297" y="1"/>
                  </a:moveTo>
                  <a:cubicBezTo>
                    <a:pt x="127" y="1"/>
                    <a:pt x="0" y="136"/>
                    <a:pt x="0" y="298"/>
                  </a:cubicBezTo>
                  <a:cubicBezTo>
                    <a:pt x="0" y="467"/>
                    <a:pt x="127" y="603"/>
                    <a:pt x="297" y="603"/>
                  </a:cubicBezTo>
                  <a:lnTo>
                    <a:pt x="5039" y="603"/>
                  </a:lnTo>
                  <a:cubicBezTo>
                    <a:pt x="5200" y="603"/>
                    <a:pt x="5336" y="467"/>
                    <a:pt x="5336" y="298"/>
                  </a:cubicBezTo>
                  <a:cubicBezTo>
                    <a:pt x="5336" y="136"/>
                    <a:pt x="5200" y="1"/>
                    <a:pt x="5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5"/>
            <p:cNvSpPr/>
            <p:nvPr/>
          </p:nvSpPr>
          <p:spPr>
            <a:xfrm>
              <a:off x="7145574" y="4922710"/>
              <a:ext cx="182260" cy="202762"/>
            </a:xfrm>
            <a:custGeom>
              <a:avLst/>
              <a:gdLst/>
              <a:ahLst/>
              <a:cxnLst/>
              <a:rect l="l" t="t" r="r" b="b"/>
              <a:pathLst>
                <a:path w="2258" h="2512" extrusionOk="0">
                  <a:moveTo>
                    <a:pt x="1" y="1"/>
                  </a:moveTo>
                  <a:lnTo>
                    <a:pt x="1" y="2274"/>
                  </a:lnTo>
                  <a:cubicBezTo>
                    <a:pt x="1" y="2410"/>
                    <a:pt x="111" y="2512"/>
                    <a:pt x="247" y="2512"/>
                  </a:cubicBezTo>
                  <a:lnTo>
                    <a:pt x="603" y="2512"/>
                  </a:lnTo>
                  <a:cubicBezTo>
                    <a:pt x="739" y="2512"/>
                    <a:pt x="841" y="2419"/>
                    <a:pt x="849" y="2291"/>
                  </a:cubicBezTo>
                  <a:cubicBezTo>
                    <a:pt x="900" y="1256"/>
                    <a:pt x="1350" y="467"/>
                    <a:pt x="2257" y="46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5"/>
            <p:cNvSpPr/>
            <p:nvPr/>
          </p:nvSpPr>
          <p:spPr>
            <a:xfrm>
              <a:off x="7120955" y="4887113"/>
              <a:ext cx="1537265" cy="81605"/>
            </a:xfrm>
            <a:custGeom>
              <a:avLst/>
              <a:gdLst/>
              <a:ahLst/>
              <a:cxnLst/>
              <a:rect l="l" t="t" r="r" b="b"/>
              <a:pathLst>
                <a:path w="19045" h="1011" extrusionOk="0">
                  <a:moveTo>
                    <a:pt x="374" y="1"/>
                  </a:moveTo>
                  <a:cubicBezTo>
                    <a:pt x="170" y="1"/>
                    <a:pt x="0" y="162"/>
                    <a:pt x="0" y="374"/>
                  </a:cubicBezTo>
                  <a:lnTo>
                    <a:pt x="0" y="637"/>
                  </a:lnTo>
                  <a:cubicBezTo>
                    <a:pt x="0" y="849"/>
                    <a:pt x="170" y="1010"/>
                    <a:pt x="374" y="1010"/>
                  </a:cubicBezTo>
                  <a:lnTo>
                    <a:pt x="18672" y="1010"/>
                  </a:lnTo>
                  <a:cubicBezTo>
                    <a:pt x="18875" y="1010"/>
                    <a:pt x="19045" y="849"/>
                    <a:pt x="19045" y="637"/>
                  </a:cubicBezTo>
                  <a:lnTo>
                    <a:pt x="19045" y="374"/>
                  </a:lnTo>
                  <a:cubicBezTo>
                    <a:pt x="19045" y="162"/>
                    <a:pt x="18875" y="1"/>
                    <a:pt x="1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5"/>
            <p:cNvSpPr/>
            <p:nvPr/>
          </p:nvSpPr>
          <p:spPr>
            <a:xfrm>
              <a:off x="7389344" y="3958610"/>
              <a:ext cx="499964" cy="951901"/>
            </a:xfrm>
            <a:custGeom>
              <a:avLst/>
              <a:gdLst/>
              <a:ahLst/>
              <a:cxnLst/>
              <a:rect l="l" t="t" r="r" b="b"/>
              <a:pathLst>
                <a:path w="6194" h="11793" extrusionOk="0">
                  <a:moveTo>
                    <a:pt x="3097" y="1"/>
                  </a:moveTo>
                  <a:cubicBezTo>
                    <a:pt x="1" y="1"/>
                    <a:pt x="2843" y="10460"/>
                    <a:pt x="2893" y="10944"/>
                  </a:cubicBezTo>
                  <a:cubicBezTo>
                    <a:pt x="2944" y="11410"/>
                    <a:pt x="3207" y="11792"/>
                    <a:pt x="3479" y="11792"/>
                  </a:cubicBezTo>
                  <a:lnTo>
                    <a:pt x="5057" y="11792"/>
                  </a:lnTo>
                  <a:cubicBezTo>
                    <a:pt x="5328" y="11792"/>
                    <a:pt x="5515" y="11419"/>
                    <a:pt x="5472" y="10944"/>
                  </a:cubicBezTo>
                  <a:cubicBezTo>
                    <a:pt x="5430" y="10460"/>
                    <a:pt x="6193" y="1"/>
                    <a:pt x="3097" y="1"/>
                  </a:cubicBezTo>
                  <a:close/>
                </a:path>
              </a:pathLst>
            </a:custGeom>
            <a:solidFill>
              <a:srgbClr val="25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5"/>
            <p:cNvSpPr/>
            <p:nvPr/>
          </p:nvSpPr>
          <p:spPr>
            <a:xfrm>
              <a:off x="7072363" y="3958610"/>
              <a:ext cx="662206" cy="951175"/>
            </a:xfrm>
            <a:custGeom>
              <a:avLst/>
              <a:gdLst/>
              <a:ahLst/>
              <a:cxnLst/>
              <a:rect l="l" t="t" r="r" b="b"/>
              <a:pathLst>
                <a:path w="8204" h="11784" extrusionOk="0">
                  <a:moveTo>
                    <a:pt x="0" y="1"/>
                  </a:moveTo>
                  <a:lnTo>
                    <a:pt x="1688" y="11784"/>
                  </a:lnTo>
                  <a:lnTo>
                    <a:pt x="8203" y="11784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5"/>
            <p:cNvSpPr/>
            <p:nvPr/>
          </p:nvSpPr>
          <p:spPr>
            <a:xfrm>
              <a:off x="7072363" y="3958610"/>
              <a:ext cx="578664" cy="70951"/>
            </a:xfrm>
            <a:custGeom>
              <a:avLst/>
              <a:gdLst/>
              <a:ahLst/>
              <a:cxnLst/>
              <a:rect l="l" t="t" r="r" b="b"/>
              <a:pathLst>
                <a:path w="7169" h="879" extrusionOk="0">
                  <a:moveTo>
                    <a:pt x="0" y="1"/>
                  </a:moveTo>
                  <a:cubicBezTo>
                    <a:pt x="0" y="1"/>
                    <a:pt x="2783" y="879"/>
                    <a:pt x="6692" y="879"/>
                  </a:cubicBezTo>
                  <a:cubicBezTo>
                    <a:pt x="6849" y="879"/>
                    <a:pt x="7008" y="878"/>
                    <a:pt x="7168" y="875"/>
                  </a:cubicBezTo>
                  <a:lnTo>
                    <a:pt x="7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5"/>
            <p:cNvSpPr/>
            <p:nvPr/>
          </p:nvSpPr>
          <p:spPr>
            <a:xfrm>
              <a:off x="6830611" y="3958610"/>
              <a:ext cx="499964" cy="951901"/>
            </a:xfrm>
            <a:custGeom>
              <a:avLst/>
              <a:gdLst/>
              <a:ahLst/>
              <a:cxnLst/>
              <a:rect l="l" t="t" r="r" b="b"/>
              <a:pathLst>
                <a:path w="6194" h="11793" extrusionOk="0">
                  <a:moveTo>
                    <a:pt x="3097" y="1"/>
                  </a:moveTo>
                  <a:cubicBezTo>
                    <a:pt x="1" y="1"/>
                    <a:pt x="2842" y="10460"/>
                    <a:pt x="2902" y="10944"/>
                  </a:cubicBezTo>
                  <a:cubicBezTo>
                    <a:pt x="2953" y="11410"/>
                    <a:pt x="3207" y="11792"/>
                    <a:pt x="3479" y="11792"/>
                  </a:cubicBezTo>
                  <a:lnTo>
                    <a:pt x="5065" y="11792"/>
                  </a:lnTo>
                  <a:cubicBezTo>
                    <a:pt x="5336" y="11792"/>
                    <a:pt x="5515" y="11419"/>
                    <a:pt x="5472" y="10944"/>
                  </a:cubicBezTo>
                  <a:cubicBezTo>
                    <a:pt x="5430" y="10460"/>
                    <a:pt x="6193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5"/>
            <p:cNvSpPr/>
            <p:nvPr/>
          </p:nvSpPr>
          <p:spPr>
            <a:xfrm>
              <a:off x="7317504" y="4301017"/>
              <a:ext cx="821704" cy="609498"/>
            </a:xfrm>
            <a:custGeom>
              <a:avLst/>
              <a:gdLst/>
              <a:ahLst/>
              <a:cxnLst/>
              <a:rect l="l" t="t" r="r" b="b"/>
              <a:pathLst>
                <a:path w="10180" h="7551" extrusionOk="0">
                  <a:moveTo>
                    <a:pt x="314" y="0"/>
                  </a:moveTo>
                  <a:cubicBezTo>
                    <a:pt x="136" y="0"/>
                    <a:pt x="0" y="145"/>
                    <a:pt x="9" y="331"/>
                  </a:cubicBezTo>
                  <a:lnTo>
                    <a:pt x="458" y="7219"/>
                  </a:lnTo>
                  <a:cubicBezTo>
                    <a:pt x="467" y="7398"/>
                    <a:pt x="619" y="7550"/>
                    <a:pt x="806" y="7550"/>
                  </a:cubicBezTo>
                  <a:lnTo>
                    <a:pt x="9866" y="7550"/>
                  </a:lnTo>
                  <a:cubicBezTo>
                    <a:pt x="10044" y="7550"/>
                    <a:pt x="10180" y="7398"/>
                    <a:pt x="10171" y="7219"/>
                  </a:cubicBezTo>
                  <a:lnTo>
                    <a:pt x="9722" y="331"/>
                  </a:lnTo>
                  <a:cubicBezTo>
                    <a:pt x="9713" y="145"/>
                    <a:pt x="9560" y="0"/>
                    <a:pt x="9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5"/>
            <p:cNvSpPr/>
            <p:nvPr/>
          </p:nvSpPr>
          <p:spPr>
            <a:xfrm>
              <a:off x="7295549" y="4301017"/>
              <a:ext cx="634117" cy="609498"/>
            </a:xfrm>
            <a:custGeom>
              <a:avLst/>
              <a:gdLst/>
              <a:ahLst/>
              <a:cxnLst/>
              <a:rect l="l" t="t" r="r" b="b"/>
              <a:pathLst>
                <a:path w="7856" h="7551" extrusionOk="0">
                  <a:moveTo>
                    <a:pt x="102" y="0"/>
                  </a:moveTo>
                  <a:cubicBezTo>
                    <a:pt x="9" y="0"/>
                    <a:pt x="1" y="145"/>
                    <a:pt x="68" y="331"/>
                  </a:cubicBezTo>
                  <a:lnTo>
                    <a:pt x="3284" y="7219"/>
                  </a:lnTo>
                  <a:cubicBezTo>
                    <a:pt x="3360" y="7398"/>
                    <a:pt x="3496" y="7550"/>
                    <a:pt x="3589" y="7550"/>
                  </a:cubicBezTo>
                  <a:lnTo>
                    <a:pt x="7746" y="7550"/>
                  </a:lnTo>
                  <a:cubicBezTo>
                    <a:pt x="7839" y="7550"/>
                    <a:pt x="7856" y="7398"/>
                    <a:pt x="7780" y="7219"/>
                  </a:cubicBezTo>
                  <a:lnTo>
                    <a:pt x="5014" y="331"/>
                  </a:lnTo>
                  <a:cubicBezTo>
                    <a:pt x="4946" y="145"/>
                    <a:pt x="4810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5"/>
            <p:cNvSpPr/>
            <p:nvPr/>
          </p:nvSpPr>
          <p:spPr>
            <a:xfrm>
              <a:off x="7096982" y="4001794"/>
              <a:ext cx="659462" cy="1033991"/>
            </a:xfrm>
            <a:custGeom>
              <a:avLst/>
              <a:gdLst/>
              <a:ahLst/>
              <a:cxnLst/>
              <a:rect l="l" t="t" r="r" b="b"/>
              <a:pathLst>
                <a:path w="8170" h="12810" extrusionOk="0">
                  <a:moveTo>
                    <a:pt x="4709" y="0"/>
                  </a:moveTo>
                  <a:cubicBezTo>
                    <a:pt x="4709" y="0"/>
                    <a:pt x="2104" y="637"/>
                    <a:pt x="1578" y="899"/>
                  </a:cubicBezTo>
                  <a:cubicBezTo>
                    <a:pt x="1163" y="1095"/>
                    <a:pt x="1" y="1926"/>
                    <a:pt x="620" y="3478"/>
                  </a:cubicBezTo>
                  <a:cubicBezTo>
                    <a:pt x="1239" y="5022"/>
                    <a:pt x="3962" y="8534"/>
                    <a:pt x="8034" y="12810"/>
                  </a:cubicBezTo>
                  <a:lnTo>
                    <a:pt x="8170" y="12555"/>
                  </a:lnTo>
                  <a:cubicBezTo>
                    <a:pt x="7949" y="12139"/>
                    <a:pt x="4361" y="3690"/>
                    <a:pt x="4361" y="3690"/>
                  </a:cubicBezTo>
                  <a:lnTo>
                    <a:pt x="5947" y="369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5"/>
            <p:cNvSpPr/>
            <p:nvPr/>
          </p:nvSpPr>
          <p:spPr>
            <a:xfrm>
              <a:off x="7112076" y="4103096"/>
              <a:ext cx="405444" cy="683435"/>
            </a:xfrm>
            <a:custGeom>
              <a:avLst/>
              <a:gdLst/>
              <a:ahLst/>
              <a:cxnLst/>
              <a:rect l="l" t="t" r="r" b="b"/>
              <a:pathLst>
                <a:path w="5023" h="8467" extrusionOk="0">
                  <a:moveTo>
                    <a:pt x="882" y="1"/>
                  </a:moveTo>
                  <a:cubicBezTo>
                    <a:pt x="433" y="408"/>
                    <a:pt x="0" y="1146"/>
                    <a:pt x="433" y="2223"/>
                  </a:cubicBezTo>
                  <a:cubicBezTo>
                    <a:pt x="891" y="3377"/>
                    <a:pt x="2528" y="5625"/>
                    <a:pt x="5022" y="8467"/>
                  </a:cubicBezTo>
                  <a:cubicBezTo>
                    <a:pt x="4768" y="7194"/>
                    <a:pt x="3996" y="5243"/>
                    <a:pt x="2867" y="3173"/>
                  </a:cubicBezTo>
                  <a:cubicBezTo>
                    <a:pt x="2214" y="1960"/>
                    <a:pt x="1527" y="875"/>
                    <a:pt x="882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5"/>
            <p:cNvSpPr/>
            <p:nvPr/>
          </p:nvSpPr>
          <p:spPr>
            <a:xfrm>
              <a:off x="7362626" y="3847703"/>
              <a:ext cx="395919" cy="407462"/>
            </a:xfrm>
            <a:custGeom>
              <a:avLst/>
              <a:gdLst/>
              <a:ahLst/>
              <a:cxnLst/>
              <a:rect l="l" t="t" r="r" b="b"/>
              <a:pathLst>
                <a:path w="4905" h="5048" extrusionOk="0">
                  <a:moveTo>
                    <a:pt x="3996" y="1"/>
                  </a:moveTo>
                  <a:lnTo>
                    <a:pt x="2792" y="272"/>
                  </a:lnTo>
                  <a:lnTo>
                    <a:pt x="2614" y="1443"/>
                  </a:lnTo>
                  <a:lnTo>
                    <a:pt x="1" y="2283"/>
                  </a:lnTo>
                  <a:cubicBezTo>
                    <a:pt x="798" y="2800"/>
                    <a:pt x="1587" y="3903"/>
                    <a:pt x="2164" y="5048"/>
                  </a:cubicBezTo>
                  <a:lnTo>
                    <a:pt x="4904" y="3962"/>
                  </a:lnTo>
                  <a:lnTo>
                    <a:pt x="39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5"/>
            <p:cNvSpPr/>
            <p:nvPr/>
          </p:nvSpPr>
          <p:spPr>
            <a:xfrm>
              <a:off x="7362626" y="3964825"/>
              <a:ext cx="234969" cy="106870"/>
            </a:xfrm>
            <a:custGeom>
              <a:avLst/>
              <a:gdLst/>
              <a:ahLst/>
              <a:cxnLst/>
              <a:rect l="l" t="t" r="r" b="b"/>
              <a:pathLst>
                <a:path w="2911" h="1324" extrusionOk="0">
                  <a:moveTo>
                    <a:pt x="2588" y="0"/>
                  </a:moveTo>
                  <a:lnTo>
                    <a:pt x="1" y="832"/>
                  </a:lnTo>
                  <a:cubicBezTo>
                    <a:pt x="196" y="959"/>
                    <a:pt x="400" y="1128"/>
                    <a:pt x="595" y="1324"/>
                  </a:cubicBezTo>
                  <a:cubicBezTo>
                    <a:pt x="722" y="1307"/>
                    <a:pt x="849" y="1298"/>
                    <a:pt x="977" y="1273"/>
                  </a:cubicBezTo>
                  <a:cubicBezTo>
                    <a:pt x="2071" y="1095"/>
                    <a:pt x="2911" y="645"/>
                    <a:pt x="2851" y="272"/>
                  </a:cubicBezTo>
                  <a:cubicBezTo>
                    <a:pt x="2834" y="161"/>
                    <a:pt x="2741" y="68"/>
                    <a:pt x="2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5"/>
            <p:cNvSpPr/>
            <p:nvPr/>
          </p:nvSpPr>
          <p:spPr>
            <a:xfrm>
              <a:off x="7325011" y="4038763"/>
              <a:ext cx="529345" cy="997023"/>
            </a:xfrm>
            <a:custGeom>
              <a:avLst/>
              <a:gdLst/>
              <a:ahLst/>
              <a:cxnLst/>
              <a:rect l="l" t="t" r="r" b="b"/>
              <a:pathLst>
                <a:path w="6558" h="12352" extrusionOk="0">
                  <a:moveTo>
                    <a:pt x="4759" y="0"/>
                  </a:moveTo>
                  <a:cubicBezTo>
                    <a:pt x="4759" y="0"/>
                    <a:pt x="2028" y="314"/>
                    <a:pt x="1570" y="441"/>
                  </a:cubicBezTo>
                  <a:cubicBezTo>
                    <a:pt x="1112" y="560"/>
                    <a:pt x="0" y="1307"/>
                    <a:pt x="408" y="2851"/>
                  </a:cubicBezTo>
                  <a:cubicBezTo>
                    <a:pt x="815" y="4395"/>
                    <a:pt x="3283" y="7949"/>
                    <a:pt x="6388" y="12352"/>
                  </a:cubicBezTo>
                  <a:lnTo>
                    <a:pt x="6558" y="12097"/>
                  </a:lnTo>
                  <a:cubicBezTo>
                    <a:pt x="6397" y="11681"/>
                    <a:pt x="3962" y="3232"/>
                    <a:pt x="3962" y="3232"/>
                  </a:cubicBezTo>
                  <a:lnTo>
                    <a:pt x="5557" y="3232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5"/>
            <p:cNvSpPr/>
            <p:nvPr/>
          </p:nvSpPr>
          <p:spPr>
            <a:xfrm>
              <a:off x="7561920" y="3810734"/>
              <a:ext cx="556063" cy="490359"/>
            </a:xfrm>
            <a:custGeom>
              <a:avLst/>
              <a:gdLst/>
              <a:ahLst/>
              <a:cxnLst/>
              <a:rect l="l" t="t" r="r" b="b"/>
              <a:pathLst>
                <a:path w="6889" h="6075" extrusionOk="0">
                  <a:moveTo>
                    <a:pt x="4437" y="1"/>
                  </a:moveTo>
                  <a:lnTo>
                    <a:pt x="535" y="645"/>
                  </a:lnTo>
                  <a:lnTo>
                    <a:pt x="815" y="2690"/>
                  </a:lnTo>
                  <a:lnTo>
                    <a:pt x="1" y="3046"/>
                  </a:lnTo>
                  <a:lnTo>
                    <a:pt x="9" y="3046"/>
                  </a:lnTo>
                  <a:cubicBezTo>
                    <a:pt x="951" y="3674"/>
                    <a:pt x="2062" y="6074"/>
                    <a:pt x="2062" y="6074"/>
                  </a:cubicBezTo>
                  <a:lnTo>
                    <a:pt x="6346" y="6074"/>
                  </a:lnTo>
                  <a:cubicBezTo>
                    <a:pt x="6346" y="6074"/>
                    <a:pt x="6821" y="4615"/>
                    <a:pt x="6855" y="3954"/>
                  </a:cubicBezTo>
                  <a:cubicBezTo>
                    <a:pt x="6889" y="3292"/>
                    <a:pt x="4437" y="1"/>
                    <a:pt x="4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5"/>
            <p:cNvSpPr/>
            <p:nvPr/>
          </p:nvSpPr>
          <p:spPr>
            <a:xfrm>
              <a:off x="7579032" y="3810734"/>
              <a:ext cx="538951" cy="490359"/>
            </a:xfrm>
            <a:custGeom>
              <a:avLst/>
              <a:gdLst/>
              <a:ahLst/>
              <a:cxnLst/>
              <a:rect l="l" t="t" r="r" b="b"/>
              <a:pathLst>
                <a:path w="6677" h="6075" extrusionOk="0">
                  <a:moveTo>
                    <a:pt x="4234" y="1"/>
                  </a:moveTo>
                  <a:lnTo>
                    <a:pt x="94" y="679"/>
                  </a:lnTo>
                  <a:lnTo>
                    <a:pt x="1" y="1468"/>
                  </a:lnTo>
                  <a:cubicBezTo>
                    <a:pt x="3530" y="1510"/>
                    <a:pt x="4615" y="2410"/>
                    <a:pt x="4615" y="3207"/>
                  </a:cubicBezTo>
                  <a:cubicBezTo>
                    <a:pt x="4615" y="3945"/>
                    <a:pt x="3071" y="4547"/>
                    <a:pt x="1086" y="4641"/>
                  </a:cubicBezTo>
                  <a:cubicBezTo>
                    <a:pt x="1528" y="5379"/>
                    <a:pt x="1850" y="6074"/>
                    <a:pt x="1850" y="6074"/>
                  </a:cubicBezTo>
                  <a:lnTo>
                    <a:pt x="6142" y="6074"/>
                  </a:lnTo>
                  <a:cubicBezTo>
                    <a:pt x="6142" y="6074"/>
                    <a:pt x="6617" y="4615"/>
                    <a:pt x="6651" y="3954"/>
                  </a:cubicBezTo>
                  <a:cubicBezTo>
                    <a:pt x="6677" y="3292"/>
                    <a:pt x="4234" y="1"/>
                    <a:pt x="42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5"/>
            <p:cNvSpPr/>
            <p:nvPr/>
          </p:nvSpPr>
          <p:spPr>
            <a:xfrm>
              <a:off x="7781070" y="4986477"/>
              <a:ext cx="112359" cy="138996"/>
            </a:xfrm>
            <a:custGeom>
              <a:avLst/>
              <a:gdLst/>
              <a:ahLst/>
              <a:cxnLst/>
              <a:rect l="l" t="t" r="r" b="b"/>
              <a:pathLst>
                <a:path w="1392" h="1722" extrusionOk="0">
                  <a:moveTo>
                    <a:pt x="860" y="0"/>
                  </a:moveTo>
                  <a:cubicBezTo>
                    <a:pt x="817" y="0"/>
                    <a:pt x="773" y="10"/>
                    <a:pt x="730" y="34"/>
                  </a:cubicBezTo>
                  <a:cubicBezTo>
                    <a:pt x="399" y="212"/>
                    <a:pt x="585" y="1323"/>
                    <a:pt x="585" y="1323"/>
                  </a:cubicBezTo>
                  <a:lnTo>
                    <a:pt x="0" y="1722"/>
                  </a:lnTo>
                  <a:lnTo>
                    <a:pt x="840" y="1722"/>
                  </a:lnTo>
                  <a:lnTo>
                    <a:pt x="1391" y="441"/>
                  </a:lnTo>
                  <a:cubicBezTo>
                    <a:pt x="1391" y="441"/>
                    <a:pt x="1142" y="0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5"/>
            <p:cNvSpPr/>
            <p:nvPr/>
          </p:nvSpPr>
          <p:spPr>
            <a:xfrm>
              <a:off x="7678316" y="4986477"/>
              <a:ext cx="112359" cy="138996"/>
            </a:xfrm>
            <a:custGeom>
              <a:avLst/>
              <a:gdLst/>
              <a:ahLst/>
              <a:cxnLst/>
              <a:rect l="l" t="t" r="r" b="b"/>
              <a:pathLst>
                <a:path w="1392" h="1722" extrusionOk="0">
                  <a:moveTo>
                    <a:pt x="860" y="0"/>
                  </a:moveTo>
                  <a:cubicBezTo>
                    <a:pt x="818" y="0"/>
                    <a:pt x="774" y="10"/>
                    <a:pt x="730" y="34"/>
                  </a:cubicBezTo>
                  <a:cubicBezTo>
                    <a:pt x="399" y="212"/>
                    <a:pt x="696" y="1357"/>
                    <a:pt x="696" y="1357"/>
                  </a:cubicBezTo>
                  <a:lnTo>
                    <a:pt x="1" y="1722"/>
                  </a:lnTo>
                  <a:lnTo>
                    <a:pt x="1061" y="1722"/>
                  </a:lnTo>
                  <a:lnTo>
                    <a:pt x="1392" y="441"/>
                  </a:lnTo>
                  <a:cubicBezTo>
                    <a:pt x="1392" y="441"/>
                    <a:pt x="1143" y="0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5"/>
            <p:cNvSpPr/>
            <p:nvPr/>
          </p:nvSpPr>
          <p:spPr>
            <a:xfrm>
              <a:off x="7442779" y="3187588"/>
              <a:ext cx="529345" cy="729848"/>
            </a:xfrm>
            <a:custGeom>
              <a:avLst/>
              <a:gdLst/>
              <a:ahLst/>
              <a:cxnLst/>
              <a:rect l="l" t="t" r="r" b="b"/>
              <a:pathLst>
                <a:path w="6558" h="9042" extrusionOk="0">
                  <a:moveTo>
                    <a:pt x="1197" y="1"/>
                  </a:moveTo>
                  <a:cubicBezTo>
                    <a:pt x="934" y="1"/>
                    <a:pt x="0" y="1324"/>
                    <a:pt x="0" y="1324"/>
                  </a:cubicBezTo>
                  <a:lnTo>
                    <a:pt x="77" y="5218"/>
                  </a:lnTo>
                  <a:cubicBezTo>
                    <a:pt x="77" y="5218"/>
                    <a:pt x="518" y="5354"/>
                    <a:pt x="620" y="5413"/>
                  </a:cubicBezTo>
                  <a:cubicBezTo>
                    <a:pt x="1035" y="5668"/>
                    <a:pt x="1663" y="6720"/>
                    <a:pt x="1680" y="8738"/>
                  </a:cubicBezTo>
                  <a:lnTo>
                    <a:pt x="1689" y="8738"/>
                  </a:lnTo>
                  <a:cubicBezTo>
                    <a:pt x="2281" y="8945"/>
                    <a:pt x="3171" y="9041"/>
                    <a:pt x="4037" y="9041"/>
                  </a:cubicBezTo>
                  <a:cubicBezTo>
                    <a:pt x="5132" y="9041"/>
                    <a:pt x="6188" y="8887"/>
                    <a:pt x="6558" y="8603"/>
                  </a:cubicBezTo>
                  <a:cubicBezTo>
                    <a:pt x="6558" y="8603"/>
                    <a:pt x="4488" y="4989"/>
                    <a:pt x="4183" y="3241"/>
                  </a:cubicBezTo>
                  <a:cubicBezTo>
                    <a:pt x="3869" y="1502"/>
                    <a:pt x="3563" y="527"/>
                    <a:pt x="3563" y="527"/>
                  </a:cubicBezTo>
                  <a:cubicBezTo>
                    <a:pt x="3563" y="527"/>
                    <a:pt x="1468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5"/>
            <p:cNvSpPr/>
            <p:nvPr/>
          </p:nvSpPr>
          <p:spPr>
            <a:xfrm>
              <a:off x="7451013" y="3221167"/>
              <a:ext cx="521112" cy="694413"/>
            </a:xfrm>
            <a:custGeom>
              <a:avLst/>
              <a:gdLst/>
              <a:ahLst/>
              <a:cxnLst/>
              <a:rect l="l" t="t" r="r" b="b"/>
              <a:pathLst>
                <a:path w="6456" h="8603" extrusionOk="0">
                  <a:moveTo>
                    <a:pt x="3029" y="1"/>
                  </a:moveTo>
                  <a:cubicBezTo>
                    <a:pt x="2783" y="442"/>
                    <a:pt x="2342" y="3351"/>
                    <a:pt x="2206" y="4310"/>
                  </a:cubicBezTo>
                  <a:cubicBezTo>
                    <a:pt x="2172" y="4488"/>
                    <a:pt x="2028" y="4632"/>
                    <a:pt x="1850" y="4649"/>
                  </a:cubicBezTo>
                  <a:lnTo>
                    <a:pt x="0" y="4811"/>
                  </a:lnTo>
                  <a:cubicBezTo>
                    <a:pt x="102" y="4844"/>
                    <a:pt x="399" y="4997"/>
                    <a:pt x="484" y="5048"/>
                  </a:cubicBezTo>
                  <a:cubicBezTo>
                    <a:pt x="899" y="5303"/>
                    <a:pt x="1570" y="6304"/>
                    <a:pt x="1587" y="8322"/>
                  </a:cubicBezTo>
                  <a:cubicBezTo>
                    <a:pt x="1654" y="8348"/>
                    <a:pt x="1731" y="8373"/>
                    <a:pt x="1816" y="8390"/>
                  </a:cubicBezTo>
                  <a:cubicBezTo>
                    <a:pt x="1535" y="7094"/>
                    <a:pt x="1552" y="5630"/>
                    <a:pt x="2232" y="5630"/>
                  </a:cubicBezTo>
                  <a:cubicBezTo>
                    <a:pt x="2251" y="5630"/>
                    <a:pt x="2271" y="5631"/>
                    <a:pt x="2291" y="5633"/>
                  </a:cubicBezTo>
                  <a:cubicBezTo>
                    <a:pt x="3020" y="5710"/>
                    <a:pt x="4174" y="7279"/>
                    <a:pt x="4590" y="8602"/>
                  </a:cubicBezTo>
                  <a:cubicBezTo>
                    <a:pt x="5429" y="8560"/>
                    <a:pt x="6159" y="8416"/>
                    <a:pt x="6456" y="8187"/>
                  </a:cubicBezTo>
                  <a:cubicBezTo>
                    <a:pt x="6456" y="8187"/>
                    <a:pt x="4386" y="4573"/>
                    <a:pt x="4081" y="2825"/>
                  </a:cubicBezTo>
                  <a:cubicBezTo>
                    <a:pt x="3767" y="1086"/>
                    <a:pt x="3461" y="111"/>
                    <a:pt x="3461" y="111"/>
                  </a:cubicBezTo>
                  <a:cubicBezTo>
                    <a:pt x="3461" y="111"/>
                    <a:pt x="3283" y="69"/>
                    <a:pt x="3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5"/>
            <p:cNvSpPr/>
            <p:nvPr/>
          </p:nvSpPr>
          <p:spPr>
            <a:xfrm>
              <a:off x="8054221" y="3958610"/>
              <a:ext cx="665677" cy="99363"/>
            </a:xfrm>
            <a:custGeom>
              <a:avLst/>
              <a:gdLst/>
              <a:ahLst/>
              <a:cxnLst/>
              <a:rect l="l" t="t" r="r" b="b"/>
              <a:pathLst>
                <a:path w="8247" h="1231" extrusionOk="0">
                  <a:moveTo>
                    <a:pt x="1" y="1"/>
                  </a:moveTo>
                  <a:lnTo>
                    <a:pt x="35" y="917"/>
                  </a:lnTo>
                  <a:cubicBezTo>
                    <a:pt x="1248" y="1112"/>
                    <a:pt x="2741" y="1231"/>
                    <a:pt x="4353" y="1231"/>
                  </a:cubicBezTo>
                  <a:cubicBezTo>
                    <a:pt x="5786" y="1231"/>
                    <a:pt x="7118" y="1138"/>
                    <a:pt x="8246" y="985"/>
                  </a:cubicBezTo>
                  <a:cubicBezTo>
                    <a:pt x="7966" y="400"/>
                    <a:pt x="7585" y="35"/>
                    <a:pt x="7033" y="9"/>
                  </a:cubicBezTo>
                  <a:lnTo>
                    <a:pt x="7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5"/>
            <p:cNvSpPr/>
            <p:nvPr/>
          </p:nvSpPr>
          <p:spPr>
            <a:xfrm>
              <a:off x="8086428" y="4009301"/>
              <a:ext cx="740987" cy="900484"/>
            </a:xfrm>
            <a:custGeom>
              <a:avLst/>
              <a:gdLst/>
              <a:ahLst/>
              <a:cxnLst/>
              <a:rect l="l" t="t" r="r" b="b"/>
              <a:pathLst>
                <a:path w="9180" h="11156" extrusionOk="0">
                  <a:moveTo>
                    <a:pt x="7644" y="1"/>
                  </a:moveTo>
                  <a:cubicBezTo>
                    <a:pt x="7932" y="942"/>
                    <a:pt x="8093" y="1986"/>
                    <a:pt x="8093" y="3080"/>
                  </a:cubicBezTo>
                  <a:cubicBezTo>
                    <a:pt x="8093" y="7177"/>
                    <a:pt x="5896" y="10494"/>
                    <a:pt x="3190" y="10494"/>
                  </a:cubicBezTo>
                  <a:cubicBezTo>
                    <a:pt x="1977" y="10494"/>
                    <a:pt x="857" y="9824"/>
                    <a:pt x="0" y="8713"/>
                  </a:cubicBezTo>
                  <a:lnTo>
                    <a:pt x="0" y="8713"/>
                  </a:lnTo>
                  <a:lnTo>
                    <a:pt x="111" y="11156"/>
                  </a:lnTo>
                  <a:lnTo>
                    <a:pt x="7415" y="11156"/>
                  </a:lnTo>
                  <a:cubicBezTo>
                    <a:pt x="7686" y="11156"/>
                    <a:pt x="7907" y="10782"/>
                    <a:pt x="7907" y="10316"/>
                  </a:cubicBezTo>
                  <a:cubicBezTo>
                    <a:pt x="7907" y="9900"/>
                    <a:pt x="9179" y="2266"/>
                    <a:pt x="7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5"/>
            <p:cNvSpPr/>
            <p:nvPr/>
          </p:nvSpPr>
          <p:spPr>
            <a:xfrm>
              <a:off x="7821429" y="3958610"/>
              <a:ext cx="499964" cy="951901"/>
            </a:xfrm>
            <a:custGeom>
              <a:avLst/>
              <a:gdLst/>
              <a:ahLst/>
              <a:cxnLst/>
              <a:rect l="l" t="t" r="r" b="b"/>
              <a:pathLst>
                <a:path w="6194" h="11793" extrusionOk="0">
                  <a:moveTo>
                    <a:pt x="3097" y="1"/>
                  </a:moveTo>
                  <a:cubicBezTo>
                    <a:pt x="1" y="1"/>
                    <a:pt x="2155" y="10460"/>
                    <a:pt x="2172" y="10944"/>
                  </a:cubicBezTo>
                  <a:cubicBezTo>
                    <a:pt x="2198" y="11410"/>
                    <a:pt x="2435" y="11792"/>
                    <a:pt x="2707" y="11792"/>
                  </a:cubicBezTo>
                  <a:lnTo>
                    <a:pt x="4284" y="11792"/>
                  </a:lnTo>
                  <a:cubicBezTo>
                    <a:pt x="4556" y="11792"/>
                    <a:pt x="4768" y="11419"/>
                    <a:pt x="4751" y="10944"/>
                  </a:cubicBezTo>
                  <a:cubicBezTo>
                    <a:pt x="4743" y="10460"/>
                    <a:pt x="6193" y="1"/>
                    <a:pt x="3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5"/>
            <p:cNvSpPr/>
            <p:nvPr/>
          </p:nvSpPr>
          <p:spPr>
            <a:xfrm>
              <a:off x="7808434" y="3958610"/>
              <a:ext cx="499238" cy="951901"/>
            </a:xfrm>
            <a:custGeom>
              <a:avLst/>
              <a:gdLst/>
              <a:ahLst/>
              <a:cxnLst/>
              <a:rect l="l" t="t" r="r" b="b"/>
              <a:pathLst>
                <a:path w="6185" h="11793" extrusionOk="0">
                  <a:moveTo>
                    <a:pt x="3097" y="1"/>
                  </a:moveTo>
                  <a:cubicBezTo>
                    <a:pt x="0" y="1"/>
                    <a:pt x="1841" y="10460"/>
                    <a:pt x="1850" y="10944"/>
                  </a:cubicBezTo>
                  <a:cubicBezTo>
                    <a:pt x="1858" y="11410"/>
                    <a:pt x="2087" y="11792"/>
                    <a:pt x="2359" y="11792"/>
                  </a:cubicBezTo>
                  <a:lnTo>
                    <a:pt x="3937" y="11792"/>
                  </a:lnTo>
                  <a:cubicBezTo>
                    <a:pt x="4208" y="11792"/>
                    <a:pt x="4429" y="11419"/>
                    <a:pt x="4429" y="10944"/>
                  </a:cubicBezTo>
                  <a:cubicBezTo>
                    <a:pt x="4437" y="10460"/>
                    <a:pt x="6185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5"/>
            <p:cNvSpPr/>
            <p:nvPr/>
          </p:nvSpPr>
          <p:spPr>
            <a:xfrm>
              <a:off x="7553041" y="3228270"/>
              <a:ext cx="248610" cy="565426"/>
            </a:xfrm>
            <a:custGeom>
              <a:avLst/>
              <a:gdLst/>
              <a:ahLst/>
              <a:cxnLst/>
              <a:rect l="l" t="t" r="r" b="b"/>
              <a:pathLst>
                <a:path w="3080" h="7005" extrusionOk="0">
                  <a:moveTo>
                    <a:pt x="2044" y="1"/>
                  </a:moveTo>
                  <a:cubicBezTo>
                    <a:pt x="1957" y="1"/>
                    <a:pt x="1886" y="45"/>
                    <a:pt x="1841" y="125"/>
                  </a:cubicBezTo>
                  <a:lnTo>
                    <a:pt x="1841" y="133"/>
                  </a:lnTo>
                  <a:cubicBezTo>
                    <a:pt x="1290" y="1109"/>
                    <a:pt x="1841" y="3688"/>
                    <a:pt x="857" y="5070"/>
                  </a:cubicBezTo>
                  <a:cubicBezTo>
                    <a:pt x="747" y="5223"/>
                    <a:pt x="0" y="5528"/>
                    <a:pt x="0" y="5528"/>
                  </a:cubicBezTo>
                  <a:lnTo>
                    <a:pt x="789" y="7004"/>
                  </a:lnTo>
                  <a:cubicBezTo>
                    <a:pt x="789" y="7004"/>
                    <a:pt x="1782" y="6657"/>
                    <a:pt x="1985" y="6326"/>
                  </a:cubicBezTo>
                  <a:cubicBezTo>
                    <a:pt x="2180" y="5995"/>
                    <a:pt x="3080" y="4188"/>
                    <a:pt x="3080" y="3238"/>
                  </a:cubicBezTo>
                  <a:cubicBezTo>
                    <a:pt x="3080" y="833"/>
                    <a:pt x="2419" y="1"/>
                    <a:pt x="2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5"/>
            <p:cNvSpPr/>
            <p:nvPr/>
          </p:nvSpPr>
          <p:spPr>
            <a:xfrm>
              <a:off x="7553041" y="3228512"/>
              <a:ext cx="201390" cy="501498"/>
            </a:xfrm>
            <a:custGeom>
              <a:avLst/>
              <a:gdLst/>
              <a:ahLst/>
              <a:cxnLst/>
              <a:rect l="l" t="t" r="r" b="b"/>
              <a:pathLst>
                <a:path w="2495" h="6213" extrusionOk="0">
                  <a:moveTo>
                    <a:pt x="2047" y="0"/>
                  </a:moveTo>
                  <a:cubicBezTo>
                    <a:pt x="1955" y="0"/>
                    <a:pt x="1879" y="45"/>
                    <a:pt x="1833" y="130"/>
                  </a:cubicBezTo>
                  <a:cubicBezTo>
                    <a:pt x="1290" y="1106"/>
                    <a:pt x="1841" y="3685"/>
                    <a:pt x="857" y="5067"/>
                  </a:cubicBezTo>
                  <a:cubicBezTo>
                    <a:pt x="747" y="5220"/>
                    <a:pt x="0" y="5525"/>
                    <a:pt x="0" y="5525"/>
                  </a:cubicBezTo>
                  <a:lnTo>
                    <a:pt x="365" y="6213"/>
                  </a:lnTo>
                  <a:cubicBezTo>
                    <a:pt x="653" y="6094"/>
                    <a:pt x="1247" y="5839"/>
                    <a:pt x="1391" y="5593"/>
                  </a:cubicBezTo>
                  <a:cubicBezTo>
                    <a:pt x="1595" y="5262"/>
                    <a:pt x="2494" y="3456"/>
                    <a:pt x="2494" y="2514"/>
                  </a:cubicBezTo>
                  <a:cubicBezTo>
                    <a:pt x="2494" y="1326"/>
                    <a:pt x="2333" y="529"/>
                    <a:pt x="2121" y="11"/>
                  </a:cubicBezTo>
                  <a:lnTo>
                    <a:pt x="2129" y="11"/>
                  </a:lnTo>
                  <a:cubicBezTo>
                    <a:pt x="2101" y="4"/>
                    <a:pt x="2073" y="0"/>
                    <a:pt x="2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5"/>
            <p:cNvSpPr/>
            <p:nvPr/>
          </p:nvSpPr>
          <p:spPr>
            <a:xfrm>
              <a:off x="7212006" y="3665602"/>
              <a:ext cx="489471" cy="180807"/>
            </a:xfrm>
            <a:custGeom>
              <a:avLst/>
              <a:gdLst/>
              <a:ahLst/>
              <a:cxnLst/>
              <a:rect l="l" t="t" r="r" b="b"/>
              <a:pathLst>
                <a:path w="6064" h="2240" extrusionOk="0">
                  <a:moveTo>
                    <a:pt x="4553" y="1"/>
                  </a:moveTo>
                  <a:cubicBezTo>
                    <a:pt x="4531" y="1"/>
                    <a:pt x="4509" y="3"/>
                    <a:pt x="4488" y="9"/>
                  </a:cubicBezTo>
                  <a:cubicBezTo>
                    <a:pt x="4208" y="76"/>
                    <a:pt x="1" y="1977"/>
                    <a:pt x="1" y="1977"/>
                  </a:cubicBezTo>
                  <a:lnTo>
                    <a:pt x="86" y="2240"/>
                  </a:lnTo>
                  <a:cubicBezTo>
                    <a:pt x="1027" y="2206"/>
                    <a:pt x="4174" y="1765"/>
                    <a:pt x="5014" y="1586"/>
                  </a:cubicBezTo>
                  <a:cubicBezTo>
                    <a:pt x="6063" y="1359"/>
                    <a:pt x="5078" y="1"/>
                    <a:pt x="4553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5"/>
            <p:cNvSpPr/>
            <p:nvPr/>
          </p:nvSpPr>
          <p:spPr>
            <a:xfrm>
              <a:off x="7212006" y="3718311"/>
              <a:ext cx="449274" cy="128099"/>
            </a:xfrm>
            <a:custGeom>
              <a:avLst/>
              <a:gdLst/>
              <a:ahLst/>
              <a:cxnLst/>
              <a:rect l="l" t="t" r="r" b="b"/>
              <a:pathLst>
                <a:path w="5566" h="1587" extrusionOk="0">
                  <a:moveTo>
                    <a:pt x="5353" y="0"/>
                  </a:moveTo>
                  <a:lnTo>
                    <a:pt x="5353" y="9"/>
                  </a:lnTo>
                  <a:cubicBezTo>
                    <a:pt x="5353" y="26"/>
                    <a:pt x="5353" y="51"/>
                    <a:pt x="5353" y="68"/>
                  </a:cubicBezTo>
                  <a:cubicBezTo>
                    <a:pt x="5323" y="553"/>
                    <a:pt x="4380" y="889"/>
                    <a:pt x="3182" y="889"/>
                  </a:cubicBezTo>
                  <a:cubicBezTo>
                    <a:pt x="3038" y="889"/>
                    <a:pt x="2891" y="884"/>
                    <a:pt x="2741" y="874"/>
                  </a:cubicBezTo>
                  <a:cubicBezTo>
                    <a:pt x="2283" y="840"/>
                    <a:pt x="1858" y="764"/>
                    <a:pt x="1494" y="654"/>
                  </a:cubicBezTo>
                  <a:cubicBezTo>
                    <a:pt x="671" y="1027"/>
                    <a:pt x="1" y="1324"/>
                    <a:pt x="1" y="1324"/>
                  </a:cubicBezTo>
                  <a:lnTo>
                    <a:pt x="86" y="1587"/>
                  </a:lnTo>
                  <a:cubicBezTo>
                    <a:pt x="1027" y="1553"/>
                    <a:pt x="4174" y="1112"/>
                    <a:pt x="5014" y="933"/>
                  </a:cubicBezTo>
                  <a:cubicBezTo>
                    <a:pt x="5566" y="815"/>
                    <a:pt x="5557" y="382"/>
                    <a:pt x="5353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5"/>
            <p:cNvSpPr/>
            <p:nvPr/>
          </p:nvSpPr>
          <p:spPr>
            <a:xfrm>
              <a:off x="7140812" y="3794994"/>
              <a:ext cx="105498" cy="63121"/>
            </a:xfrm>
            <a:custGeom>
              <a:avLst/>
              <a:gdLst/>
              <a:ahLst/>
              <a:cxnLst/>
              <a:rect l="l" t="t" r="r" b="b"/>
              <a:pathLst>
                <a:path w="1307" h="782" extrusionOk="0">
                  <a:moveTo>
                    <a:pt x="934" y="0"/>
                  </a:moveTo>
                  <a:cubicBezTo>
                    <a:pt x="934" y="0"/>
                    <a:pt x="755" y="17"/>
                    <a:pt x="705" y="60"/>
                  </a:cubicBezTo>
                  <a:cubicBezTo>
                    <a:pt x="676" y="83"/>
                    <a:pt x="572" y="89"/>
                    <a:pt x="475" y="89"/>
                  </a:cubicBezTo>
                  <a:cubicBezTo>
                    <a:pt x="397" y="89"/>
                    <a:pt x="324" y="85"/>
                    <a:pt x="297" y="85"/>
                  </a:cubicBezTo>
                  <a:cubicBezTo>
                    <a:pt x="238" y="85"/>
                    <a:pt x="0" y="603"/>
                    <a:pt x="0" y="603"/>
                  </a:cubicBezTo>
                  <a:cubicBezTo>
                    <a:pt x="0" y="603"/>
                    <a:pt x="255" y="772"/>
                    <a:pt x="467" y="781"/>
                  </a:cubicBezTo>
                  <a:cubicBezTo>
                    <a:pt x="472" y="781"/>
                    <a:pt x="478" y="781"/>
                    <a:pt x="483" y="781"/>
                  </a:cubicBezTo>
                  <a:cubicBezTo>
                    <a:pt x="701" y="781"/>
                    <a:pt x="1264" y="628"/>
                    <a:pt x="1264" y="628"/>
                  </a:cubicBezTo>
                  <a:lnTo>
                    <a:pt x="1307" y="179"/>
                  </a:lnTo>
                  <a:cubicBezTo>
                    <a:pt x="1307" y="179"/>
                    <a:pt x="1273" y="128"/>
                    <a:pt x="934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5"/>
            <p:cNvSpPr/>
            <p:nvPr/>
          </p:nvSpPr>
          <p:spPr>
            <a:xfrm>
              <a:off x="7174391" y="3726787"/>
              <a:ext cx="78780" cy="85238"/>
            </a:xfrm>
            <a:custGeom>
              <a:avLst/>
              <a:gdLst/>
              <a:ahLst/>
              <a:cxnLst/>
              <a:rect l="l" t="t" r="r" b="b"/>
              <a:pathLst>
                <a:path w="976" h="1056" extrusionOk="0">
                  <a:moveTo>
                    <a:pt x="125" y="0"/>
                  </a:moveTo>
                  <a:cubicBezTo>
                    <a:pt x="117" y="0"/>
                    <a:pt x="110" y="2"/>
                    <a:pt x="102" y="6"/>
                  </a:cubicBezTo>
                  <a:cubicBezTo>
                    <a:pt x="0" y="48"/>
                    <a:pt x="204" y="540"/>
                    <a:pt x="204" y="540"/>
                  </a:cubicBezTo>
                  <a:cubicBezTo>
                    <a:pt x="204" y="540"/>
                    <a:pt x="272" y="837"/>
                    <a:pt x="373" y="998"/>
                  </a:cubicBezTo>
                  <a:cubicBezTo>
                    <a:pt x="373" y="998"/>
                    <a:pt x="686" y="1055"/>
                    <a:pt x="844" y="1055"/>
                  </a:cubicBezTo>
                  <a:cubicBezTo>
                    <a:pt x="936" y="1055"/>
                    <a:pt x="975" y="1035"/>
                    <a:pt x="865" y="973"/>
                  </a:cubicBezTo>
                  <a:cubicBezTo>
                    <a:pt x="436" y="738"/>
                    <a:pt x="285" y="0"/>
                    <a:pt x="125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5"/>
            <p:cNvSpPr/>
            <p:nvPr/>
          </p:nvSpPr>
          <p:spPr>
            <a:xfrm>
              <a:off x="7099726" y="3757218"/>
              <a:ext cx="98718" cy="59085"/>
            </a:xfrm>
            <a:custGeom>
              <a:avLst/>
              <a:gdLst/>
              <a:ahLst/>
              <a:cxnLst/>
              <a:rect l="l" t="t" r="r" b="b"/>
              <a:pathLst>
                <a:path w="1223" h="732" extrusionOk="0">
                  <a:moveTo>
                    <a:pt x="11" y="1"/>
                  </a:moveTo>
                  <a:cubicBezTo>
                    <a:pt x="4" y="1"/>
                    <a:pt x="0" y="4"/>
                    <a:pt x="0" y="10"/>
                  </a:cubicBezTo>
                  <a:cubicBezTo>
                    <a:pt x="0" y="95"/>
                    <a:pt x="442" y="545"/>
                    <a:pt x="832" y="731"/>
                  </a:cubicBezTo>
                  <a:lnTo>
                    <a:pt x="1222" y="528"/>
                  </a:lnTo>
                  <a:lnTo>
                    <a:pt x="1222" y="528"/>
                  </a:lnTo>
                  <a:cubicBezTo>
                    <a:pt x="1215" y="528"/>
                    <a:pt x="1209" y="528"/>
                    <a:pt x="1202" y="528"/>
                  </a:cubicBezTo>
                  <a:cubicBezTo>
                    <a:pt x="737" y="528"/>
                    <a:pt x="98" y="1"/>
                    <a:pt x="11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5"/>
            <p:cNvSpPr/>
            <p:nvPr/>
          </p:nvSpPr>
          <p:spPr>
            <a:xfrm>
              <a:off x="7082533" y="3778366"/>
              <a:ext cx="102188" cy="54323"/>
            </a:xfrm>
            <a:custGeom>
              <a:avLst/>
              <a:gdLst/>
              <a:ahLst/>
              <a:cxnLst/>
              <a:rect l="l" t="t" r="r" b="b"/>
              <a:pathLst>
                <a:path w="1266" h="673" extrusionOk="0">
                  <a:moveTo>
                    <a:pt x="13" y="1"/>
                  </a:moveTo>
                  <a:cubicBezTo>
                    <a:pt x="5" y="1"/>
                    <a:pt x="1" y="4"/>
                    <a:pt x="1" y="11"/>
                  </a:cubicBezTo>
                  <a:cubicBezTo>
                    <a:pt x="10" y="96"/>
                    <a:pt x="485" y="512"/>
                    <a:pt x="892" y="673"/>
                  </a:cubicBezTo>
                  <a:lnTo>
                    <a:pt x="1265" y="435"/>
                  </a:lnTo>
                  <a:lnTo>
                    <a:pt x="1265" y="435"/>
                  </a:lnTo>
                  <a:cubicBezTo>
                    <a:pt x="1244" y="438"/>
                    <a:pt x="1222" y="439"/>
                    <a:pt x="1199" y="439"/>
                  </a:cubicBezTo>
                  <a:cubicBezTo>
                    <a:pt x="740" y="439"/>
                    <a:pt x="104" y="1"/>
                    <a:pt x="13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5"/>
            <p:cNvSpPr/>
            <p:nvPr/>
          </p:nvSpPr>
          <p:spPr>
            <a:xfrm>
              <a:off x="7087941" y="3809765"/>
              <a:ext cx="105013" cy="45525"/>
            </a:xfrm>
            <a:custGeom>
              <a:avLst/>
              <a:gdLst/>
              <a:ahLst/>
              <a:cxnLst/>
              <a:rect l="l" t="t" r="r" b="b"/>
              <a:pathLst>
                <a:path w="1301" h="564" extrusionOk="0">
                  <a:moveTo>
                    <a:pt x="18" y="0"/>
                  </a:moveTo>
                  <a:cubicBezTo>
                    <a:pt x="6" y="0"/>
                    <a:pt x="1" y="4"/>
                    <a:pt x="2" y="13"/>
                  </a:cubicBezTo>
                  <a:cubicBezTo>
                    <a:pt x="19" y="97"/>
                    <a:pt x="545" y="454"/>
                    <a:pt x="961" y="564"/>
                  </a:cubicBezTo>
                  <a:lnTo>
                    <a:pt x="1300" y="284"/>
                  </a:lnTo>
                  <a:lnTo>
                    <a:pt x="1300" y="284"/>
                  </a:lnTo>
                  <a:cubicBezTo>
                    <a:pt x="1249" y="296"/>
                    <a:pt x="1195" y="301"/>
                    <a:pt x="1138" y="301"/>
                  </a:cubicBezTo>
                  <a:cubicBezTo>
                    <a:pt x="700" y="301"/>
                    <a:pt x="119" y="0"/>
                    <a:pt x="18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5"/>
            <p:cNvSpPr/>
            <p:nvPr/>
          </p:nvSpPr>
          <p:spPr>
            <a:xfrm>
              <a:off x="7477004" y="3187588"/>
              <a:ext cx="293812" cy="102108"/>
            </a:xfrm>
            <a:custGeom>
              <a:avLst/>
              <a:gdLst/>
              <a:ahLst/>
              <a:cxnLst/>
              <a:rect l="l" t="t" r="r" b="b"/>
              <a:pathLst>
                <a:path w="3640" h="1265" extrusionOk="0">
                  <a:moveTo>
                    <a:pt x="773" y="1"/>
                  </a:moveTo>
                  <a:cubicBezTo>
                    <a:pt x="628" y="1"/>
                    <a:pt x="289" y="400"/>
                    <a:pt x="1" y="756"/>
                  </a:cubicBezTo>
                  <a:cubicBezTo>
                    <a:pt x="484" y="1061"/>
                    <a:pt x="1528" y="1265"/>
                    <a:pt x="2724" y="1265"/>
                  </a:cubicBezTo>
                  <a:cubicBezTo>
                    <a:pt x="3046" y="1265"/>
                    <a:pt x="3351" y="1256"/>
                    <a:pt x="3640" y="1223"/>
                  </a:cubicBezTo>
                  <a:cubicBezTo>
                    <a:pt x="3487" y="849"/>
                    <a:pt x="3334" y="612"/>
                    <a:pt x="3173" y="527"/>
                  </a:cubicBezTo>
                  <a:cubicBezTo>
                    <a:pt x="3055" y="459"/>
                    <a:pt x="1044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5"/>
            <p:cNvSpPr/>
            <p:nvPr/>
          </p:nvSpPr>
          <p:spPr>
            <a:xfrm>
              <a:off x="7486609" y="3165713"/>
              <a:ext cx="134960" cy="189040"/>
            </a:xfrm>
            <a:custGeom>
              <a:avLst/>
              <a:gdLst/>
              <a:ahLst/>
              <a:cxnLst/>
              <a:rect l="l" t="t" r="r" b="b"/>
              <a:pathLst>
                <a:path w="1672" h="2342" extrusionOk="0">
                  <a:moveTo>
                    <a:pt x="603" y="1"/>
                  </a:moveTo>
                  <a:cubicBezTo>
                    <a:pt x="501" y="1"/>
                    <a:pt x="212" y="543"/>
                    <a:pt x="0" y="883"/>
                  </a:cubicBezTo>
                  <a:cubicBezTo>
                    <a:pt x="212" y="1824"/>
                    <a:pt x="611" y="2342"/>
                    <a:pt x="611" y="2342"/>
                  </a:cubicBezTo>
                  <a:cubicBezTo>
                    <a:pt x="611" y="2342"/>
                    <a:pt x="1358" y="1451"/>
                    <a:pt x="1672" y="459"/>
                  </a:cubicBezTo>
                  <a:cubicBezTo>
                    <a:pt x="1417" y="331"/>
                    <a:pt x="671" y="1"/>
                    <a:pt x="603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5"/>
            <p:cNvSpPr/>
            <p:nvPr/>
          </p:nvSpPr>
          <p:spPr>
            <a:xfrm>
              <a:off x="7486609" y="3165713"/>
              <a:ext cx="134960" cy="115830"/>
            </a:xfrm>
            <a:custGeom>
              <a:avLst/>
              <a:gdLst/>
              <a:ahLst/>
              <a:cxnLst/>
              <a:rect l="l" t="t" r="r" b="b"/>
              <a:pathLst>
                <a:path w="1672" h="1435" extrusionOk="0">
                  <a:moveTo>
                    <a:pt x="1672" y="450"/>
                  </a:moveTo>
                  <a:cubicBezTo>
                    <a:pt x="1671" y="453"/>
                    <a:pt x="1670" y="455"/>
                    <a:pt x="1669" y="457"/>
                  </a:cubicBezTo>
                  <a:lnTo>
                    <a:pt x="1669" y="457"/>
                  </a:lnTo>
                  <a:cubicBezTo>
                    <a:pt x="1670" y="458"/>
                    <a:pt x="1671" y="458"/>
                    <a:pt x="1672" y="459"/>
                  </a:cubicBezTo>
                  <a:lnTo>
                    <a:pt x="1672" y="450"/>
                  </a:lnTo>
                  <a:close/>
                  <a:moveTo>
                    <a:pt x="603" y="1"/>
                  </a:moveTo>
                  <a:cubicBezTo>
                    <a:pt x="501" y="1"/>
                    <a:pt x="212" y="543"/>
                    <a:pt x="0" y="883"/>
                  </a:cubicBezTo>
                  <a:cubicBezTo>
                    <a:pt x="17" y="959"/>
                    <a:pt x="43" y="1035"/>
                    <a:pt x="60" y="1112"/>
                  </a:cubicBezTo>
                  <a:cubicBezTo>
                    <a:pt x="382" y="1239"/>
                    <a:pt x="781" y="1358"/>
                    <a:pt x="1230" y="1434"/>
                  </a:cubicBezTo>
                  <a:cubicBezTo>
                    <a:pt x="1390" y="1148"/>
                    <a:pt x="1559" y="811"/>
                    <a:pt x="1669" y="457"/>
                  </a:cubicBezTo>
                  <a:lnTo>
                    <a:pt x="1669" y="457"/>
                  </a:lnTo>
                  <a:cubicBezTo>
                    <a:pt x="1413" y="329"/>
                    <a:pt x="670" y="1"/>
                    <a:pt x="603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5"/>
            <p:cNvSpPr/>
            <p:nvPr/>
          </p:nvSpPr>
          <p:spPr>
            <a:xfrm>
              <a:off x="7459246" y="2963756"/>
              <a:ext cx="144484" cy="275973"/>
            </a:xfrm>
            <a:custGeom>
              <a:avLst/>
              <a:gdLst/>
              <a:ahLst/>
              <a:cxnLst/>
              <a:rect l="l" t="t" r="r" b="b"/>
              <a:pathLst>
                <a:path w="1790" h="3419" extrusionOk="0">
                  <a:moveTo>
                    <a:pt x="1069" y="0"/>
                  </a:moveTo>
                  <a:lnTo>
                    <a:pt x="0" y="696"/>
                  </a:lnTo>
                  <a:cubicBezTo>
                    <a:pt x="0" y="696"/>
                    <a:pt x="153" y="1892"/>
                    <a:pt x="441" y="3224"/>
                  </a:cubicBezTo>
                  <a:cubicBezTo>
                    <a:pt x="557" y="3358"/>
                    <a:pt x="690" y="3419"/>
                    <a:pt x="838" y="3419"/>
                  </a:cubicBezTo>
                  <a:cubicBezTo>
                    <a:pt x="1110" y="3419"/>
                    <a:pt x="1432" y="3211"/>
                    <a:pt x="1790" y="2876"/>
                  </a:cubicBezTo>
                  <a:lnTo>
                    <a:pt x="1069" y="0"/>
                  </a:ln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5"/>
            <p:cNvSpPr/>
            <p:nvPr/>
          </p:nvSpPr>
          <p:spPr>
            <a:xfrm>
              <a:off x="7256562" y="2832266"/>
              <a:ext cx="317785" cy="394466"/>
            </a:xfrm>
            <a:custGeom>
              <a:avLst/>
              <a:gdLst/>
              <a:ahLst/>
              <a:cxnLst/>
              <a:rect l="l" t="t" r="r" b="b"/>
              <a:pathLst>
                <a:path w="3937" h="4887" extrusionOk="0">
                  <a:moveTo>
                    <a:pt x="492" y="0"/>
                  </a:moveTo>
                  <a:cubicBezTo>
                    <a:pt x="0" y="569"/>
                    <a:pt x="93" y="1934"/>
                    <a:pt x="212" y="2367"/>
                  </a:cubicBezTo>
                  <a:cubicBezTo>
                    <a:pt x="322" y="2808"/>
                    <a:pt x="874" y="3970"/>
                    <a:pt x="2486" y="4887"/>
                  </a:cubicBezTo>
                  <a:cubicBezTo>
                    <a:pt x="2486" y="4887"/>
                    <a:pt x="3936" y="3699"/>
                    <a:pt x="3580" y="1629"/>
                  </a:cubicBezTo>
                  <a:cubicBezTo>
                    <a:pt x="1934" y="730"/>
                    <a:pt x="1273" y="272"/>
                    <a:pt x="492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5"/>
            <p:cNvSpPr/>
            <p:nvPr/>
          </p:nvSpPr>
          <p:spPr>
            <a:xfrm>
              <a:off x="7375702" y="2965935"/>
              <a:ext cx="41812" cy="51982"/>
            </a:xfrm>
            <a:custGeom>
              <a:avLst/>
              <a:gdLst/>
              <a:ahLst/>
              <a:cxnLst/>
              <a:rect l="l" t="t" r="r" b="b"/>
              <a:pathLst>
                <a:path w="518" h="644" extrusionOk="0">
                  <a:moveTo>
                    <a:pt x="104" y="1"/>
                  </a:moveTo>
                  <a:cubicBezTo>
                    <a:pt x="94" y="1"/>
                    <a:pt x="85" y="3"/>
                    <a:pt x="76" y="7"/>
                  </a:cubicBezTo>
                  <a:cubicBezTo>
                    <a:pt x="0" y="49"/>
                    <a:pt x="26" y="219"/>
                    <a:pt x="127" y="397"/>
                  </a:cubicBezTo>
                  <a:cubicBezTo>
                    <a:pt x="222" y="542"/>
                    <a:pt x="334" y="644"/>
                    <a:pt x="408" y="644"/>
                  </a:cubicBezTo>
                  <a:cubicBezTo>
                    <a:pt x="420" y="644"/>
                    <a:pt x="431" y="641"/>
                    <a:pt x="441" y="635"/>
                  </a:cubicBezTo>
                  <a:cubicBezTo>
                    <a:pt x="518" y="601"/>
                    <a:pt x="492" y="423"/>
                    <a:pt x="390" y="253"/>
                  </a:cubicBezTo>
                  <a:cubicBezTo>
                    <a:pt x="294" y="104"/>
                    <a:pt x="177" y="1"/>
                    <a:pt x="104" y="1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5"/>
            <p:cNvSpPr/>
            <p:nvPr/>
          </p:nvSpPr>
          <p:spPr>
            <a:xfrm>
              <a:off x="7267459" y="3026636"/>
              <a:ext cx="43265" cy="51578"/>
            </a:xfrm>
            <a:custGeom>
              <a:avLst/>
              <a:gdLst/>
              <a:ahLst/>
              <a:cxnLst/>
              <a:rect l="l" t="t" r="r" b="b"/>
              <a:pathLst>
                <a:path w="536" h="639" extrusionOk="0">
                  <a:moveTo>
                    <a:pt x="111" y="1"/>
                  </a:moveTo>
                  <a:cubicBezTo>
                    <a:pt x="99" y="1"/>
                    <a:pt x="87" y="4"/>
                    <a:pt x="77" y="10"/>
                  </a:cubicBezTo>
                  <a:cubicBezTo>
                    <a:pt x="1" y="52"/>
                    <a:pt x="35" y="222"/>
                    <a:pt x="137" y="392"/>
                  </a:cubicBezTo>
                  <a:lnTo>
                    <a:pt x="145" y="392"/>
                  </a:lnTo>
                  <a:cubicBezTo>
                    <a:pt x="231" y="543"/>
                    <a:pt x="348" y="639"/>
                    <a:pt x="423" y="639"/>
                  </a:cubicBezTo>
                  <a:cubicBezTo>
                    <a:pt x="436" y="639"/>
                    <a:pt x="449" y="636"/>
                    <a:pt x="459" y="629"/>
                  </a:cubicBezTo>
                  <a:cubicBezTo>
                    <a:pt x="535" y="595"/>
                    <a:pt x="501" y="417"/>
                    <a:pt x="400" y="247"/>
                  </a:cubicBezTo>
                  <a:cubicBezTo>
                    <a:pt x="305" y="102"/>
                    <a:pt x="186" y="1"/>
                    <a:pt x="111" y="1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5"/>
            <p:cNvSpPr/>
            <p:nvPr/>
          </p:nvSpPr>
          <p:spPr>
            <a:xfrm>
              <a:off x="7312661" y="2915244"/>
              <a:ext cx="87094" cy="53274"/>
            </a:xfrm>
            <a:custGeom>
              <a:avLst/>
              <a:gdLst/>
              <a:ahLst/>
              <a:cxnLst/>
              <a:rect l="l" t="t" r="r" b="b"/>
              <a:pathLst>
                <a:path w="1079" h="660" extrusionOk="0">
                  <a:moveTo>
                    <a:pt x="798" y="1"/>
                  </a:moveTo>
                  <a:cubicBezTo>
                    <a:pt x="784" y="1"/>
                    <a:pt x="769" y="3"/>
                    <a:pt x="756" y="7"/>
                  </a:cubicBezTo>
                  <a:lnTo>
                    <a:pt x="111" y="211"/>
                  </a:lnTo>
                  <a:cubicBezTo>
                    <a:pt x="35" y="236"/>
                    <a:pt x="1" y="321"/>
                    <a:pt x="35" y="397"/>
                  </a:cubicBezTo>
                  <a:lnTo>
                    <a:pt x="111" y="550"/>
                  </a:lnTo>
                  <a:cubicBezTo>
                    <a:pt x="138" y="618"/>
                    <a:pt x="204" y="659"/>
                    <a:pt x="273" y="659"/>
                  </a:cubicBezTo>
                  <a:cubicBezTo>
                    <a:pt x="290" y="659"/>
                    <a:pt x="307" y="657"/>
                    <a:pt x="323" y="652"/>
                  </a:cubicBezTo>
                  <a:lnTo>
                    <a:pt x="959" y="448"/>
                  </a:lnTo>
                  <a:cubicBezTo>
                    <a:pt x="1044" y="423"/>
                    <a:pt x="1078" y="347"/>
                    <a:pt x="1036" y="262"/>
                  </a:cubicBezTo>
                  <a:lnTo>
                    <a:pt x="968" y="109"/>
                  </a:lnTo>
                  <a:cubicBezTo>
                    <a:pt x="940" y="46"/>
                    <a:pt x="866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5"/>
            <p:cNvSpPr/>
            <p:nvPr/>
          </p:nvSpPr>
          <p:spPr>
            <a:xfrm>
              <a:off x="7230490" y="2963110"/>
              <a:ext cx="57632" cy="66350"/>
            </a:xfrm>
            <a:custGeom>
              <a:avLst/>
              <a:gdLst/>
              <a:ahLst/>
              <a:cxnLst/>
              <a:rect l="l" t="t" r="r" b="b"/>
              <a:pathLst>
                <a:path w="714" h="822" extrusionOk="0">
                  <a:moveTo>
                    <a:pt x="408" y="0"/>
                  </a:moveTo>
                  <a:cubicBezTo>
                    <a:pt x="380" y="0"/>
                    <a:pt x="355" y="11"/>
                    <a:pt x="340" y="33"/>
                  </a:cubicBezTo>
                  <a:lnTo>
                    <a:pt x="43" y="441"/>
                  </a:lnTo>
                  <a:lnTo>
                    <a:pt x="43" y="432"/>
                  </a:lnTo>
                  <a:lnTo>
                    <a:pt x="43" y="432"/>
                  </a:lnTo>
                  <a:cubicBezTo>
                    <a:pt x="1" y="483"/>
                    <a:pt x="26" y="576"/>
                    <a:pt x="86" y="644"/>
                  </a:cubicBezTo>
                  <a:lnTo>
                    <a:pt x="196" y="763"/>
                  </a:lnTo>
                  <a:cubicBezTo>
                    <a:pt x="230" y="802"/>
                    <a:pt x="272" y="821"/>
                    <a:pt x="308" y="821"/>
                  </a:cubicBezTo>
                  <a:cubicBezTo>
                    <a:pt x="336" y="821"/>
                    <a:pt x="359" y="810"/>
                    <a:pt x="374" y="788"/>
                  </a:cubicBezTo>
                  <a:lnTo>
                    <a:pt x="671" y="381"/>
                  </a:lnTo>
                  <a:cubicBezTo>
                    <a:pt x="713" y="330"/>
                    <a:pt x="696" y="246"/>
                    <a:pt x="637" y="178"/>
                  </a:cubicBezTo>
                  <a:lnTo>
                    <a:pt x="518" y="50"/>
                  </a:lnTo>
                  <a:cubicBezTo>
                    <a:pt x="485" y="17"/>
                    <a:pt x="444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5"/>
            <p:cNvSpPr/>
            <p:nvPr/>
          </p:nvSpPr>
          <p:spPr>
            <a:xfrm>
              <a:off x="7255836" y="3015093"/>
              <a:ext cx="106870" cy="108807"/>
            </a:xfrm>
            <a:custGeom>
              <a:avLst/>
              <a:gdLst/>
              <a:ahLst/>
              <a:cxnLst/>
              <a:rect l="l" t="t" r="r" b="b"/>
              <a:pathLst>
                <a:path w="1324" h="1348" extrusionOk="0">
                  <a:moveTo>
                    <a:pt x="773" y="0"/>
                  </a:moveTo>
                  <a:lnTo>
                    <a:pt x="1" y="441"/>
                  </a:lnTo>
                  <a:lnTo>
                    <a:pt x="450" y="1162"/>
                  </a:lnTo>
                  <a:cubicBezTo>
                    <a:pt x="530" y="1282"/>
                    <a:pt x="659" y="1348"/>
                    <a:pt x="789" y="1348"/>
                  </a:cubicBezTo>
                  <a:cubicBezTo>
                    <a:pt x="853" y="1348"/>
                    <a:pt x="917" y="1332"/>
                    <a:pt x="976" y="1298"/>
                  </a:cubicBezTo>
                  <a:lnTo>
                    <a:pt x="1086" y="1230"/>
                  </a:lnTo>
                  <a:cubicBezTo>
                    <a:pt x="1265" y="1129"/>
                    <a:pt x="1324" y="899"/>
                    <a:pt x="1214" y="721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5"/>
            <p:cNvSpPr/>
            <p:nvPr/>
          </p:nvSpPr>
          <p:spPr>
            <a:xfrm>
              <a:off x="7338007" y="2967146"/>
              <a:ext cx="115830" cy="115749"/>
            </a:xfrm>
            <a:custGeom>
              <a:avLst/>
              <a:gdLst/>
              <a:ahLst/>
              <a:cxnLst/>
              <a:rect l="l" t="t" r="r" b="b"/>
              <a:pathLst>
                <a:path w="1435" h="1434" extrusionOk="0">
                  <a:moveTo>
                    <a:pt x="900" y="0"/>
                  </a:moveTo>
                  <a:lnTo>
                    <a:pt x="1" y="509"/>
                  </a:lnTo>
                  <a:lnTo>
                    <a:pt x="433" y="1239"/>
                  </a:lnTo>
                  <a:cubicBezTo>
                    <a:pt x="510" y="1363"/>
                    <a:pt x="640" y="1434"/>
                    <a:pt x="764" y="1434"/>
                  </a:cubicBezTo>
                  <a:cubicBezTo>
                    <a:pt x="818" y="1434"/>
                    <a:pt x="870" y="1420"/>
                    <a:pt x="917" y="1392"/>
                  </a:cubicBezTo>
                  <a:lnTo>
                    <a:pt x="1231" y="1214"/>
                  </a:lnTo>
                  <a:cubicBezTo>
                    <a:pt x="1392" y="1129"/>
                    <a:pt x="1434" y="908"/>
                    <a:pt x="1332" y="730"/>
                  </a:cubicBezTo>
                  <a:lnTo>
                    <a:pt x="9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5"/>
            <p:cNvSpPr/>
            <p:nvPr/>
          </p:nvSpPr>
          <p:spPr>
            <a:xfrm>
              <a:off x="7257208" y="2902087"/>
              <a:ext cx="273955" cy="162404"/>
            </a:xfrm>
            <a:custGeom>
              <a:avLst/>
              <a:gdLst/>
              <a:ahLst/>
              <a:cxnLst/>
              <a:rect l="l" t="t" r="r" b="b"/>
              <a:pathLst>
                <a:path w="3394" h="2012" extrusionOk="0">
                  <a:moveTo>
                    <a:pt x="3241" y="1"/>
                  </a:moveTo>
                  <a:lnTo>
                    <a:pt x="1" y="1824"/>
                  </a:lnTo>
                  <a:lnTo>
                    <a:pt x="111" y="2011"/>
                  </a:lnTo>
                  <a:lnTo>
                    <a:pt x="3394" y="153"/>
                  </a:lnTo>
                  <a:lnTo>
                    <a:pt x="3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5"/>
            <p:cNvSpPr/>
            <p:nvPr/>
          </p:nvSpPr>
          <p:spPr>
            <a:xfrm>
              <a:off x="7269558" y="3033577"/>
              <a:ext cx="76762" cy="78700"/>
            </a:xfrm>
            <a:custGeom>
              <a:avLst/>
              <a:gdLst/>
              <a:ahLst/>
              <a:cxnLst/>
              <a:rect l="l" t="t" r="r" b="b"/>
              <a:pathLst>
                <a:path w="951" h="975" extrusionOk="0">
                  <a:moveTo>
                    <a:pt x="552" y="0"/>
                  </a:moveTo>
                  <a:lnTo>
                    <a:pt x="0" y="314"/>
                  </a:lnTo>
                  <a:lnTo>
                    <a:pt x="323" y="840"/>
                  </a:lnTo>
                  <a:cubicBezTo>
                    <a:pt x="375" y="927"/>
                    <a:pt x="474" y="974"/>
                    <a:pt x="572" y="974"/>
                  </a:cubicBezTo>
                  <a:cubicBezTo>
                    <a:pt x="618" y="974"/>
                    <a:pt x="664" y="964"/>
                    <a:pt x="704" y="942"/>
                  </a:cubicBezTo>
                  <a:lnTo>
                    <a:pt x="781" y="891"/>
                  </a:lnTo>
                  <a:cubicBezTo>
                    <a:pt x="908" y="815"/>
                    <a:pt x="950" y="654"/>
                    <a:pt x="874" y="526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5"/>
            <p:cNvSpPr/>
            <p:nvPr/>
          </p:nvSpPr>
          <p:spPr>
            <a:xfrm>
              <a:off x="7355119" y="2982241"/>
              <a:ext cx="80879" cy="81686"/>
            </a:xfrm>
            <a:custGeom>
              <a:avLst/>
              <a:gdLst/>
              <a:ahLst/>
              <a:cxnLst/>
              <a:rect l="l" t="t" r="r" b="b"/>
              <a:pathLst>
                <a:path w="1002" h="1012" extrusionOk="0">
                  <a:moveTo>
                    <a:pt x="620" y="0"/>
                  </a:moveTo>
                  <a:lnTo>
                    <a:pt x="1" y="356"/>
                  </a:lnTo>
                  <a:lnTo>
                    <a:pt x="315" y="882"/>
                  </a:lnTo>
                  <a:cubicBezTo>
                    <a:pt x="364" y="964"/>
                    <a:pt x="456" y="1011"/>
                    <a:pt x="553" y="1011"/>
                  </a:cubicBezTo>
                  <a:cubicBezTo>
                    <a:pt x="607" y="1011"/>
                    <a:pt x="662" y="997"/>
                    <a:pt x="713" y="967"/>
                  </a:cubicBezTo>
                  <a:lnTo>
                    <a:pt x="807" y="916"/>
                  </a:lnTo>
                  <a:cubicBezTo>
                    <a:pt x="951" y="831"/>
                    <a:pt x="1002" y="662"/>
                    <a:pt x="925" y="526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5"/>
            <p:cNvSpPr/>
            <p:nvPr/>
          </p:nvSpPr>
          <p:spPr>
            <a:xfrm>
              <a:off x="7382483" y="2982886"/>
              <a:ext cx="31641" cy="34144"/>
            </a:xfrm>
            <a:custGeom>
              <a:avLst/>
              <a:gdLst/>
              <a:ahLst/>
              <a:cxnLst/>
              <a:rect l="l" t="t" r="r" b="b"/>
              <a:pathLst>
                <a:path w="392" h="423" extrusionOk="0">
                  <a:moveTo>
                    <a:pt x="247" y="1"/>
                  </a:moveTo>
                  <a:lnTo>
                    <a:pt x="1" y="145"/>
                  </a:lnTo>
                  <a:lnTo>
                    <a:pt x="9" y="170"/>
                  </a:lnTo>
                  <a:cubicBezTo>
                    <a:pt x="98" y="325"/>
                    <a:pt x="219" y="423"/>
                    <a:pt x="294" y="423"/>
                  </a:cubicBezTo>
                  <a:cubicBezTo>
                    <a:pt x="305" y="423"/>
                    <a:pt x="315" y="421"/>
                    <a:pt x="323" y="416"/>
                  </a:cubicBezTo>
                  <a:cubicBezTo>
                    <a:pt x="391" y="374"/>
                    <a:pt x="366" y="204"/>
                    <a:pt x="264" y="35"/>
                  </a:cubicBezTo>
                  <a:cubicBezTo>
                    <a:pt x="264" y="18"/>
                    <a:pt x="255" y="18"/>
                    <a:pt x="247" y="1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5"/>
            <p:cNvSpPr/>
            <p:nvPr/>
          </p:nvSpPr>
          <p:spPr>
            <a:xfrm>
              <a:off x="7275047" y="3043829"/>
              <a:ext cx="32206" cy="33659"/>
            </a:xfrm>
            <a:custGeom>
              <a:avLst/>
              <a:gdLst/>
              <a:ahLst/>
              <a:cxnLst/>
              <a:rect l="l" t="t" r="r" b="b"/>
              <a:pathLst>
                <a:path w="399" h="417" extrusionOk="0">
                  <a:moveTo>
                    <a:pt x="255" y="1"/>
                  </a:moveTo>
                  <a:lnTo>
                    <a:pt x="0" y="153"/>
                  </a:lnTo>
                  <a:lnTo>
                    <a:pt x="9" y="170"/>
                  </a:lnTo>
                  <a:cubicBezTo>
                    <a:pt x="103" y="315"/>
                    <a:pt x="222" y="417"/>
                    <a:pt x="297" y="417"/>
                  </a:cubicBezTo>
                  <a:cubicBezTo>
                    <a:pt x="310" y="417"/>
                    <a:pt x="321" y="414"/>
                    <a:pt x="331" y="408"/>
                  </a:cubicBezTo>
                  <a:cubicBezTo>
                    <a:pt x="399" y="365"/>
                    <a:pt x="373" y="196"/>
                    <a:pt x="272" y="26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5"/>
            <p:cNvSpPr/>
            <p:nvPr/>
          </p:nvSpPr>
          <p:spPr>
            <a:xfrm>
              <a:off x="7345110" y="3041084"/>
              <a:ext cx="43668" cy="62879"/>
            </a:xfrm>
            <a:custGeom>
              <a:avLst/>
              <a:gdLst/>
              <a:ahLst/>
              <a:cxnLst/>
              <a:rect l="l" t="t" r="r" b="b"/>
              <a:pathLst>
                <a:path w="541" h="779" extrusionOk="0">
                  <a:moveTo>
                    <a:pt x="14" y="1"/>
                  </a:moveTo>
                  <a:lnTo>
                    <a:pt x="14" y="1"/>
                  </a:lnTo>
                  <a:cubicBezTo>
                    <a:pt x="1" y="156"/>
                    <a:pt x="20" y="778"/>
                    <a:pt x="284" y="778"/>
                  </a:cubicBezTo>
                  <a:cubicBezTo>
                    <a:pt x="352" y="778"/>
                    <a:pt x="436" y="737"/>
                    <a:pt x="540" y="637"/>
                  </a:cubicBezTo>
                  <a:cubicBezTo>
                    <a:pt x="540" y="628"/>
                    <a:pt x="532" y="620"/>
                    <a:pt x="532" y="603"/>
                  </a:cubicBezTo>
                  <a:cubicBezTo>
                    <a:pt x="471" y="645"/>
                    <a:pt x="419" y="663"/>
                    <a:pt x="373" y="663"/>
                  </a:cubicBezTo>
                  <a:cubicBezTo>
                    <a:pt x="172" y="663"/>
                    <a:pt x="113" y="302"/>
                    <a:pt x="99" y="60"/>
                  </a:cubicBezTo>
                  <a:cubicBezTo>
                    <a:pt x="48" y="26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5"/>
            <p:cNvSpPr/>
            <p:nvPr/>
          </p:nvSpPr>
          <p:spPr>
            <a:xfrm>
              <a:off x="7380465" y="3093793"/>
              <a:ext cx="89758" cy="72161"/>
            </a:xfrm>
            <a:custGeom>
              <a:avLst/>
              <a:gdLst/>
              <a:ahLst/>
              <a:cxnLst/>
              <a:rect l="l" t="t" r="r" b="b"/>
              <a:pathLst>
                <a:path w="1112" h="894" extrusionOk="0">
                  <a:moveTo>
                    <a:pt x="857" y="1"/>
                  </a:moveTo>
                  <a:lnTo>
                    <a:pt x="1" y="578"/>
                  </a:lnTo>
                  <a:cubicBezTo>
                    <a:pt x="1" y="578"/>
                    <a:pt x="241" y="894"/>
                    <a:pt x="541" y="894"/>
                  </a:cubicBezTo>
                  <a:cubicBezTo>
                    <a:pt x="602" y="894"/>
                    <a:pt x="665" y="881"/>
                    <a:pt x="730" y="849"/>
                  </a:cubicBezTo>
                  <a:cubicBezTo>
                    <a:pt x="1112" y="663"/>
                    <a:pt x="857" y="1"/>
                    <a:pt x="857" y="1"/>
                  </a:cubicBezTo>
                  <a:close/>
                </a:path>
              </a:pathLst>
            </a:custGeom>
            <a:solidFill>
              <a:srgbClr val="2D1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5"/>
            <p:cNvSpPr/>
            <p:nvPr/>
          </p:nvSpPr>
          <p:spPr>
            <a:xfrm>
              <a:off x="7387326" y="3100009"/>
              <a:ext cx="62395" cy="54807"/>
            </a:xfrm>
            <a:custGeom>
              <a:avLst/>
              <a:gdLst/>
              <a:ahLst/>
              <a:cxnLst/>
              <a:rect l="l" t="t" r="r" b="b"/>
              <a:pathLst>
                <a:path w="773" h="679" extrusionOk="0">
                  <a:moveTo>
                    <a:pt x="713" y="0"/>
                  </a:moveTo>
                  <a:lnTo>
                    <a:pt x="0" y="475"/>
                  </a:lnTo>
                  <a:cubicBezTo>
                    <a:pt x="0" y="475"/>
                    <a:pt x="85" y="594"/>
                    <a:pt x="221" y="679"/>
                  </a:cubicBezTo>
                  <a:lnTo>
                    <a:pt x="772" y="229"/>
                  </a:lnTo>
                  <a:cubicBezTo>
                    <a:pt x="747" y="102"/>
                    <a:pt x="713" y="0"/>
                    <a:pt x="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5"/>
            <p:cNvSpPr/>
            <p:nvPr/>
          </p:nvSpPr>
          <p:spPr>
            <a:xfrm>
              <a:off x="7516717" y="2884329"/>
              <a:ext cx="59004" cy="106870"/>
            </a:xfrm>
            <a:custGeom>
              <a:avLst/>
              <a:gdLst/>
              <a:ahLst/>
              <a:cxnLst/>
              <a:rect l="l" t="t" r="r" b="b"/>
              <a:pathLst>
                <a:path w="731" h="1324" extrusionOk="0">
                  <a:moveTo>
                    <a:pt x="365" y="0"/>
                  </a:moveTo>
                  <a:cubicBezTo>
                    <a:pt x="162" y="0"/>
                    <a:pt x="1" y="297"/>
                    <a:pt x="1" y="662"/>
                  </a:cubicBezTo>
                  <a:cubicBezTo>
                    <a:pt x="1" y="1035"/>
                    <a:pt x="162" y="1323"/>
                    <a:pt x="365" y="1323"/>
                  </a:cubicBezTo>
                  <a:cubicBezTo>
                    <a:pt x="569" y="1323"/>
                    <a:pt x="730" y="1035"/>
                    <a:pt x="730" y="662"/>
                  </a:cubicBezTo>
                  <a:cubicBezTo>
                    <a:pt x="730" y="297"/>
                    <a:pt x="569" y="0"/>
                    <a:pt x="365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5"/>
            <p:cNvSpPr/>
            <p:nvPr/>
          </p:nvSpPr>
          <p:spPr>
            <a:xfrm>
              <a:off x="7328401" y="4079122"/>
              <a:ext cx="347973" cy="688924"/>
            </a:xfrm>
            <a:custGeom>
              <a:avLst/>
              <a:gdLst/>
              <a:ahLst/>
              <a:cxnLst/>
              <a:rect l="l" t="t" r="r" b="b"/>
              <a:pathLst>
                <a:path w="4311" h="8535" extrusionOk="0">
                  <a:moveTo>
                    <a:pt x="1358" y="1"/>
                  </a:moveTo>
                  <a:cubicBezTo>
                    <a:pt x="849" y="230"/>
                    <a:pt x="1" y="968"/>
                    <a:pt x="366" y="2351"/>
                  </a:cubicBezTo>
                  <a:cubicBezTo>
                    <a:pt x="662" y="3487"/>
                    <a:pt x="2071" y="5693"/>
                    <a:pt x="4030" y="8535"/>
                  </a:cubicBezTo>
                  <a:cubicBezTo>
                    <a:pt x="4310" y="7644"/>
                    <a:pt x="4013" y="5668"/>
                    <a:pt x="3207" y="3521"/>
                  </a:cubicBezTo>
                  <a:cubicBezTo>
                    <a:pt x="2656" y="2054"/>
                    <a:pt x="1986" y="798"/>
                    <a:pt x="1358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5"/>
            <p:cNvSpPr/>
            <p:nvPr/>
          </p:nvSpPr>
          <p:spPr>
            <a:xfrm>
              <a:off x="7527695" y="2912338"/>
              <a:ext cx="39794" cy="69256"/>
            </a:xfrm>
            <a:custGeom>
              <a:avLst/>
              <a:gdLst/>
              <a:ahLst/>
              <a:cxnLst/>
              <a:rect l="l" t="t" r="r" b="b"/>
              <a:pathLst>
                <a:path w="493" h="858" extrusionOk="0">
                  <a:moveTo>
                    <a:pt x="297" y="1"/>
                  </a:moveTo>
                  <a:cubicBezTo>
                    <a:pt x="179" y="1"/>
                    <a:pt x="51" y="187"/>
                    <a:pt x="26" y="425"/>
                  </a:cubicBezTo>
                  <a:cubicBezTo>
                    <a:pt x="0" y="662"/>
                    <a:pt x="77" y="858"/>
                    <a:pt x="195" y="858"/>
                  </a:cubicBezTo>
                  <a:cubicBezTo>
                    <a:pt x="323" y="858"/>
                    <a:pt x="441" y="662"/>
                    <a:pt x="467" y="425"/>
                  </a:cubicBezTo>
                  <a:cubicBezTo>
                    <a:pt x="492" y="187"/>
                    <a:pt x="416" y="1"/>
                    <a:pt x="297" y="1"/>
                  </a:cubicBezTo>
                  <a:close/>
                </a:path>
              </a:pathLst>
            </a:custGeom>
            <a:solidFill>
              <a:srgbClr val="CC4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5"/>
            <p:cNvSpPr/>
            <p:nvPr/>
          </p:nvSpPr>
          <p:spPr>
            <a:xfrm>
              <a:off x="7529067" y="2941155"/>
              <a:ext cx="28170" cy="44556"/>
            </a:xfrm>
            <a:custGeom>
              <a:avLst/>
              <a:gdLst/>
              <a:ahLst/>
              <a:cxnLst/>
              <a:rect l="l" t="t" r="r" b="b"/>
              <a:pathLst>
                <a:path w="349" h="552" extrusionOk="0">
                  <a:moveTo>
                    <a:pt x="204" y="0"/>
                  </a:moveTo>
                  <a:cubicBezTo>
                    <a:pt x="119" y="0"/>
                    <a:pt x="34" y="127"/>
                    <a:pt x="17" y="280"/>
                  </a:cubicBezTo>
                  <a:cubicBezTo>
                    <a:pt x="0" y="433"/>
                    <a:pt x="51" y="552"/>
                    <a:pt x="136" y="552"/>
                  </a:cubicBezTo>
                  <a:cubicBezTo>
                    <a:pt x="221" y="552"/>
                    <a:pt x="306" y="433"/>
                    <a:pt x="323" y="280"/>
                  </a:cubicBezTo>
                  <a:cubicBezTo>
                    <a:pt x="348" y="127"/>
                    <a:pt x="289" y="0"/>
                    <a:pt x="204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6"/>
          <p:cNvSpPr txBox="1">
            <a:spLocks noGrp="1"/>
          </p:cNvSpPr>
          <p:nvPr>
            <p:ph type="title"/>
          </p:nvPr>
        </p:nvSpPr>
        <p:spPr>
          <a:xfrm>
            <a:off x="2263625" y="828175"/>
            <a:ext cx="5265000" cy="9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05" name="Google Shape;2205;p56"/>
          <p:cNvSpPr txBox="1">
            <a:spLocks noGrp="1"/>
          </p:cNvSpPr>
          <p:nvPr>
            <p:ph type="subTitle" idx="1"/>
          </p:nvPr>
        </p:nvSpPr>
        <p:spPr>
          <a:xfrm>
            <a:off x="2372450" y="1959100"/>
            <a:ext cx="52650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going to a library where all the books are not organized like this…</a:t>
            </a:r>
            <a:endParaRPr/>
          </a:p>
        </p:txBody>
      </p:sp>
      <p:grpSp>
        <p:nvGrpSpPr>
          <p:cNvPr id="2206" name="Google Shape;2206;p56"/>
          <p:cNvGrpSpPr/>
          <p:nvPr/>
        </p:nvGrpSpPr>
        <p:grpSpPr>
          <a:xfrm rot="1321491" flipH="1">
            <a:off x="8120414" y="1768945"/>
            <a:ext cx="714934" cy="378491"/>
            <a:chOff x="-1074225" y="4512538"/>
            <a:chExt cx="714950" cy="378500"/>
          </a:xfrm>
        </p:grpSpPr>
        <p:sp>
          <p:nvSpPr>
            <p:cNvPr id="2207" name="Google Shape;2207;p5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56"/>
          <p:cNvGrpSpPr/>
          <p:nvPr/>
        </p:nvGrpSpPr>
        <p:grpSpPr>
          <a:xfrm>
            <a:off x="7672525" y="828175"/>
            <a:ext cx="714950" cy="378500"/>
            <a:chOff x="-1074225" y="4512538"/>
            <a:chExt cx="714950" cy="378500"/>
          </a:xfrm>
        </p:grpSpPr>
        <p:sp>
          <p:nvSpPr>
            <p:cNvPr id="2219" name="Google Shape;2219;p5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1" name="Google Shape;2231;p56"/>
          <p:cNvGrpSpPr/>
          <p:nvPr/>
        </p:nvGrpSpPr>
        <p:grpSpPr>
          <a:xfrm>
            <a:off x="-44918" y="237579"/>
            <a:ext cx="1979331" cy="5214332"/>
            <a:chOff x="187882" y="877704"/>
            <a:chExt cx="1979331" cy="5214332"/>
          </a:xfrm>
        </p:grpSpPr>
        <p:sp>
          <p:nvSpPr>
            <p:cNvPr id="2232" name="Google Shape;2232;p56"/>
            <p:cNvSpPr/>
            <p:nvPr/>
          </p:nvSpPr>
          <p:spPr>
            <a:xfrm>
              <a:off x="1641208" y="2357086"/>
              <a:ext cx="61964" cy="1294412"/>
            </a:xfrm>
            <a:custGeom>
              <a:avLst/>
              <a:gdLst/>
              <a:ahLst/>
              <a:cxnLst/>
              <a:rect l="l" t="t" r="r" b="b"/>
              <a:pathLst>
                <a:path w="264" h="5515" extrusionOk="0">
                  <a:moveTo>
                    <a:pt x="86" y="1"/>
                  </a:moveTo>
                  <a:lnTo>
                    <a:pt x="1" y="35"/>
                  </a:lnTo>
                  <a:cubicBezTo>
                    <a:pt x="162" y="874"/>
                    <a:pt x="120" y="2172"/>
                    <a:pt x="77" y="3318"/>
                  </a:cubicBezTo>
                  <a:cubicBezTo>
                    <a:pt x="43" y="4282"/>
                    <a:pt x="10" y="5120"/>
                    <a:pt x="119" y="5511"/>
                  </a:cubicBezTo>
                  <a:lnTo>
                    <a:pt x="119" y="5511"/>
                  </a:lnTo>
                  <a:lnTo>
                    <a:pt x="205" y="5472"/>
                  </a:lnTo>
                  <a:cubicBezTo>
                    <a:pt x="103" y="5107"/>
                    <a:pt x="137" y="4276"/>
                    <a:pt x="171" y="3318"/>
                  </a:cubicBezTo>
                  <a:cubicBezTo>
                    <a:pt x="213" y="2164"/>
                    <a:pt x="264" y="866"/>
                    <a:pt x="86" y="1"/>
                  </a:cubicBezTo>
                  <a:close/>
                  <a:moveTo>
                    <a:pt x="119" y="5511"/>
                  </a:moveTo>
                  <a:lnTo>
                    <a:pt x="111" y="5515"/>
                  </a:lnTo>
                  <a:lnTo>
                    <a:pt x="120" y="5515"/>
                  </a:lnTo>
                  <a:cubicBezTo>
                    <a:pt x="119" y="5514"/>
                    <a:pt x="119" y="5512"/>
                    <a:pt x="119" y="5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1621492" y="3597533"/>
              <a:ext cx="103743" cy="101863"/>
            </a:xfrm>
            <a:custGeom>
              <a:avLst/>
              <a:gdLst/>
              <a:ahLst/>
              <a:cxnLst/>
              <a:rect l="l" t="t" r="r" b="b"/>
              <a:pathLst>
                <a:path w="442" h="434" extrusionOk="0">
                  <a:moveTo>
                    <a:pt x="221" y="1"/>
                  </a:moveTo>
                  <a:cubicBezTo>
                    <a:pt x="102" y="1"/>
                    <a:pt x="0" y="94"/>
                    <a:pt x="0" y="213"/>
                  </a:cubicBezTo>
                  <a:cubicBezTo>
                    <a:pt x="0" y="331"/>
                    <a:pt x="93" y="433"/>
                    <a:pt x="212" y="433"/>
                  </a:cubicBezTo>
                  <a:cubicBezTo>
                    <a:pt x="331" y="433"/>
                    <a:pt x="433" y="331"/>
                    <a:pt x="433" y="213"/>
                  </a:cubicBezTo>
                  <a:cubicBezTo>
                    <a:pt x="441" y="94"/>
                    <a:pt x="339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1034000" y="1833450"/>
              <a:ext cx="109850" cy="4258586"/>
            </a:xfrm>
            <a:custGeom>
              <a:avLst/>
              <a:gdLst/>
              <a:ahLst/>
              <a:cxnLst/>
              <a:rect l="l" t="t" r="r" b="b"/>
              <a:pathLst>
                <a:path w="468" h="17637" extrusionOk="0">
                  <a:moveTo>
                    <a:pt x="1" y="1"/>
                  </a:moveTo>
                  <a:cubicBezTo>
                    <a:pt x="94" y="6431"/>
                    <a:pt x="111" y="12445"/>
                    <a:pt x="1" y="17637"/>
                  </a:cubicBezTo>
                  <a:lnTo>
                    <a:pt x="467" y="17637"/>
                  </a:lnTo>
                  <a:cubicBezTo>
                    <a:pt x="221" y="12140"/>
                    <a:pt x="255" y="6210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1034012" y="1833447"/>
              <a:ext cx="109845" cy="1810064"/>
            </a:xfrm>
            <a:custGeom>
              <a:avLst/>
              <a:gdLst/>
              <a:ahLst/>
              <a:cxnLst/>
              <a:rect l="l" t="t" r="r" b="b"/>
              <a:pathLst>
                <a:path w="468" h="7712" extrusionOk="0">
                  <a:moveTo>
                    <a:pt x="1" y="1"/>
                  </a:moveTo>
                  <a:cubicBezTo>
                    <a:pt x="35" y="2580"/>
                    <a:pt x="60" y="5099"/>
                    <a:pt x="69" y="7525"/>
                  </a:cubicBezTo>
                  <a:cubicBezTo>
                    <a:pt x="145" y="7593"/>
                    <a:pt x="221" y="7661"/>
                    <a:pt x="306" y="7712"/>
                  </a:cubicBezTo>
                  <a:cubicBezTo>
                    <a:pt x="323" y="5192"/>
                    <a:pt x="382" y="2622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187882" y="2265549"/>
              <a:ext cx="1979331" cy="448526"/>
            </a:xfrm>
            <a:custGeom>
              <a:avLst/>
              <a:gdLst/>
              <a:ahLst/>
              <a:cxnLst/>
              <a:rect l="l" t="t" r="r" b="b"/>
              <a:pathLst>
                <a:path w="8433" h="1911" extrusionOk="0">
                  <a:moveTo>
                    <a:pt x="382" y="0"/>
                  </a:moveTo>
                  <a:cubicBezTo>
                    <a:pt x="128" y="0"/>
                    <a:pt x="0" y="1723"/>
                    <a:pt x="212" y="1867"/>
                  </a:cubicBezTo>
                  <a:cubicBezTo>
                    <a:pt x="238" y="1883"/>
                    <a:pt x="265" y="1890"/>
                    <a:pt x="294" y="1890"/>
                  </a:cubicBezTo>
                  <a:cubicBezTo>
                    <a:pt x="505" y="1890"/>
                    <a:pt x="781" y="1502"/>
                    <a:pt x="781" y="1502"/>
                  </a:cubicBezTo>
                  <a:cubicBezTo>
                    <a:pt x="781" y="1502"/>
                    <a:pt x="849" y="1773"/>
                    <a:pt x="984" y="1807"/>
                  </a:cubicBezTo>
                  <a:cubicBezTo>
                    <a:pt x="998" y="1811"/>
                    <a:pt x="1012" y="1812"/>
                    <a:pt x="1026" y="1812"/>
                  </a:cubicBezTo>
                  <a:cubicBezTo>
                    <a:pt x="1151" y="1812"/>
                    <a:pt x="1281" y="1689"/>
                    <a:pt x="1281" y="1689"/>
                  </a:cubicBezTo>
                  <a:cubicBezTo>
                    <a:pt x="1281" y="1689"/>
                    <a:pt x="1341" y="1833"/>
                    <a:pt x="1553" y="1833"/>
                  </a:cubicBezTo>
                  <a:cubicBezTo>
                    <a:pt x="1765" y="1833"/>
                    <a:pt x="2045" y="1655"/>
                    <a:pt x="2045" y="1655"/>
                  </a:cubicBezTo>
                  <a:cubicBezTo>
                    <a:pt x="2045" y="1655"/>
                    <a:pt x="2299" y="1765"/>
                    <a:pt x="2460" y="1765"/>
                  </a:cubicBezTo>
                  <a:cubicBezTo>
                    <a:pt x="2622" y="1765"/>
                    <a:pt x="2834" y="1570"/>
                    <a:pt x="2834" y="1570"/>
                  </a:cubicBezTo>
                  <a:cubicBezTo>
                    <a:pt x="2834" y="1570"/>
                    <a:pt x="2893" y="1841"/>
                    <a:pt x="3131" y="1858"/>
                  </a:cubicBezTo>
                  <a:cubicBezTo>
                    <a:pt x="3134" y="1858"/>
                    <a:pt x="3137" y="1859"/>
                    <a:pt x="3140" y="1859"/>
                  </a:cubicBezTo>
                  <a:cubicBezTo>
                    <a:pt x="3276" y="1859"/>
                    <a:pt x="3473" y="1688"/>
                    <a:pt x="3589" y="1655"/>
                  </a:cubicBezTo>
                  <a:cubicBezTo>
                    <a:pt x="3593" y="1654"/>
                    <a:pt x="3598" y="1653"/>
                    <a:pt x="3603" y="1653"/>
                  </a:cubicBezTo>
                  <a:cubicBezTo>
                    <a:pt x="3719" y="1653"/>
                    <a:pt x="3901" y="1911"/>
                    <a:pt x="4038" y="1911"/>
                  </a:cubicBezTo>
                  <a:cubicBezTo>
                    <a:pt x="4044" y="1911"/>
                    <a:pt x="4049" y="1910"/>
                    <a:pt x="4055" y="1909"/>
                  </a:cubicBezTo>
                  <a:cubicBezTo>
                    <a:pt x="4284" y="1867"/>
                    <a:pt x="4428" y="1740"/>
                    <a:pt x="4556" y="1646"/>
                  </a:cubicBezTo>
                  <a:cubicBezTo>
                    <a:pt x="4556" y="1646"/>
                    <a:pt x="4708" y="1790"/>
                    <a:pt x="4844" y="1790"/>
                  </a:cubicBezTo>
                  <a:cubicBezTo>
                    <a:pt x="4988" y="1790"/>
                    <a:pt x="5107" y="1519"/>
                    <a:pt x="5107" y="1519"/>
                  </a:cubicBezTo>
                  <a:cubicBezTo>
                    <a:pt x="5107" y="1519"/>
                    <a:pt x="5362" y="1595"/>
                    <a:pt x="5574" y="1612"/>
                  </a:cubicBezTo>
                  <a:cubicBezTo>
                    <a:pt x="5581" y="1613"/>
                    <a:pt x="5588" y="1613"/>
                    <a:pt x="5596" y="1613"/>
                  </a:cubicBezTo>
                  <a:cubicBezTo>
                    <a:pt x="5808" y="1613"/>
                    <a:pt x="6108" y="1392"/>
                    <a:pt x="6108" y="1392"/>
                  </a:cubicBezTo>
                  <a:cubicBezTo>
                    <a:pt x="6108" y="1392"/>
                    <a:pt x="6244" y="1621"/>
                    <a:pt x="6456" y="1621"/>
                  </a:cubicBezTo>
                  <a:cubicBezTo>
                    <a:pt x="6676" y="1621"/>
                    <a:pt x="6804" y="1417"/>
                    <a:pt x="6804" y="1417"/>
                  </a:cubicBezTo>
                  <a:cubicBezTo>
                    <a:pt x="6804" y="1417"/>
                    <a:pt x="7035" y="1664"/>
                    <a:pt x="7196" y="1664"/>
                  </a:cubicBezTo>
                  <a:cubicBezTo>
                    <a:pt x="7201" y="1664"/>
                    <a:pt x="7206" y="1664"/>
                    <a:pt x="7211" y="1663"/>
                  </a:cubicBezTo>
                  <a:cubicBezTo>
                    <a:pt x="7381" y="1638"/>
                    <a:pt x="7584" y="1273"/>
                    <a:pt x="7584" y="1273"/>
                  </a:cubicBezTo>
                  <a:cubicBezTo>
                    <a:pt x="7584" y="1273"/>
                    <a:pt x="7791" y="1741"/>
                    <a:pt x="8111" y="1741"/>
                  </a:cubicBezTo>
                  <a:cubicBezTo>
                    <a:pt x="8122" y="1741"/>
                    <a:pt x="8133" y="1741"/>
                    <a:pt x="8144" y="1740"/>
                  </a:cubicBezTo>
                  <a:cubicBezTo>
                    <a:pt x="8432" y="1714"/>
                    <a:pt x="8280" y="272"/>
                    <a:pt x="8068" y="68"/>
                  </a:cubicBezTo>
                  <a:lnTo>
                    <a:pt x="8076" y="68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257591" y="1038950"/>
              <a:ext cx="1834043" cy="1328210"/>
            </a:xfrm>
            <a:custGeom>
              <a:avLst/>
              <a:gdLst/>
              <a:ahLst/>
              <a:cxnLst/>
              <a:rect l="l" t="t" r="r" b="b"/>
              <a:pathLst>
                <a:path w="7814" h="5659" extrusionOk="0">
                  <a:moveTo>
                    <a:pt x="6558" y="1"/>
                  </a:moveTo>
                  <a:cubicBezTo>
                    <a:pt x="6558" y="1"/>
                    <a:pt x="1256" y="43"/>
                    <a:pt x="1179" y="60"/>
                  </a:cubicBezTo>
                  <a:cubicBezTo>
                    <a:pt x="1095" y="86"/>
                    <a:pt x="0" y="5260"/>
                    <a:pt x="0" y="5260"/>
                  </a:cubicBezTo>
                  <a:cubicBezTo>
                    <a:pt x="1301" y="5561"/>
                    <a:pt x="2640" y="5659"/>
                    <a:pt x="3833" y="5659"/>
                  </a:cubicBezTo>
                  <a:cubicBezTo>
                    <a:pt x="6080" y="5659"/>
                    <a:pt x="7813" y="5311"/>
                    <a:pt x="7813" y="5311"/>
                  </a:cubicBezTo>
                  <a:lnTo>
                    <a:pt x="6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1535823" y="1787678"/>
              <a:ext cx="388449" cy="514009"/>
            </a:xfrm>
            <a:custGeom>
              <a:avLst/>
              <a:gdLst/>
              <a:ahLst/>
              <a:cxnLst/>
              <a:rect l="l" t="t" r="r" b="b"/>
              <a:pathLst>
                <a:path w="1655" h="2190" extrusionOk="0">
                  <a:moveTo>
                    <a:pt x="1426" y="1"/>
                  </a:moveTo>
                  <a:cubicBezTo>
                    <a:pt x="1425" y="1"/>
                    <a:pt x="1137" y="1137"/>
                    <a:pt x="0" y="2189"/>
                  </a:cubicBezTo>
                  <a:cubicBezTo>
                    <a:pt x="1324" y="1943"/>
                    <a:pt x="1655" y="1137"/>
                    <a:pt x="1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448645" y="1038950"/>
              <a:ext cx="1425878" cy="1286432"/>
            </a:xfrm>
            <a:custGeom>
              <a:avLst/>
              <a:gdLst/>
              <a:ahLst/>
              <a:cxnLst/>
              <a:rect l="l" t="t" r="r" b="b"/>
              <a:pathLst>
                <a:path w="6075" h="5481" extrusionOk="0">
                  <a:moveTo>
                    <a:pt x="5540" y="1"/>
                  </a:moveTo>
                  <a:cubicBezTo>
                    <a:pt x="4607" y="9"/>
                    <a:pt x="756" y="43"/>
                    <a:pt x="391" y="60"/>
                  </a:cubicBezTo>
                  <a:cubicBezTo>
                    <a:pt x="247" y="501"/>
                    <a:pt x="196" y="993"/>
                    <a:pt x="162" y="1502"/>
                  </a:cubicBezTo>
                  <a:cubicBezTo>
                    <a:pt x="1" y="4149"/>
                    <a:pt x="1434" y="5481"/>
                    <a:pt x="2987" y="5481"/>
                  </a:cubicBezTo>
                  <a:cubicBezTo>
                    <a:pt x="4539" y="5481"/>
                    <a:pt x="6074" y="3878"/>
                    <a:pt x="5786" y="1502"/>
                  </a:cubicBezTo>
                  <a:cubicBezTo>
                    <a:pt x="5727" y="968"/>
                    <a:pt x="5701" y="459"/>
                    <a:pt x="554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1571733" y="1049043"/>
              <a:ext cx="127449" cy="625495"/>
            </a:xfrm>
            <a:custGeom>
              <a:avLst/>
              <a:gdLst/>
              <a:ahLst/>
              <a:cxnLst/>
              <a:rect l="l" t="t" r="r" b="b"/>
              <a:pathLst>
                <a:path w="543" h="2665" extrusionOk="0">
                  <a:moveTo>
                    <a:pt x="127" y="0"/>
                  </a:moveTo>
                  <a:lnTo>
                    <a:pt x="127" y="0"/>
                  </a:lnTo>
                  <a:cubicBezTo>
                    <a:pt x="229" y="347"/>
                    <a:pt x="288" y="736"/>
                    <a:pt x="288" y="1141"/>
                  </a:cubicBezTo>
                  <a:lnTo>
                    <a:pt x="288" y="1141"/>
                  </a:lnTo>
                  <a:cubicBezTo>
                    <a:pt x="288" y="1708"/>
                    <a:pt x="178" y="2224"/>
                    <a:pt x="0" y="2664"/>
                  </a:cubicBezTo>
                  <a:cubicBezTo>
                    <a:pt x="322" y="2316"/>
                    <a:pt x="543" y="1638"/>
                    <a:pt x="543" y="857"/>
                  </a:cubicBezTo>
                  <a:cubicBezTo>
                    <a:pt x="543" y="594"/>
                    <a:pt x="518" y="340"/>
                    <a:pt x="475" y="102"/>
                  </a:cubicBezTo>
                  <a:cubicBezTo>
                    <a:pt x="458" y="77"/>
                    <a:pt x="450" y="43"/>
                    <a:pt x="433" y="9"/>
                  </a:cubicBezTo>
                  <a:cubicBezTo>
                    <a:pt x="390" y="9"/>
                    <a:pt x="280" y="9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275429" y="2112283"/>
              <a:ext cx="1798132" cy="163591"/>
            </a:xfrm>
            <a:custGeom>
              <a:avLst/>
              <a:gdLst/>
              <a:ahLst/>
              <a:cxnLst/>
              <a:rect l="l" t="t" r="r" b="b"/>
              <a:pathLst>
                <a:path w="7661" h="697" extrusionOk="0">
                  <a:moveTo>
                    <a:pt x="68" y="0"/>
                  </a:moveTo>
                  <a:cubicBezTo>
                    <a:pt x="43" y="136"/>
                    <a:pt x="18" y="246"/>
                    <a:pt x="1" y="348"/>
                  </a:cubicBezTo>
                  <a:cubicBezTo>
                    <a:pt x="1284" y="609"/>
                    <a:pt x="2588" y="697"/>
                    <a:pt x="3763" y="697"/>
                  </a:cubicBezTo>
                  <a:cubicBezTo>
                    <a:pt x="5531" y="697"/>
                    <a:pt x="7003" y="498"/>
                    <a:pt x="7661" y="391"/>
                  </a:cubicBezTo>
                  <a:lnTo>
                    <a:pt x="7576" y="43"/>
                  </a:lnTo>
                  <a:cubicBezTo>
                    <a:pt x="6882" y="149"/>
                    <a:pt x="5456" y="334"/>
                    <a:pt x="3756" y="334"/>
                  </a:cubicBezTo>
                  <a:cubicBezTo>
                    <a:pt x="2608" y="334"/>
                    <a:pt x="1335" y="25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247498" y="2073086"/>
              <a:ext cx="1853994" cy="162887"/>
            </a:xfrm>
            <a:custGeom>
              <a:avLst/>
              <a:gdLst/>
              <a:ahLst/>
              <a:cxnLst/>
              <a:rect l="l" t="t" r="r" b="b"/>
              <a:pathLst>
                <a:path w="7899" h="694" extrusionOk="0">
                  <a:moveTo>
                    <a:pt x="181" y="0"/>
                  </a:moveTo>
                  <a:cubicBezTo>
                    <a:pt x="109" y="0"/>
                    <a:pt x="41" y="54"/>
                    <a:pt x="26" y="125"/>
                  </a:cubicBezTo>
                  <a:lnTo>
                    <a:pt x="26" y="133"/>
                  </a:lnTo>
                  <a:cubicBezTo>
                    <a:pt x="1" y="218"/>
                    <a:pt x="60" y="312"/>
                    <a:pt x="154" y="328"/>
                  </a:cubicBezTo>
                  <a:cubicBezTo>
                    <a:pt x="1418" y="602"/>
                    <a:pt x="2713" y="693"/>
                    <a:pt x="3874" y="693"/>
                  </a:cubicBezTo>
                  <a:cubicBezTo>
                    <a:pt x="5734" y="693"/>
                    <a:pt x="7250" y="460"/>
                    <a:pt x="7746" y="371"/>
                  </a:cubicBezTo>
                  <a:cubicBezTo>
                    <a:pt x="7839" y="362"/>
                    <a:pt x="7899" y="269"/>
                    <a:pt x="7873" y="176"/>
                  </a:cubicBezTo>
                  <a:lnTo>
                    <a:pt x="7873" y="167"/>
                  </a:lnTo>
                  <a:cubicBezTo>
                    <a:pt x="7858" y="93"/>
                    <a:pt x="7792" y="45"/>
                    <a:pt x="7719" y="45"/>
                  </a:cubicBezTo>
                  <a:cubicBezTo>
                    <a:pt x="7708" y="45"/>
                    <a:pt x="7697" y="46"/>
                    <a:pt x="7686" y="49"/>
                  </a:cubicBezTo>
                  <a:cubicBezTo>
                    <a:pt x="7136" y="137"/>
                    <a:pt x="5663" y="352"/>
                    <a:pt x="3868" y="352"/>
                  </a:cubicBezTo>
                  <a:cubicBezTo>
                    <a:pt x="2731" y="352"/>
                    <a:pt x="1465" y="266"/>
                    <a:pt x="221" y="6"/>
                  </a:cubicBezTo>
                  <a:cubicBezTo>
                    <a:pt x="208" y="2"/>
                    <a:pt x="194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498403" y="1038950"/>
              <a:ext cx="1332228" cy="143641"/>
            </a:xfrm>
            <a:custGeom>
              <a:avLst/>
              <a:gdLst/>
              <a:ahLst/>
              <a:cxnLst/>
              <a:rect l="l" t="t" r="r" b="b"/>
              <a:pathLst>
                <a:path w="5676" h="612" extrusionOk="0">
                  <a:moveTo>
                    <a:pt x="5667" y="593"/>
                  </a:moveTo>
                  <a:lnTo>
                    <a:pt x="5667" y="595"/>
                  </a:lnTo>
                  <a:lnTo>
                    <a:pt x="5676" y="595"/>
                  </a:lnTo>
                  <a:cubicBezTo>
                    <a:pt x="5673" y="594"/>
                    <a:pt x="5670" y="594"/>
                    <a:pt x="5667" y="593"/>
                  </a:cubicBezTo>
                  <a:close/>
                  <a:moveTo>
                    <a:pt x="5532" y="1"/>
                  </a:moveTo>
                  <a:cubicBezTo>
                    <a:pt x="5532" y="1"/>
                    <a:pt x="230" y="43"/>
                    <a:pt x="153" y="60"/>
                  </a:cubicBezTo>
                  <a:cubicBezTo>
                    <a:pt x="136" y="69"/>
                    <a:pt x="77" y="281"/>
                    <a:pt x="1" y="612"/>
                  </a:cubicBezTo>
                  <a:cubicBezTo>
                    <a:pt x="723" y="429"/>
                    <a:pt x="1650" y="351"/>
                    <a:pt x="2613" y="351"/>
                  </a:cubicBezTo>
                  <a:cubicBezTo>
                    <a:pt x="3661" y="351"/>
                    <a:pt x="4752" y="444"/>
                    <a:pt x="5667" y="593"/>
                  </a:cubicBezTo>
                  <a:lnTo>
                    <a:pt x="5667" y="593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406866" y="877704"/>
              <a:ext cx="1489486" cy="279067"/>
            </a:xfrm>
            <a:custGeom>
              <a:avLst/>
              <a:gdLst/>
              <a:ahLst/>
              <a:cxnLst/>
              <a:rect l="l" t="t" r="r" b="b"/>
              <a:pathLst>
                <a:path w="6346" h="1189" extrusionOk="0">
                  <a:moveTo>
                    <a:pt x="3283" y="1"/>
                  </a:moveTo>
                  <a:cubicBezTo>
                    <a:pt x="1561" y="1"/>
                    <a:pt x="238" y="332"/>
                    <a:pt x="119" y="366"/>
                  </a:cubicBezTo>
                  <a:cubicBezTo>
                    <a:pt x="0" y="408"/>
                    <a:pt x="425" y="1188"/>
                    <a:pt x="425" y="1188"/>
                  </a:cubicBezTo>
                  <a:cubicBezTo>
                    <a:pt x="1104" y="1007"/>
                    <a:pt x="2122" y="926"/>
                    <a:pt x="3173" y="926"/>
                  </a:cubicBezTo>
                  <a:cubicBezTo>
                    <a:pt x="4182" y="926"/>
                    <a:pt x="5222" y="1000"/>
                    <a:pt x="6023" y="1129"/>
                  </a:cubicBezTo>
                  <a:cubicBezTo>
                    <a:pt x="6023" y="1129"/>
                    <a:pt x="6346" y="612"/>
                    <a:pt x="6219" y="527"/>
                  </a:cubicBezTo>
                  <a:cubicBezTo>
                    <a:pt x="6100" y="450"/>
                    <a:pt x="5005" y="1"/>
                    <a:pt x="3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452635" y="877704"/>
              <a:ext cx="1405928" cy="195511"/>
            </a:xfrm>
            <a:custGeom>
              <a:avLst/>
              <a:gdLst/>
              <a:ahLst/>
              <a:cxnLst/>
              <a:rect l="l" t="t" r="r" b="b"/>
              <a:pathLst>
                <a:path w="5990" h="833" extrusionOk="0">
                  <a:moveTo>
                    <a:pt x="3088" y="1"/>
                  </a:moveTo>
                  <a:cubicBezTo>
                    <a:pt x="1485" y="1"/>
                    <a:pt x="314" y="264"/>
                    <a:pt x="1" y="349"/>
                  </a:cubicBezTo>
                  <a:cubicBezTo>
                    <a:pt x="637" y="637"/>
                    <a:pt x="1841" y="832"/>
                    <a:pt x="3216" y="832"/>
                  </a:cubicBezTo>
                  <a:cubicBezTo>
                    <a:pt x="4318" y="832"/>
                    <a:pt x="5311" y="705"/>
                    <a:pt x="5990" y="510"/>
                  </a:cubicBezTo>
                  <a:cubicBezTo>
                    <a:pt x="5752" y="391"/>
                    <a:pt x="4692" y="1"/>
                    <a:pt x="3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1219199" y="2412948"/>
              <a:ext cx="87782" cy="268975"/>
            </a:xfrm>
            <a:custGeom>
              <a:avLst/>
              <a:gdLst/>
              <a:ahLst/>
              <a:cxnLst/>
              <a:rect l="l" t="t" r="r" b="b"/>
              <a:pathLst>
                <a:path w="374" h="1146" extrusionOk="0">
                  <a:moveTo>
                    <a:pt x="187" y="0"/>
                  </a:moveTo>
                  <a:cubicBezTo>
                    <a:pt x="85" y="0"/>
                    <a:pt x="9" y="509"/>
                    <a:pt x="1" y="1137"/>
                  </a:cubicBezTo>
                  <a:cubicBezTo>
                    <a:pt x="60" y="1095"/>
                    <a:pt x="111" y="1052"/>
                    <a:pt x="162" y="1018"/>
                  </a:cubicBezTo>
                  <a:cubicBezTo>
                    <a:pt x="162" y="1018"/>
                    <a:pt x="264" y="1112"/>
                    <a:pt x="374" y="1145"/>
                  </a:cubicBezTo>
                  <a:cubicBezTo>
                    <a:pt x="374" y="509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1573611" y="2444634"/>
              <a:ext cx="83792" cy="183541"/>
            </a:xfrm>
            <a:custGeom>
              <a:avLst/>
              <a:gdLst/>
              <a:ahLst/>
              <a:cxnLst/>
              <a:rect l="l" t="t" r="r" b="b"/>
              <a:pathLst>
                <a:path w="357" h="782" extrusionOk="0">
                  <a:moveTo>
                    <a:pt x="179" y="1"/>
                  </a:moveTo>
                  <a:cubicBezTo>
                    <a:pt x="102" y="1"/>
                    <a:pt x="34" y="315"/>
                    <a:pt x="1" y="747"/>
                  </a:cubicBezTo>
                  <a:cubicBezTo>
                    <a:pt x="119" y="688"/>
                    <a:pt x="204" y="620"/>
                    <a:pt x="204" y="620"/>
                  </a:cubicBezTo>
                  <a:cubicBezTo>
                    <a:pt x="204" y="620"/>
                    <a:pt x="264" y="714"/>
                    <a:pt x="357" y="781"/>
                  </a:cubicBezTo>
                  <a:cubicBezTo>
                    <a:pt x="331" y="332"/>
                    <a:pt x="255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815028" y="2452614"/>
              <a:ext cx="87782" cy="243157"/>
            </a:xfrm>
            <a:custGeom>
              <a:avLst/>
              <a:gdLst/>
              <a:ahLst/>
              <a:cxnLst/>
              <a:rect l="l" t="t" r="r" b="b"/>
              <a:pathLst>
                <a:path w="374" h="1036" extrusionOk="0">
                  <a:moveTo>
                    <a:pt x="187" y="1"/>
                  </a:moveTo>
                  <a:cubicBezTo>
                    <a:pt x="94" y="1"/>
                    <a:pt x="26" y="374"/>
                    <a:pt x="1" y="892"/>
                  </a:cubicBezTo>
                  <a:cubicBezTo>
                    <a:pt x="94" y="832"/>
                    <a:pt x="162" y="773"/>
                    <a:pt x="162" y="773"/>
                  </a:cubicBezTo>
                  <a:cubicBezTo>
                    <a:pt x="162" y="773"/>
                    <a:pt x="204" y="968"/>
                    <a:pt x="374" y="1036"/>
                  </a:cubicBezTo>
                  <a:cubicBezTo>
                    <a:pt x="357" y="450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460615" y="2480544"/>
              <a:ext cx="85905" cy="213349"/>
            </a:xfrm>
            <a:custGeom>
              <a:avLst/>
              <a:gdLst/>
              <a:ahLst/>
              <a:cxnLst/>
              <a:rect l="l" t="t" r="r" b="b"/>
              <a:pathLst>
                <a:path w="366" h="909" extrusionOk="0">
                  <a:moveTo>
                    <a:pt x="179" y="1"/>
                  </a:moveTo>
                  <a:cubicBezTo>
                    <a:pt x="94" y="1"/>
                    <a:pt x="26" y="365"/>
                    <a:pt x="1" y="857"/>
                  </a:cubicBezTo>
                  <a:cubicBezTo>
                    <a:pt x="68" y="824"/>
                    <a:pt x="128" y="773"/>
                    <a:pt x="128" y="773"/>
                  </a:cubicBezTo>
                  <a:cubicBezTo>
                    <a:pt x="128" y="773"/>
                    <a:pt x="179" y="900"/>
                    <a:pt x="365" y="908"/>
                  </a:cubicBezTo>
                  <a:cubicBezTo>
                    <a:pt x="340" y="391"/>
                    <a:pt x="272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633831" y="2568091"/>
              <a:ext cx="67832" cy="103975"/>
            </a:xfrm>
            <a:custGeom>
              <a:avLst/>
              <a:gdLst/>
              <a:ahLst/>
              <a:cxnLst/>
              <a:rect l="l" t="t" r="r" b="b"/>
              <a:pathLst>
                <a:path w="289" h="443" extrusionOk="0">
                  <a:moveTo>
                    <a:pt x="145" y="1"/>
                  </a:moveTo>
                  <a:cubicBezTo>
                    <a:pt x="85" y="1"/>
                    <a:pt x="34" y="179"/>
                    <a:pt x="1" y="442"/>
                  </a:cubicBezTo>
                  <a:cubicBezTo>
                    <a:pt x="85" y="408"/>
                    <a:pt x="145" y="366"/>
                    <a:pt x="145" y="366"/>
                  </a:cubicBezTo>
                  <a:cubicBezTo>
                    <a:pt x="145" y="366"/>
                    <a:pt x="204" y="400"/>
                    <a:pt x="289" y="425"/>
                  </a:cubicBezTo>
                  <a:cubicBezTo>
                    <a:pt x="255" y="171"/>
                    <a:pt x="204" y="1"/>
                    <a:pt x="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1370587" y="2558234"/>
              <a:ext cx="63842" cy="91771"/>
            </a:xfrm>
            <a:custGeom>
              <a:avLst/>
              <a:gdLst/>
              <a:ahLst/>
              <a:cxnLst/>
              <a:rect l="l" t="t" r="r" b="b"/>
              <a:pathLst>
                <a:path w="272" h="391" extrusionOk="0">
                  <a:moveTo>
                    <a:pt x="144" y="0"/>
                  </a:moveTo>
                  <a:cubicBezTo>
                    <a:pt x="85" y="0"/>
                    <a:pt x="43" y="153"/>
                    <a:pt x="0" y="391"/>
                  </a:cubicBezTo>
                  <a:cubicBezTo>
                    <a:pt x="43" y="331"/>
                    <a:pt x="68" y="272"/>
                    <a:pt x="68" y="272"/>
                  </a:cubicBezTo>
                  <a:cubicBezTo>
                    <a:pt x="68" y="272"/>
                    <a:pt x="153" y="297"/>
                    <a:pt x="272" y="323"/>
                  </a:cubicBezTo>
                  <a:cubicBezTo>
                    <a:pt x="238" y="119"/>
                    <a:pt x="195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1768655" y="2540396"/>
              <a:ext cx="61964" cy="97638"/>
            </a:xfrm>
            <a:custGeom>
              <a:avLst/>
              <a:gdLst/>
              <a:ahLst/>
              <a:cxnLst/>
              <a:rect l="l" t="t" r="r" b="b"/>
              <a:pathLst>
                <a:path w="264" h="416" extrusionOk="0">
                  <a:moveTo>
                    <a:pt x="128" y="0"/>
                  </a:moveTo>
                  <a:cubicBezTo>
                    <a:pt x="77" y="0"/>
                    <a:pt x="35" y="127"/>
                    <a:pt x="1" y="331"/>
                  </a:cubicBezTo>
                  <a:cubicBezTo>
                    <a:pt x="43" y="289"/>
                    <a:pt x="69" y="246"/>
                    <a:pt x="69" y="246"/>
                  </a:cubicBezTo>
                  <a:cubicBezTo>
                    <a:pt x="69" y="246"/>
                    <a:pt x="162" y="339"/>
                    <a:pt x="264" y="416"/>
                  </a:cubicBezTo>
                  <a:cubicBezTo>
                    <a:pt x="230" y="161"/>
                    <a:pt x="179" y="0"/>
                    <a:pt x="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992234" y="2558234"/>
              <a:ext cx="69944" cy="115711"/>
            </a:xfrm>
            <a:custGeom>
              <a:avLst/>
              <a:gdLst/>
              <a:ahLst/>
              <a:cxnLst/>
              <a:rect l="l" t="t" r="r" b="b"/>
              <a:pathLst>
                <a:path w="298" h="493" extrusionOk="0">
                  <a:moveTo>
                    <a:pt x="145" y="0"/>
                  </a:moveTo>
                  <a:cubicBezTo>
                    <a:pt x="146" y="0"/>
                    <a:pt x="148" y="1"/>
                    <a:pt x="149" y="1"/>
                  </a:cubicBezTo>
                  <a:lnTo>
                    <a:pt x="149" y="1"/>
                  </a:lnTo>
                  <a:cubicBezTo>
                    <a:pt x="150" y="1"/>
                    <a:pt x="152" y="0"/>
                    <a:pt x="153" y="0"/>
                  </a:cubicBezTo>
                  <a:close/>
                  <a:moveTo>
                    <a:pt x="149" y="1"/>
                  </a:moveTo>
                  <a:cubicBezTo>
                    <a:pt x="83" y="9"/>
                    <a:pt x="34" y="202"/>
                    <a:pt x="0" y="493"/>
                  </a:cubicBezTo>
                  <a:cubicBezTo>
                    <a:pt x="60" y="459"/>
                    <a:pt x="119" y="425"/>
                    <a:pt x="162" y="408"/>
                  </a:cubicBezTo>
                  <a:cubicBezTo>
                    <a:pt x="166" y="407"/>
                    <a:pt x="171" y="406"/>
                    <a:pt x="176" y="406"/>
                  </a:cubicBezTo>
                  <a:cubicBezTo>
                    <a:pt x="209" y="406"/>
                    <a:pt x="253" y="430"/>
                    <a:pt x="297" y="467"/>
                  </a:cubicBezTo>
                  <a:cubicBezTo>
                    <a:pt x="264" y="185"/>
                    <a:pt x="215" y="8"/>
                    <a:pt x="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54" name="Google Shape;2254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7973" y="2604925"/>
            <a:ext cx="3065725" cy="22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57"/>
          <p:cNvSpPr/>
          <p:nvPr/>
        </p:nvSpPr>
        <p:spPr>
          <a:xfrm rot="10800000">
            <a:off x="387678" y="682225"/>
            <a:ext cx="5508300" cy="4245900"/>
          </a:xfrm>
          <a:prstGeom prst="foldedCorner">
            <a:avLst>
              <a:gd name="adj" fmla="val 1364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57"/>
          <p:cNvSpPr txBox="1">
            <a:spLocks noGrp="1"/>
          </p:cNvSpPr>
          <p:nvPr>
            <p:ph type="subTitle" idx="1"/>
          </p:nvPr>
        </p:nvSpPr>
        <p:spPr>
          <a:xfrm>
            <a:off x="617475" y="1762125"/>
            <a:ext cx="50487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Librarians traditionally classified books by hand using classification tables.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 dirty="0"/>
              <a:t>Dewey Decimal Classification (DDC) Library of Congress Classification (LCC) 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Research Goal is to use the </a:t>
            </a:r>
            <a:r>
              <a:rPr lang="en" sz="1700" dirty="0" err="1"/>
              <a:t>Dowker</a:t>
            </a:r>
            <a:r>
              <a:rPr lang="en" sz="1700" dirty="0"/>
              <a:t> Complex method to classify documents into specific topic categories based on relevant/common terms.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grpSp>
        <p:nvGrpSpPr>
          <p:cNvPr id="2261" name="Google Shape;2261;p57"/>
          <p:cNvGrpSpPr/>
          <p:nvPr/>
        </p:nvGrpSpPr>
        <p:grpSpPr>
          <a:xfrm>
            <a:off x="113302" y="4506437"/>
            <a:ext cx="942018" cy="498712"/>
            <a:chOff x="-1074225" y="4512538"/>
            <a:chExt cx="714950" cy="378500"/>
          </a:xfrm>
        </p:grpSpPr>
        <p:sp>
          <p:nvSpPr>
            <p:cNvPr id="2262" name="Google Shape;2262;p57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7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7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7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7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7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7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7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7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7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7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7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4" name="Google Shape;2274;p57"/>
          <p:cNvGrpSpPr/>
          <p:nvPr/>
        </p:nvGrpSpPr>
        <p:grpSpPr>
          <a:xfrm>
            <a:off x="6750710" y="533413"/>
            <a:ext cx="1916494" cy="4836724"/>
            <a:chOff x="11317416" y="448182"/>
            <a:chExt cx="1916494" cy="5028825"/>
          </a:xfrm>
        </p:grpSpPr>
        <p:sp>
          <p:nvSpPr>
            <p:cNvPr id="2275" name="Google Shape;2275;p57"/>
            <p:cNvSpPr/>
            <p:nvPr/>
          </p:nvSpPr>
          <p:spPr>
            <a:xfrm>
              <a:off x="12055208" y="448182"/>
              <a:ext cx="440921" cy="398781"/>
            </a:xfrm>
            <a:custGeom>
              <a:avLst/>
              <a:gdLst/>
              <a:ahLst/>
              <a:cxnLst/>
              <a:rect l="l" t="t" r="r" b="b"/>
              <a:pathLst>
                <a:path w="3275" h="2962" extrusionOk="0">
                  <a:moveTo>
                    <a:pt x="1641" y="0"/>
                  </a:moveTo>
                  <a:cubicBezTo>
                    <a:pt x="1514" y="0"/>
                    <a:pt x="1384" y="17"/>
                    <a:pt x="1256" y="51"/>
                  </a:cubicBezTo>
                  <a:cubicBezTo>
                    <a:pt x="467" y="264"/>
                    <a:pt x="0" y="1078"/>
                    <a:pt x="212" y="1867"/>
                  </a:cubicBezTo>
                  <a:cubicBezTo>
                    <a:pt x="390" y="2527"/>
                    <a:pt x="983" y="2961"/>
                    <a:pt x="1634" y="2961"/>
                  </a:cubicBezTo>
                  <a:cubicBezTo>
                    <a:pt x="1761" y="2961"/>
                    <a:pt x="1890" y="2945"/>
                    <a:pt x="2019" y="2910"/>
                  </a:cubicBezTo>
                  <a:cubicBezTo>
                    <a:pt x="2808" y="2698"/>
                    <a:pt x="3275" y="1884"/>
                    <a:pt x="3062" y="1095"/>
                  </a:cubicBezTo>
                  <a:cubicBezTo>
                    <a:pt x="2885" y="435"/>
                    <a:pt x="2292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7"/>
            <p:cNvSpPr/>
            <p:nvPr/>
          </p:nvSpPr>
          <p:spPr>
            <a:xfrm>
              <a:off x="12092905" y="472416"/>
              <a:ext cx="365527" cy="330119"/>
            </a:xfrm>
            <a:custGeom>
              <a:avLst/>
              <a:gdLst/>
              <a:ahLst/>
              <a:cxnLst/>
              <a:rect l="l" t="t" r="r" b="b"/>
              <a:pathLst>
                <a:path w="2715" h="2452" extrusionOk="0">
                  <a:moveTo>
                    <a:pt x="1357" y="1"/>
                  </a:moveTo>
                  <a:cubicBezTo>
                    <a:pt x="1253" y="1"/>
                    <a:pt x="1148" y="14"/>
                    <a:pt x="1043" y="41"/>
                  </a:cubicBezTo>
                  <a:cubicBezTo>
                    <a:pt x="390" y="219"/>
                    <a:pt x="0" y="889"/>
                    <a:pt x="178" y="1543"/>
                  </a:cubicBezTo>
                  <a:cubicBezTo>
                    <a:pt x="327" y="2089"/>
                    <a:pt x="820" y="2451"/>
                    <a:pt x="1354" y="2451"/>
                  </a:cubicBezTo>
                  <a:cubicBezTo>
                    <a:pt x="1459" y="2451"/>
                    <a:pt x="1566" y="2437"/>
                    <a:pt x="1671" y="2408"/>
                  </a:cubicBezTo>
                  <a:cubicBezTo>
                    <a:pt x="2324" y="2230"/>
                    <a:pt x="2715" y="1560"/>
                    <a:pt x="2536" y="906"/>
                  </a:cubicBezTo>
                  <a:cubicBezTo>
                    <a:pt x="2394" y="358"/>
                    <a:pt x="1899" y="1"/>
                    <a:pt x="1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7"/>
            <p:cNvSpPr/>
            <p:nvPr/>
          </p:nvSpPr>
          <p:spPr>
            <a:xfrm>
              <a:off x="12154567" y="501900"/>
              <a:ext cx="242204" cy="241127"/>
            </a:xfrm>
            <a:custGeom>
              <a:avLst/>
              <a:gdLst/>
              <a:ahLst/>
              <a:cxnLst/>
              <a:rect l="l" t="t" r="r" b="b"/>
              <a:pathLst>
                <a:path w="1799" h="1791" extrusionOk="0">
                  <a:moveTo>
                    <a:pt x="899" y="0"/>
                  </a:moveTo>
                  <a:cubicBezTo>
                    <a:pt x="407" y="0"/>
                    <a:pt x="0" y="399"/>
                    <a:pt x="0" y="891"/>
                  </a:cubicBezTo>
                  <a:cubicBezTo>
                    <a:pt x="0" y="1391"/>
                    <a:pt x="407" y="1790"/>
                    <a:pt x="899" y="1790"/>
                  </a:cubicBezTo>
                  <a:cubicBezTo>
                    <a:pt x="1400" y="1790"/>
                    <a:pt x="1799" y="1391"/>
                    <a:pt x="1799" y="891"/>
                  </a:cubicBezTo>
                  <a:cubicBezTo>
                    <a:pt x="1799" y="399"/>
                    <a:pt x="1400" y="0"/>
                    <a:pt x="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7"/>
            <p:cNvSpPr/>
            <p:nvPr/>
          </p:nvSpPr>
          <p:spPr>
            <a:xfrm>
              <a:off x="12219595" y="523576"/>
              <a:ext cx="112149" cy="112014"/>
            </a:xfrm>
            <a:custGeom>
              <a:avLst/>
              <a:gdLst/>
              <a:ahLst/>
              <a:cxnLst/>
              <a:rect l="l" t="t" r="r" b="b"/>
              <a:pathLst>
                <a:path w="833" h="832" extrusionOk="0">
                  <a:moveTo>
                    <a:pt x="416" y="0"/>
                  </a:moveTo>
                  <a:cubicBezTo>
                    <a:pt x="187" y="0"/>
                    <a:pt x="1" y="187"/>
                    <a:pt x="1" y="416"/>
                  </a:cubicBezTo>
                  <a:cubicBezTo>
                    <a:pt x="1" y="645"/>
                    <a:pt x="187" y="832"/>
                    <a:pt x="416" y="832"/>
                  </a:cubicBezTo>
                  <a:cubicBezTo>
                    <a:pt x="645" y="832"/>
                    <a:pt x="832" y="645"/>
                    <a:pt x="832" y="416"/>
                  </a:cubicBezTo>
                  <a:cubicBezTo>
                    <a:pt x="832" y="187"/>
                    <a:pt x="645" y="0"/>
                    <a:pt x="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7"/>
            <p:cNvSpPr/>
            <p:nvPr/>
          </p:nvSpPr>
          <p:spPr>
            <a:xfrm>
              <a:off x="11382444" y="627244"/>
              <a:ext cx="1787516" cy="781542"/>
            </a:xfrm>
            <a:custGeom>
              <a:avLst/>
              <a:gdLst/>
              <a:ahLst/>
              <a:cxnLst/>
              <a:rect l="l" t="t" r="r" b="b"/>
              <a:pathLst>
                <a:path w="13277" h="5805" extrusionOk="0">
                  <a:moveTo>
                    <a:pt x="9" y="5804"/>
                  </a:moveTo>
                  <a:lnTo>
                    <a:pt x="1" y="5805"/>
                  </a:lnTo>
                  <a:lnTo>
                    <a:pt x="9" y="5805"/>
                  </a:lnTo>
                  <a:cubicBezTo>
                    <a:pt x="9" y="5804"/>
                    <a:pt x="9" y="5804"/>
                    <a:pt x="9" y="5804"/>
                  </a:cubicBezTo>
                  <a:close/>
                  <a:moveTo>
                    <a:pt x="5303" y="1"/>
                  </a:moveTo>
                  <a:cubicBezTo>
                    <a:pt x="4677" y="1"/>
                    <a:pt x="4007" y="259"/>
                    <a:pt x="3725" y="774"/>
                  </a:cubicBezTo>
                  <a:cubicBezTo>
                    <a:pt x="3614" y="978"/>
                    <a:pt x="3538" y="1190"/>
                    <a:pt x="3496" y="1385"/>
                  </a:cubicBezTo>
                  <a:cubicBezTo>
                    <a:pt x="3402" y="1775"/>
                    <a:pt x="3428" y="2098"/>
                    <a:pt x="3436" y="2216"/>
                  </a:cubicBezTo>
                  <a:lnTo>
                    <a:pt x="3436" y="2225"/>
                  </a:lnTo>
                  <a:cubicBezTo>
                    <a:pt x="3436" y="2233"/>
                    <a:pt x="3436" y="2233"/>
                    <a:pt x="3436" y="2242"/>
                  </a:cubicBezTo>
                  <a:cubicBezTo>
                    <a:pt x="3436" y="2242"/>
                    <a:pt x="3436" y="2250"/>
                    <a:pt x="3445" y="2250"/>
                  </a:cubicBezTo>
                  <a:cubicBezTo>
                    <a:pt x="3445" y="2250"/>
                    <a:pt x="3445" y="2259"/>
                    <a:pt x="3445" y="2259"/>
                  </a:cubicBezTo>
                  <a:lnTo>
                    <a:pt x="3445" y="2267"/>
                  </a:lnTo>
                  <a:cubicBezTo>
                    <a:pt x="3445" y="2267"/>
                    <a:pt x="3203" y="1704"/>
                    <a:pt x="2582" y="1704"/>
                  </a:cubicBezTo>
                  <a:cubicBezTo>
                    <a:pt x="2449" y="1704"/>
                    <a:pt x="2299" y="1729"/>
                    <a:pt x="2130" y="1792"/>
                  </a:cubicBezTo>
                  <a:cubicBezTo>
                    <a:pt x="1595" y="1987"/>
                    <a:pt x="1383" y="2369"/>
                    <a:pt x="1307" y="2658"/>
                  </a:cubicBezTo>
                  <a:cubicBezTo>
                    <a:pt x="1299" y="2692"/>
                    <a:pt x="1299" y="2717"/>
                    <a:pt x="1290" y="2751"/>
                  </a:cubicBezTo>
                  <a:cubicBezTo>
                    <a:pt x="1290" y="2751"/>
                    <a:pt x="1290" y="2759"/>
                    <a:pt x="1290" y="2768"/>
                  </a:cubicBezTo>
                  <a:cubicBezTo>
                    <a:pt x="1282" y="2785"/>
                    <a:pt x="1282" y="2810"/>
                    <a:pt x="1282" y="2827"/>
                  </a:cubicBezTo>
                  <a:cubicBezTo>
                    <a:pt x="1282" y="2836"/>
                    <a:pt x="1282" y="2844"/>
                    <a:pt x="1282" y="2853"/>
                  </a:cubicBezTo>
                  <a:cubicBezTo>
                    <a:pt x="1282" y="2870"/>
                    <a:pt x="1282" y="2887"/>
                    <a:pt x="1282" y="2904"/>
                  </a:cubicBezTo>
                  <a:lnTo>
                    <a:pt x="1282" y="2921"/>
                  </a:lnTo>
                  <a:cubicBezTo>
                    <a:pt x="1282" y="2938"/>
                    <a:pt x="1282" y="2954"/>
                    <a:pt x="1282" y="2971"/>
                  </a:cubicBezTo>
                  <a:cubicBezTo>
                    <a:pt x="1282" y="2954"/>
                    <a:pt x="1273" y="2929"/>
                    <a:pt x="1273" y="2904"/>
                  </a:cubicBezTo>
                  <a:cubicBezTo>
                    <a:pt x="1273" y="2904"/>
                    <a:pt x="1265" y="2895"/>
                    <a:pt x="1265" y="2895"/>
                  </a:cubicBezTo>
                  <a:cubicBezTo>
                    <a:pt x="1265" y="2870"/>
                    <a:pt x="1256" y="2844"/>
                    <a:pt x="1248" y="2819"/>
                  </a:cubicBezTo>
                  <a:cubicBezTo>
                    <a:pt x="1248" y="2819"/>
                    <a:pt x="1248" y="2810"/>
                    <a:pt x="1248" y="2810"/>
                  </a:cubicBezTo>
                  <a:cubicBezTo>
                    <a:pt x="1239" y="2785"/>
                    <a:pt x="1231" y="2751"/>
                    <a:pt x="1222" y="2725"/>
                  </a:cubicBezTo>
                  <a:cubicBezTo>
                    <a:pt x="1222" y="2717"/>
                    <a:pt x="1222" y="2717"/>
                    <a:pt x="1222" y="2717"/>
                  </a:cubicBezTo>
                  <a:cubicBezTo>
                    <a:pt x="1129" y="2335"/>
                    <a:pt x="925" y="1767"/>
                    <a:pt x="603" y="1767"/>
                  </a:cubicBezTo>
                  <a:cubicBezTo>
                    <a:pt x="145" y="1767"/>
                    <a:pt x="18" y="3090"/>
                    <a:pt x="9" y="5304"/>
                  </a:cubicBezTo>
                  <a:lnTo>
                    <a:pt x="9" y="5338"/>
                  </a:lnTo>
                  <a:cubicBezTo>
                    <a:pt x="9" y="5491"/>
                    <a:pt x="9" y="5643"/>
                    <a:pt x="9" y="5804"/>
                  </a:cubicBezTo>
                  <a:lnTo>
                    <a:pt x="9" y="5804"/>
                  </a:lnTo>
                  <a:lnTo>
                    <a:pt x="6626" y="5050"/>
                  </a:lnTo>
                  <a:lnTo>
                    <a:pt x="13277" y="5805"/>
                  </a:lnTo>
                  <a:cubicBezTo>
                    <a:pt x="13277" y="5644"/>
                    <a:pt x="13277" y="5491"/>
                    <a:pt x="13277" y="5338"/>
                  </a:cubicBezTo>
                  <a:lnTo>
                    <a:pt x="13277" y="5296"/>
                  </a:lnTo>
                  <a:cubicBezTo>
                    <a:pt x="13277" y="5160"/>
                    <a:pt x="13268" y="5024"/>
                    <a:pt x="13268" y="4889"/>
                  </a:cubicBezTo>
                  <a:lnTo>
                    <a:pt x="13268" y="4872"/>
                  </a:lnTo>
                  <a:cubicBezTo>
                    <a:pt x="13243" y="2921"/>
                    <a:pt x="13107" y="1767"/>
                    <a:pt x="12674" y="1767"/>
                  </a:cubicBezTo>
                  <a:cubicBezTo>
                    <a:pt x="12377" y="1767"/>
                    <a:pt x="12191" y="2233"/>
                    <a:pt x="12080" y="2607"/>
                  </a:cubicBezTo>
                  <a:cubicBezTo>
                    <a:pt x="12072" y="2641"/>
                    <a:pt x="12063" y="2675"/>
                    <a:pt x="12055" y="2708"/>
                  </a:cubicBezTo>
                  <a:cubicBezTo>
                    <a:pt x="12055" y="2717"/>
                    <a:pt x="12047" y="2717"/>
                    <a:pt x="12047" y="2725"/>
                  </a:cubicBezTo>
                  <a:cubicBezTo>
                    <a:pt x="12038" y="2751"/>
                    <a:pt x="12038" y="2785"/>
                    <a:pt x="12030" y="2810"/>
                  </a:cubicBezTo>
                  <a:lnTo>
                    <a:pt x="12021" y="2827"/>
                  </a:lnTo>
                  <a:cubicBezTo>
                    <a:pt x="12021" y="2853"/>
                    <a:pt x="12013" y="2870"/>
                    <a:pt x="12013" y="2895"/>
                  </a:cubicBezTo>
                  <a:cubicBezTo>
                    <a:pt x="12013" y="2904"/>
                    <a:pt x="12004" y="2904"/>
                    <a:pt x="12004" y="2912"/>
                  </a:cubicBezTo>
                  <a:cubicBezTo>
                    <a:pt x="12004" y="2932"/>
                    <a:pt x="11999" y="2947"/>
                    <a:pt x="11993" y="2960"/>
                  </a:cubicBezTo>
                  <a:lnTo>
                    <a:pt x="11993" y="2960"/>
                  </a:lnTo>
                  <a:cubicBezTo>
                    <a:pt x="11996" y="2949"/>
                    <a:pt x="11996" y="2933"/>
                    <a:pt x="11996" y="2921"/>
                  </a:cubicBezTo>
                  <a:lnTo>
                    <a:pt x="11996" y="2904"/>
                  </a:lnTo>
                  <a:cubicBezTo>
                    <a:pt x="11996" y="2887"/>
                    <a:pt x="11996" y="2870"/>
                    <a:pt x="11996" y="2853"/>
                  </a:cubicBezTo>
                  <a:cubicBezTo>
                    <a:pt x="11996" y="2844"/>
                    <a:pt x="11996" y="2836"/>
                    <a:pt x="11996" y="2827"/>
                  </a:cubicBezTo>
                  <a:cubicBezTo>
                    <a:pt x="11996" y="2810"/>
                    <a:pt x="11987" y="2785"/>
                    <a:pt x="11987" y="2768"/>
                  </a:cubicBezTo>
                  <a:cubicBezTo>
                    <a:pt x="11987" y="2759"/>
                    <a:pt x="11987" y="2751"/>
                    <a:pt x="11987" y="2751"/>
                  </a:cubicBezTo>
                  <a:cubicBezTo>
                    <a:pt x="11979" y="2717"/>
                    <a:pt x="11970" y="2692"/>
                    <a:pt x="11962" y="2658"/>
                  </a:cubicBezTo>
                  <a:cubicBezTo>
                    <a:pt x="11894" y="2361"/>
                    <a:pt x="11682" y="1987"/>
                    <a:pt x="11139" y="1792"/>
                  </a:cubicBezTo>
                  <a:cubicBezTo>
                    <a:pt x="10970" y="1729"/>
                    <a:pt x="10819" y="1704"/>
                    <a:pt x="10686" y="1704"/>
                  </a:cubicBezTo>
                  <a:cubicBezTo>
                    <a:pt x="10066" y="1704"/>
                    <a:pt x="9824" y="2267"/>
                    <a:pt x="9824" y="2267"/>
                  </a:cubicBezTo>
                  <a:lnTo>
                    <a:pt x="9824" y="2259"/>
                  </a:lnTo>
                  <a:cubicBezTo>
                    <a:pt x="9824" y="2259"/>
                    <a:pt x="9824" y="2250"/>
                    <a:pt x="9824" y="2250"/>
                  </a:cubicBezTo>
                  <a:cubicBezTo>
                    <a:pt x="9824" y="2250"/>
                    <a:pt x="9824" y="2242"/>
                    <a:pt x="9824" y="2242"/>
                  </a:cubicBezTo>
                  <a:cubicBezTo>
                    <a:pt x="9824" y="2233"/>
                    <a:pt x="9832" y="2233"/>
                    <a:pt x="9832" y="2225"/>
                  </a:cubicBezTo>
                  <a:lnTo>
                    <a:pt x="9832" y="2216"/>
                  </a:lnTo>
                  <a:cubicBezTo>
                    <a:pt x="9841" y="2098"/>
                    <a:pt x="9866" y="1775"/>
                    <a:pt x="9773" y="1385"/>
                  </a:cubicBezTo>
                  <a:cubicBezTo>
                    <a:pt x="9731" y="1190"/>
                    <a:pt x="9654" y="978"/>
                    <a:pt x="9536" y="774"/>
                  </a:cubicBezTo>
                  <a:cubicBezTo>
                    <a:pt x="9254" y="259"/>
                    <a:pt x="8584" y="1"/>
                    <a:pt x="7957" y="1"/>
                  </a:cubicBezTo>
                  <a:cubicBezTo>
                    <a:pt x="7604" y="1"/>
                    <a:pt x="7264" y="83"/>
                    <a:pt x="7016" y="248"/>
                  </a:cubicBezTo>
                  <a:cubicBezTo>
                    <a:pt x="6982" y="274"/>
                    <a:pt x="6957" y="291"/>
                    <a:pt x="6931" y="316"/>
                  </a:cubicBezTo>
                  <a:cubicBezTo>
                    <a:pt x="6906" y="342"/>
                    <a:pt x="6880" y="359"/>
                    <a:pt x="6855" y="384"/>
                  </a:cubicBezTo>
                  <a:lnTo>
                    <a:pt x="6855" y="393"/>
                  </a:lnTo>
                  <a:cubicBezTo>
                    <a:pt x="6829" y="410"/>
                    <a:pt x="6804" y="435"/>
                    <a:pt x="6787" y="460"/>
                  </a:cubicBezTo>
                  <a:cubicBezTo>
                    <a:pt x="6787" y="460"/>
                    <a:pt x="6787" y="469"/>
                    <a:pt x="6787" y="469"/>
                  </a:cubicBezTo>
                  <a:cubicBezTo>
                    <a:pt x="6770" y="494"/>
                    <a:pt x="6753" y="520"/>
                    <a:pt x="6736" y="545"/>
                  </a:cubicBezTo>
                  <a:cubicBezTo>
                    <a:pt x="6736" y="545"/>
                    <a:pt x="6728" y="554"/>
                    <a:pt x="6728" y="554"/>
                  </a:cubicBezTo>
                  <a:cubicBezTo>
                    <a:pt x="6711" y="579"/>
                    <a:pt x="6702" y="605"/>
                    <a:pt x="6694" y="630"/>
                  </a:cubicBezTo>
                  <a:cubicBezTo>
                    <a:pt x="6685" y="639"/>
                    <a:pt x="6685" y="647"/>
                    <a:pt x="6685" y="656"/>
                  </a:cubicBezTo>
                  <a:cubicBezTo>
                    <a:pt x="6668" y="673"/>
                    <a:pt x="6660" y="707"/>
                    <a:pt x="6660" y="732"/>
                  </a:cubicBezTo>
                  <a:cubicBezTo>
                    <a:pt x="6651" y="740"/>
                    <a:pt x="6651" y="740"/>
                    <a:pt x="6651" y="749"/>
                  </a:cubicBezTo>
                  <a:cubicBezTo>
                    <a:pt x="6643" y="783"/>
                    <a:pt x="6634" y="808"/>
                    <a:pt x="6634" y="834"/>
                  </a:cubicBezTo>
                  <a:cubicBezTo>
                    <a:pt x="6634" y="842"/>
                    <a:pt x="6626" y="842"/>
                    <a:pt x="6626" y="851"/>
                  </a:cubicBezTo>
                  <a:cubicBezTo>
                    <a:pt x="6626" y="842"/>
                    <a:pt x="6626" y="842"/>
                    <a:pt x="6626" y="834"/>
                  </a:cubicBezTo>
                  <a:cubicBezTo>
                    <a:pt x="6626" y="808"/>
                    <a:pt x="6617" y="783"/>
                    <a:pt x="6609" y="749"/>
                  </a:cubicBezTo>
                  <a:cubicBezTo>
                    <a:pt x="6609" y="740"/>
                    <a:pt x="6609" y="740"/>
                    <a:pt x="6600" y="732"/>
                  </a:cubicBezTo>
                  <a:cubicBezTo>
                    <a:pt x="6592" y="698"/>
                    <a:pt x="6583" y="673"/>
                    <a:pt x="6575" y="647"/>
                  </a:cubicBezTo>
                  <a:cubicBezTo>
                    <a:pt x="6575" y="647"/>
                    <a:pt x="6575" y="639"/>
                    <a:pt x="6566" y="630"/>
                  </a:cubicBezTo>
                  <a:cubicBezTo>
                    <a:pt x="6558" y="605"/>
                    <a:pt x="6550" y="579"/>
                    <a:pt x="6533" y="554"/>
                  </a:cubicBezTo>
                  <a:cubicBezTo>
                    <a:pt x="6533" y="554"/>
                    <a:pt x="6524" y="545"/>
                    <a:pt x="6524" y="545"/>
                  </a:cubicBezTo>
                  <a:cubicBezTo>
                    <a:pt x="6507" y="520"/>
                    <a:pt x="6490" y="494"/>
                    <a:pt x="6473" y="469"/>
                  </a:cubicBezTo>
                  <a:cubicBezTo>
                    <a:pt x="6473" y="469"/>
                    <a:pt x="6473" y="460"/>
                    <a:pt x="6473" y="460"/>
                  </a:cubicBezTo>
                  <a:cubicBezTo>
                    <a:pt x="6448" y="435"/>
                    <a:pt x="6431" y="410"/>
                    <a:pt x="6405" y="384"/>
                  </a:cubicBezTo>
                  <a:cubicBezTo>
                    <a:pt x="6380" y="359"/>
                    <a:pt x="6354" y="342"/>
                    <a:pt x="6329" y="316"/>
                  </a:cubicBezTo>
                  <a:cubicBezTo>
                    <a:pt x="6304" y="291"/>
                    <a:pt x="6270" y="274"/>
                    <a:pt x="6244" y="248"/>
                  </a:cubicBezTo>
                  <a:cubicBezTo>
                    <a:pt x="5996" y="83"/>
                    <a:pt x="5657" y="1"/>
                    <a:pt x="5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7"/>
            <p:cNvSpPr/>
            <p:nvPr/>
          </p:nvSpPr>
          <p:spPr>
            <a:xfrm>
              <a:off x="11382444" y="648786"/>
              <a:ext cx="893287" cy="781676"/>
            </a:xfrm>
            <a:custGeom>
              <a:avLst/>
              <a:gdLst/>
              <a:ahLst/>
              <a:cxnLst/>
              <a:rect l="l" t="t" r="r" b="b"/>
              <a:pathLst>
                <a:path w="6635" h="5806" extrusionOk="0">
                  <a:moveTo>
                    <a:pt x="5298" y="0"/>
                  </a:moveTo>
                  <a:cubicBezTo>
                    <a:pt x="4673" y="0"/>
                    <a:pt x="4006" y="261"/>
                    <a:pt x="3725" y="776"/>
                  </a:cubicBezTo>
                  <a:cubicBezTo>
                    <a:pt x="3309" y="1522"/>
                    <a:pt x="3436" y="2269"/>
                    <a:pt x="3436" y="2269"/>
                  </a:cubicBezTo>
                  <a:cubicBezTo>
                    <a:pt x="3436" y="2269"/>
                    <a:pt x="3193" y="1700"/>
                    <a:pt x="2571" y="1700"/>
                  </a:cubicBezTo>
                  <a:cubicBezTo>
                    <a:pt x="2441" y="1700"/>
                    <a:pt x="2294" y="1725"/>
                    <a:pt x="2130" y="1785"/>
                  </a:cubicBezTo>
                  <a:cubicBezTo>
                    <a:pt x="1341" y="2073"/>
                    <a:pt x="1248" y="2752"/>
                    <a:pt x="1282" y="2973"/>
                  </a:cubicBezTo>
                  <a:cubicBezTo>
                    <a:pt x="1222" y="2701"/>
                    <a:pt x="1019" y="1768"/>
                    <a:pt x="594" y="1768"/>
                  </a:cubicBezTo>
                  <a:cubicBezTo>
                    <a:pt x="102" y="1768"/>
                    <a:pt x="1" y="3287"/>
                    <a:pt x="1" y="5806"/>
                  </a:cubicBezTo>
                  <a:lnTo>
                    <a:pt x="6634" y="5042"/>
                  </a:lnTo>
                  <a:lnTo>
                    <a:pt x="6634" y="979"/>
                  </a:lnTo>
                  <a:cubicBezTo>
                    <a:pt x="6634" y="323"/>
                    <a:pt x="5993" y="0"/>
                    <a:pt x="5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7"/>
            <p:cNvSpPr/>
            <p:nvPr/>
          </p:nvSpPr>
          <p:spPr>
            <a:xfrm>
              <a:off x="11382444" y="667500"/>
              <a:ext cx="903519" cy="762962"/>
            </a:xfrm>
            <a:custGeom>
              <a:avLst/>
              <a:gdLst/>
              <a:ahLst/>
              <a:cxnLst/>
              <a:rect l="l" t="t" r="r" b="b"/>
              <a:pathLst>
                <a:path w="6711" h="5667" extrusionOk="0">
                  <a:moveTo>
                    <a:pt x="6236" y="0"/>
                  </a:moveTo>
                  <a:cubicBezTo>
                    <a:pt x="6651" y="492"/>
                    <a:pt x="6711" y="1349"/>
                    <a:pt x="6346" y="1960"/>
                  </a:cubicBezTo>
                  <a:cubicBezTo>
                    <a:pt x="6037" y="2475"/>
                    <a:pt x="5501" y="2762"/>
                    <a:pt x="4966" y="2762"/>
                  </a:cubicBezTo>
                  <a:cubicBezTo>
                    <a:pt x="4707" y="2762"/>
                    <a:pt x="4449" y="2695"/>
                    <a:pt x="4217" y="2554"/>
                  </a:cubicBezTo>
                  <a:cubicBezTo>
                    <a:pt x="3725" y="2257"/>
                    <a:pt x="3470" y="1705"/>
                    <a:pt x="3513" y="1146"/>
                  </a:cubicBezTo>
                  <a:lnTo>
                    <a:pt x="3513" y="1146"/>
                  </a:lnTo>
                  <a:cubicBezTo>
                    <a:pt x="3360" y="1688"/>
                    <a:pt x="3436" y="2121"/>
                    <a:pt x="3436" y="2121"/>
                  </a:cubicBezTo>
                  <a:cubicBezTo>
                    <a:pt x="3436" y="2121"/>
                    <a:pt x="3402" y="2036"/>
                    <a:pt x="3317" y="1926"/>
                  </a:cubicBezTo>
                  <a:lnTo>
                    <a:pt x="3317" y="1926"/>
                  </a:lnTo>
                  <a:cubicBezTo>
                    <a:pt x="3377" y="2070"/>
                    <a:pt x="3419" y="2223"/>
                    <a:pt x="3419" y="2393"/>
                  </a:cubicBezTo>
                  <a:cubicBezTo>
                    <a:pt x="3419" y="2978"/>
                    <a:pt x="2944" y="3453"/>
                    <a:pt x="2359" y="3453"/>
                  </a:cubicBezTo>
                  <a:cubicBezTo>
                    <a:pt x="1816" y="3453"/>
                    <a:pt x="1366" y="3046"/>
                    <a:pt x="1307" y="2520"/>
                  </a:cubicBezTo>
                  <a:cubicBezTo>
                    <a:pt x="1273" y="2655"/>
                    <a:pt x="1273" y="2766"/>
                    <a:pt x="1282" y="2834"/>
                  </a:cubicBezTo>
                  <a:cubicBezTo>
                    <a:pt x="1248" y="2672"/>
                    <a:pt x="1163" y="2299"/>
                    <a:pt x="1019" y="2002"/>
                  </a:cubicBezTo>
                  <a:lnTo>
                    <a:pt x="1019" y="2002"/>
                  </a:lnTo>
                  <a:cubicBezTo>
                    <a:pt x="1086" y="2214"/>
                    <a:pt x="1129" y="2486"/>
                    <a:pt x="1129" y="2783"/>
                  </a:cubicBezTo>
                  <a:cubicBezTo>
                    <a:pt x="1129" y="3470"/>
                    <a:pt x="900" y="4030"/>
                    <a:pt x="620" y="4030"/>
                  </a:cubicBezTo>
                  <a:cubicBezTo>
                    <a:pt x="348" y="4030"/>
                    <a:pt x="119" y="3470"/>
                    <a:pt x="119" y="2783"/>
                  </a:cubicBezTo>
                  <a:cubicBezTo>
                    <a:pt x="119" y="2740"/>
                    <a:pt x="119" y="2698"/>
                    <a:pt x="119" y="2655"/>
                  </a:cubicBezTo>
                  <a:cubicBezTo>
                    <a:pt x="26" y="3351"/>
                    <a:pt x="1" y="4378"/>
                    <a:pt x="1" y="5667"/>
                  </a:cubicBezTo>
                  <a:lnTo>
                    <a:pt x="6600" y="4912"/>
                  </a:lnTo>
                  <a:lnTo>
                    <a:pt x="662" y="5158"/>
                  </a:lnTo>
                  <a:cubicBezTo>
                    <a:pt x="162" y="4742"/>
                    <a:pt x="247" y="4216"/>
                    <a:pt x="247" y="4216"/>
                  </a:cubicBezTo>
                  <a:lnTo>
                    <a:pt x="247" y="4216"/>
                  </a:lnTo>
                  <a:cubicBezTo>
                    <a:pt x="393" y="4310"/>
                    <a:pt x="531" y="4347"/>
                    <a:pt x="656" y="4347"/>
                  </a:cubicBezTo>
                  <a:cubicBezTo>
                    <a:pt x="1099" y="4347"/>
                    <a:pt x="1392" y="3894"/>
                    <a:pt x="1392" y="3894"/>
                  </a:cubicBezTo>
                  <a:cubicBezTo>
                    <a:pt x="1231" y="3648"/>
                    <a:pt x="1349" y="3266"/>
                    <a:pt x="1349" y="3266"/>
                  </a:cubicBezTo>
                  <a:lnTo>
                    <a:pt x="1349" y="3266"/>
                  </a:lnTo>
                  <a:cubicBezTo>
                    <a:pt x="1349" y="3266"/>
                    <a:pt x="1392" y="3538"/>
                    <a:pt x="2020" y="3784"/>
                  </a:cubicBezTo>
                  <a:cubicBezTo>
                    <a:pt x="2186" y="3849"/>
                    <a:pt x="2351" y="3875"/>
                    <a:pt x="2509" y="3875"/>
                  </a:cubicBezTo>
                  <a:cubicBezTo>
                    <a:pt x="3171" y="3875"/>
                    <a:pt x="3708" y="3410"/>
                    <a:pt x="3708" y="3410"/>
                  </a:cubicBezTo>
                  <a:cubicBezTo>
                    <a:pt x="3606" y="3207"/>
                    <a:pt x="3716" y="2664"/>
                    <a:pt x="3716" y="2664"/>
                  </a:cubicBezTo>
                  <a:cubicBezTo>
                    <a:pt x="3716" y="2664"/>
                    <a:pt x="3954" y="3046"/>
                    <a:pt x="4921" y="3148"/>
                  </a:cubicBezTo>
                  <a:cubicBezTo>
                    <a:pt x="4964" y="3152"/>
                    <a:pt x="5007" y="3154"/>
                    <a:pt x="5049" y="3154"/>
                  </a:cubicBezTo>
                  <a:cubicBezTo>
                    <a:pt x="5812" y="3154"/>
                    <a:pt x="6483" y="2466"/>
                    <a:pt x="6668" y="2257"/>
                  </a:cubicBezTo>
                  <a:cubicBezTo>
                    <a:pt x="6668" y="1799"/>
                    <a:pt x="6634" y="1256"/>
                    <a:pt x="6634" y="755"/>
                  </a:cubicBezTo>
                  <a:cubicBezTo>
                    <a:pt x="6634" y="433"/>
                    <a:pt x="6482" y="161"/>
                    <a:pt x="6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7"/>
            <p:cNvSpPr/>
            <p:nvPr/>
          </p:nvSpPr>
          <p:spPr>
            <a:xfrm>
              <a:off x="12273314" y="648786"/>
              <a:ext cx="896652" cy="781676"/>
            </a:xfrm>
            <a:custGeom>
              <a:avLst/>
              <a:gdLst/>
              <a:ahLst/>
              <a:cxnLst/>
              <a:rect l="l" t="t" r="r" b="b"/>
              <a:pathLst>
                <a:path w="6660" h="5806" extrusionOk="0">
                  <a:moveTo>
                    <a:pt x="1342" y="0"/>
                  </a:moveTo>
                  <a:cubicBezTo>
                    <a:pt x="644" y="0"/>
                    <a:pt x="0" y="323"/>
                    <a:pt x="0" y="979"/>
                  </a:cubicBezTo>
                  <a:lnTo>
                    <a:pt x="0" y="5042"/>
                  </a:lnTo>
                  <a:lnTo>
                    <a:pt x="6660" y="5806"/>
                  </a:lnTo>
                  <a:cubicBezTo>
                    <a:pt x="6660" y="3287"/>
                    <a:pt x="6558" y="1768"/>
                    <a:pt x="6057" y="1768"/>
                  </a:cubicBezTo>
                  <a:cubicBezTo>
                    <a:pt x="5642" y="1768"/>
                    <a:pt x="5430" y="2701"/>
                    <a:pt x="5379" y="2973"/>
                  </a:cubicBezTo>
                  <a:cubicBezTo>
                    <a:pt x="5404" y="2752"/>
                    <a:pt x="5311" y="2073"/>
                    <a:pt x="4522" y="1785"/>
                  </a:cubicBezTo>
                  <a:cubicBezTo>
                    <a:pt x="4356" y="1725"/>
                    <a:pt x="4208" y="1700"/>
                    <a:pt x="4077" y="1700"/>
                  </a:cubicBezTo>
                  <a:cubicBezTo>
                    <a:pt x="3451" y="1700"/>
                    <a:pt x="3207" y="2269"/>
                    <a:pt x="3207" y="2269"/>
                  </a:cubicBezTo>
                  <a:cubicBezTo>
                    <a:pt x="3207" y="2269"/>
                    <a:pt x="3334" y="1522"/>
                    <a:pt x="2927" y="776"/>
                  </a:cubicBezTo>
                  <a:cubicBezTo>
                    <a:pt x="2642" y="261"/>
                    <a:pt x="1970" y="0"/>
                    <a:pt x="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7"/>
            <p:cNvSpPr/>
            <p:nvPr/>
          </p:nvSpPr>
          <p:spPr>
            <a:xfrm>
              <a:off x="12263082" y="661710"/>
              <a:ext cx="905807" cy="768752"/>
            </a:xfrm>
            <a:custGeom>
              <a:avLst/>
              <a:gdLst/>
              <a:ahLst/>
              <a:cxnLst/>
              <a:rect l="l" t="t" r="r" b="b"/>
              <a:pathLst>
                <a:path w="6728" h="5710" extrusionOk="0">
                  <a:moveTo>
                    <a:pt x="6608" y="2698"/>
                  </a:moveTo>
                  <a:lnTo>
                    <a:pt x="6608" y="2698"/>
                  </a:lnTo>
                  <a:cubicBezTo>
                    <a:pt x="6611" y="2715"/>
                    <a:pt x="6613" y="2732"/>
                    <a:pt x="6615" y="2750"/>
                  </a:cubicBezTo>
                  <a:lnTo>
                    <a:pt x="6615" y="2750"/>
                  </a:lnTo>
                  <a:cubicBezTo>
                    <a:pt x="6614" y="2733"/>
                    <a:pt x="6612" y="2716"/>
                    <a:pt x="6608" y="2698"/>
                  </a:cubicBezTo>
                  <a:close/>
                  <a:moveTo>
                    <a:pt x="475" y="1"/>
                  </a:moveTo>
                  <a:cubicBezTo>
                    <a:pt x="229" y="171"/>
                    <a:pt x="76" y="476"/>
                    <a:pt x="76" y="798"/>
                  </a:cubicBezTo>
                  <a:cubicBezTo>
                    <a:pt x="76" y="1299"/>
                    <a:pt x="34" y="1876"/>
                    <a:pt x="34" y="2334"/>
                  </a:cubicBezTo>
                  <a:cubicBezTo>
                    <a:pt x="218" y="2542"/>
                    <a:pt x="903" y="3197"/>
                    <a:pt x="1664" y="3197"/>
                  </a:cubicBezTo>
                  <a:cubicBezTo>
                    <a:pt x="1709" y="3197"/>
                    <a:pt x="1754" y="3195"/>
                    <a:pt x="1798" y="3191"/>
                  </a:cubicBezTo>
                  <a:cubicBezTo>
                    <a:pt x="2766" y="3089"/>
                    <a:pt x="3003" y="2707"/>
                    <a:pt x="3003" y="2707"/>
                  </a:cubicBezTo>
                  <a:cubicBezTo>
                    <a:pt x="3003" y="2707"/>
                    <a:pt x="3122" y="3250"/>
                    <a:pt x="3020" y="3453"/>
                  </a:cubicBezTo>
                  <a:cubicBezTo>
                    <a:pt x="3020" y="3453"/>
                    <a:pt x="3557" y="3918"/>
                    <a:pt x="4219" y="3918"/>
                  </a:cubicBezTo>
                  <a:cubicBezTo>
                    <a:pt x="4377" y="3918"/>
                    <a:pt x="4542" y="3892"/>
                    <a:pt x="4708" y="3827"/>
                  </a:cubicBezTo>
                  <a:cubicBezTo>
                    <a:pt x="5336" y="3581"/>
                    <a:pt x="5378" y="3309"/>
                    <a:pt x="5378" y="3309"/>
                  </a:cubicBezTo>
                  <a:lnTo>
                    <a:pt x="5378" y="3309"/>
                  </a:lnTo>
                  <a:cubicBezTo>
                    <a:pt x="5378" y="3309"/>
                    <a:pt x="5497" y="3691"/>
                    <a:pt x="5336" y="3937"/>
                  </a:cubicBezTo>
                  <a:cubicBezTo>
                    <a:pt x="5336" y="3937"/>
                    <a:pt x="5629" y="4390"/>
                    <a:pt x="6071" y="4390"/>
                  </a:cubicBezTo>
                  <a:cubicBezTo>
                    <a:pt x="6197" y="4390"/>
                    <a:pt x="6335" y="4353"/>
                    <a:pt x="6481" y="4259"/>
                  </a:cubicBezTo>
                  <a:lnTo>
                    <a:pt x="6481" y="4259"/>
                  </a:lnTo>
                  <a:cubicBezTo>
                    <a:pt x="6481" y="4259"/>
                    <a:pt x="6566" y="4785"/>
                    <a:pt x="6074" y="5201"/>
                  </a:cubicBezTo>
                  <a:lnTo>
                    <a:pt x="110" y="4955"/>
                  </a:lnTo>
                  <a:lnTo>
                    <a:pt x="6727" y="5710"/>
                  </a:lnTo>
                  <a:cubicBezTo>
                    <a:pt x="6727" y="4452"/>
                    <a:pt x="6703" y="3444"/>
                    <a:pt x="6615" y="2750"/>
                  </a:cubicBezTo>
                  <a:lnTo>
                    <a:pt x="6615" y="2750"/>
                  </a:lnTo>
                  <a:cubicBezTo>
                    <a:pt x="6617" y="2775"/>
                    <a:pt x="6617" y="2800"/>
                    <a:pt x="6617" y="2826"/>
                  </a:cubicBezTo>
                  <a:cubicBezTo>
                    <a:pt x="6617" y="3513"/>
                    <a:pt x="6388" y="4073"/>
                    <a:pt x="6108" y="4073"/>
                  </a:cubicBezTo>
                  <a:cubicBezTo>
                    <a:pt x="5828" y="4073"/>
                    <a:pt x="5599" y="3513"/>
                    <a:pt x="5599" y="2826"/>
                  </a:cubicBezTo>
                  <a:cubicBezTo>
                    <a:pt x="5599" y="2529"/>
                    <a:pt x="5641" y="2257"/>
                    <a:pt x="5709" y="2045"/>
                  </a:cubicBezTo>
                  <a:lnTo>
                    <a:pt x="5709" y="2045"/>
                  </a:lnTo>
                  <a:cubicBezTo>
                    <a:pt x="5565" y="2342"/>
                    <a:pt x="5480" y="2715"/>
                    <a:pt x="5446" y="2877"/>
                  </a:cubicBezTo>
                  <a:cubicBezTo>
                    <a:pt x="5455" y="2809"/>
                    <a:pt x="5455" y="2698"/>
                    <a:pt x="5421" y="2563"/>
                  </a:cubicBezTo>
                  <a:cubicBezTo>
                    <a:pt x="5361" y="3089"/>
                    <a:pt x="4912" y="3496"/>
                    <a:pt x="4369" y="3496"/>
                  </a:cubicBezTo>
                  <a:cubicBezTo>
                    <a:pt x="3775" y="3496"/>
                    <a:pt x="3300" y="3021"/>
                    <a:pt x="3300" y="2436"/>
                  </a:cubicBezTo>
                  <a:cubicBezTo>
                    <a:pt x="3300" y="2266"/>
                    <a:pt x="3342" y="2113"/>
                    <a:pt x="3410" y="1969"/>
                  </a:cubicBezTo>
                  <a:lnTo>
                    <a:pt x="3410" y="1969"/>
                  </a:lnTo>
                  <a:cubicBezTo>
                    <a:pt x="3325" y="2079"/>
                    <a:pt x="3283" y="2164"/>
                    <a:pt x="3283" y="2164"/>
                  </a:cubicBezTo>
                  <a:cubicBezTo>
                    <a:pt x="3283" y="2164"/>
                    <a:pt x="3359" y="1731"/>
                    <a:pt x="3207" y="1189"/>
                  </a:cubicBezTo>
                  <a:lnTo>
                    <a:pt x="3207" y="1189"/>
                  </a:lnTo>
                  <a:cubicBezTo>
                    <a:pt x="3249" y="1748"/>
                    <a:pt x="2995" y="2300"/>
                    <a:pt x="2503" y="2597"/>
                  </a:cubicBezTo>
                  <a:cubicBezTo>
                    <a:pt x="2268" y="2738"/>
                    <a:pt x="2008" y="2805"/>
                    <a:pt x="1750" y="2805"/>
                  </a:cubicBezTo>
                  <a:cubicBezTo>
                    <a:pt x="1215" y="2805"/>
                    <a:pt x="682" y="2518"/>
                    <a:pt x="373" y="2003"/>
                  </a:cubicBezTo>
                  <a:cubicBezTo>
                    <a:pt x="0" y="1392"/>
                    <a:pt x="59" y="493"/>
                    <a:pt x="4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7"/>
            <p:cNvSpPr/>
            <p:nvPr/>
          </p:nvSpPr>
          <p:spPr>
            <a:xfrm>
              <a:off x="12320166" y="1180318"/>
              <a:ext cx="199929" cy="150788"/>
            </a:xfrm>
            <a:custGeom>
              <a:avLst/>
              <a:gdLst/>
              <a:ahLst/>
              <a:cxnLst/>
              <a:rect l="l" t="t" r="r" b="b"/>
              <a:pathLst>
                <a:path w="1485" h="1120" extrusionOk="0">
                  <a:moveTo>
                    <a:pt x="450" y="0"/>
                  </a:moveTo>
                  <a:cubicBezTo>
                    <a:pt x="450" y="0"/>
                    <a:pt x="1061" y="602"/>
                    <a:pt x="0" y="1120"/>
                  </a:cubicBezTo>
                  <a:lnTo>
                    <a:pt x="967" y="1120"/>
                  </a:lnTo>
                  <a:cubicBezTo>
                    <a:pt x="1485" y="509"/>
                    <a:pt x="832" y="0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7"/>
            <p:cNvSpPr/>
            <p:nvPr/>
          </p:nvSpPr>
          <p:spPr>
            <a:xfrm>
              <a:off x="12762168" y="1165374"/>
              <a:ext cx="162232" cy="123593"/>
            </a:xfrm>
            <a:custGeom>
              <a:avLst/>
              <a:gdLst/>
              <a:ahLst/>
              <a:cxnLst/>
              <a:rect l="l" t="t" r="r" b="b"/>
              <a:pathLst>
                <a:path w="1205" h="918" extrusionOk="0">
                  <a:moveTo>
                    <a:pt x="416" y="1"/>
                  </a:moveTo>
                  <a:cubicBezTo>
                    <a:pt x="0" y="493"/>
                    <a:pt x="526" y="917"/>
                    <a:pt x="840" y="917"/>
                  </a:cubicBezTo>
                  <a:cubicBezTo>
                    <a:pt x="840" y="917"/>
                    <a:pt x="339" y="417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7"/>
            <p:cNvSpPr/>
            <p:nvPr/>
          </p:nvSpPr>
          <p:spPr>
            <a:xfrm>
              <a:off x="12464089" y="1060360"/>
              <a:ext cx="163444" cy="123458"/>
            </a:xfrm>
            <a:custGeom>
              <a:avLst/>
              <a:gdLst/>
              <a:ahLst/>
              <a:cxnLst/>
              <a:rect l="l" t="t" r="r" b="b"/>
              <a:pathLst>
                <a:path w="1214" h="917" extrusionOk="0">
                  <a:moveTo>
                    <a:pt x="424" y="0"/>
                  </a:moveTo>
                  <a:cubicBezTo>
                    <a:pt x="0" y="492"/>
                    <a:pt x="534" y="917"/>
                    <a:pt x="848" y="917"/>
                  </a:cubicBezTo>
                  <a:cubicBezTo>
                    <a:pt x="848" y="917"/>
                    <a:pt x="348" y="416"/>
                    <a:pt x="1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7"/>
            <p:cNvSpPr/>
            <p:nvPr/>
          </p:nvSpPr>
          <p:spPr>
            <a:xfrm>
              <a:off x="11628016" y="1165374"/>
              <a:ext cx="163444" cy="123593"/>
            </a:xfrm>
            <a:custGeom>
              <a:avLst/>
              <a:gdLst/>
              <a:ahLst/>
              <a:cxnLst/>
              <a:rect l="l" t="t" r="r" b="b"/>
              <a:pathLst>
                <a:path w="1214" h="918" extrusionOk="0">
                  <a:moveTo>
                    <a:pt x="0" y="1"/>
                  </a:moveTo>
                  <a:cubicBezTo>
                    <a:pt x="874" y="417"/>
                    <a:pt x="374" y="917"/>
                    <a:pt x="374" y="917"/>
                  </a:cubicBezTo>
                  <a:cubicBezTo>
                    <a:pt x="688" y="917"/>
                    <a:pt x="1214" y="493"/>
                    <a:pt x="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7"/>
            <p:cNvSpPr/>
            <p:nvPr/>
          </p:nvSpPr>
          <p:spPr>
            <a:xfrm>
              <a:off x="11927306" y="1060360"/>
              <a:ext cx="162232" cy="123458"/>
            </a:xfrm>
            <a:custGeom>
              <a:avLst/>
              <a:gdLst/>
              <a:ahLst/>
              <a:cxnLst/>
              <a:rect l="l" t="t" r="r" b="b"/>
              <a:pathLst>
                <a:path w="1205" h="917" extrusionOk="0">
                  <a:moveTo>
                    <a:pt x="0" y="0"/>
                  </a:moveTo>
                  <a:cubicBezTo>
                    <a:pt x="865" y="416"/>
                    <a:pt x="365" y="917"/>
                    <a:pt x="365" y="917"/>
                  </a:cubicBezTo>
                  <a:cubicBezTo>
                    <a:pt x="679" y="917"/>
                    <a:pt x="1205" y="492"/>
                    <a:pt x="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7"/>
            <p:cNvSpPr/>
            <p:nvPr/>
          </p:nvSpPr>
          <p:spPr>
            <a:xfrm>
              <a:off x="12032320" y="1180318"/>
              <a:ext cx="198852" cy="150788"/>
            </a:xfrm>
            <a:custGeom>
              <a:avLst/>
              <a:gdLst/>
              <a:ahLst/>
              <a:cxnLst/>
              <a:rect l="l" t="t" r="r" b="b"/>
              <a:pathLst>
                <a:path w="1477" h="1120" extrusionOk="0">
                  <a:moveTo>
                    <a:pt x="1027" y="0"/>
                  </a:moveTo>
                  <a:cubicBezTo>
                    <a:pt x="645" y="0"/>
                    <a:pt x="0" y="509"/>
                    <a:pt x="509" y="1120"/>
                  </a:cubicBezTo>
                  <a:lnTo>
                    <a:pt x="1477" y="1120"/>
                  </a:lnTo>
                  <a:cubicBezTo>
                    <a:pt x="416" y="602"/>
                    <a:pt x="1027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7"/>
            <p:cNvSpPr/>
            <p:nvPr/>
          </p:nvSpPr>
          <p:spPr>
            <a:xfrm>
              <a:off x="12258504" y="627513"/>
              <a:ext cx="247858" cy="324464"/>
            </a:xfrm>
            <a:custGeom>
              <a:avLst/>
              <a:gdLst/>
              <a:ahLst/>
              <a:cxnLst/>
              <a:rect l="l" t="t" r="r" b="b"/>
              <a:pathLst>
                <a:path w="1841" h="2410" extrusionOk="0">
                  <a:moveTo>
                    <a:pt x="1205" y="0"/>
                  </a:moveTo>
                  <a:cubicBezTo>
                    <a:pt x="543" y="0"/>
                    <a:pt x="0" y="543"/>
                    <a:pt x="0" y="1213"/>
                  </a:cubicBezTo>
                  <a:cubicBezTo>
                    <a:pt x="0" y="1824"/>
                    <a:pt x="450" y="2333"/>
                    <a:pt x="1035" y="2410"/>
                  </a:cubicBezTo>
                  <a:cubicBezTo>
                    <a:pt x="696" y="2198"/>
                    <a:pt x="458" y="1816"/>
                    <a:pt x="458" y="1383"/>
                  </a:cubicBezTo>
                  <a:cubicBezTo>
                    <a:pt x="458" y="713"/>
                    <a:pt x="1001" y="170"/>
                    <a:pt x="1671" y="170"/>
                  </a:cubicBezTo>
                  <a:cubicBezTo>
                    <a:pt x="1731" y="170"/>
                    <a:pt x="1790" y="179"/>
                    <a:pt x="1841" y="179"/>
                  </a:cubicBezTo>
                  <a:cubicBezTo>
                    <a:pt x="1654" y="68"/>
                    <a:pt x="144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7"/>
            <p:cNvSpPr/>
            <p:nvPr/>
          </p:nvSpPr>
          <p:spPr>
            <a:xfrm>
              <a:off x="12044841" y="627513"/>
              <a:ext cx="249205" cy="324464"/>
            </a:xfrm>
            <a:custGeom>
              <a:avLst/>
              <a:gdLst/>
              <a:ahLst/>
              <a:cxnLst/>
              <a:rect l="l" t="t" r="r" b="b"/>
              <a:pathLst>
                <a:path w="1851" h="2410" extrusionOk="0">
                  <a:moveTo>
                    <a:pt x="637" y="0"/>
                  </a:moveTo>
                  <a:cubicBezTo>
                    <a:pt x="408" y="0"/>
                    <a:pt x="187" y="68"/>
                    <a:pt x="1" y="179"/>
                  </a:cubicBezTo>
                  <a:cubicBezTo>
                    <a:pt x="60" y="179"/>
                    <a:pt x="111" y="170"/>
                    <a:pt x="170" y="170"/>
                  </a:cubicBezTo>
                  <a:cubicBezTo>
                    <a:pt x="841" y="170"/>
                    <a:pt x="1384" y="713"/>
                    <a:pt x="1384" y="1383"/>
                  </a:cubicBezTo>
                  <a:cubicBezTo>
                    <a:pt x="1384" y="1816"/>
                    <a:pt x="1154" y="2198"/>
                    <a:pt x="807" y="2410"/>
                  </a:cubicBezTo>
                  <a:cubicBezTo>
                    <a:pt x="1392" y="2333"/>
                    <a:pt x="1850" y="1824"/>
                    <a:pt x="1850" y="1213"/>
                  </a:cubicBezTo>
                  <a:cubicBezTo>
                    <a:pt x="1850" y="543"/>
                    <a:pt x="1307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7"/>
            <p:cNvSpPr/>
            <p:nvPr/>
          </p:nvSpPr>
          <p:spPr>
            <a:xfrm>
              <a:off x="11931749" y="700619"/>
              <a:ext cx="242338" cy="244493"/>
            </a:xfrm>
            <a:custGeom>
              <a:avLst/>
              <a:gdLst/>
              <a:ahLst/>
              <a:cxnLst/>
              <a:rect l="l" t="t" r="r" b="b"/>
              <a:pathLst>
                <a:path w="1800" h="1816" extrusionOk="0">
                  <a:moveTo>
                    <a:pt x="612" y="0"/>
                  </a:moveTo>
                  <a:lnTo>
                    <a:pt x="612" y="0"/>
                  </a:lnTo>
                  <a:cubicBezTo>
                    <a:pt x="255" y="128"/>
                    <a:pt x="1" y="467"/>
                    <a:pt x="1" y="874"/>
                  </a:cubicBezTo>
                  <a:cubicBezTo>
                    <a:pt x="1" y="1392"/>
                    <a:pt x="425" y="1816"/>
                    <a:pt x="943" y="1816"/>
                  </a:cubicBezTo>
                  <a:cubicBezTo>
                    <a:pt x="1324" y="1816"/>
                    <a:pt x="1647" y="1587"/>
                    <a:pt x="1799" y="1256"/>
                  </a:cubicBezTo>
                  <a:lnTo>
                    <a:pt x="1799" y="1256"/>
                  </a:lnTo>
                  <a:cubicBezTo>
                    <a:pt x="1638" y="1468"/>
                    <a:pt x="1384" y="1612"/>
                    <a:pt x="1095" y="1612"/>
                  </a:cubicBezTo>
                  <a:cubicBezTo>
                    <a:pt x="612" y="1612"/>
                    <a:pt x="213" y="1222"/>
                    <a:pt x="213" y="730"/>
                  </a:cubicBezTo>
                  <a:cubicBezTo>
                    <a:pt x="213" y="424"/>
                    <a:pt x="374" y="153"/>
                    <a:pt x="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7"/>
            <p:cNvSpPr/>
            <p:nvPr/>
          </p:nvSpPr>
          <p:spPr>
            <a:xfrm>
              <a:off x="12003778" y="704793"/>
              <a:ext cx="170310" cy="150115"/>
            </a:xfrm>
            <a:custGeom>
              <a:avLst/>
              <a:gdLst/>
              <a:ahLst/>
              <a:cxnLst/>
              <a:rect l="l" t="t" r="r" b="b"/>
              <a:pathLst>
                <a:path w="1265" h="1115" extrusionOk="0">
                  <a:moveTo>
                    <a:pt x="603" y="0"/>
                  </a:moveTo>
                  <a:cubicBezTo>
                    <a:pt x="552" y="0"/>
                    <a:pt x="501" y="7"/>
                    <a:pt x="450" y="20"/>
                  </a:cubicBezTo>
                  <a:cubicBezTo>
                    <a:pt x="212" y="88"/>
                    <a:pt x="43" y="283"/>
                    <a:pt x="0" y="521"/>
                  </a:cubicBezTo>
                  <a:cubicBezTo>
                    <a:pt x="68" y="351"/>
                    <a:pt x="204" y="224"/>
                    <a:pt x="391" y="173"/>
                  </a:cubicBezTo>
                  <a:cubicBezTo>
                    <a:pt x="438" y="161"/>
                    <a:pt x="486" y="155"/>
                    <a:pt x="533" y="155"/>
                  </a:cubicBezTo>
                  <a:cubicBezTo>
                    <a:pt x="788" y="155"/>
                    <a:pt x="1022" y="322"/>
                    <a:pt x="1086" y="580"/>
                  </a:cubicBezTo>
                  <a:cubicBezTo>
                    <a:pt x="1137" y="775"/>
                    <a:pt x="1086" y="970"/>
                    <a:pt x="959" y="1115"/>
                  </a:cubicBezTo>
                  <a:cubicBezTo>
                    <a:pt x="1163" y="970"/>
                    <a:pt x="1264" y="707"/>
                    <a:pt x="1197" y="461"/>
                  </a:cubicBezTo>
                  <a:cubicBezTo>
                    <a:pt x="1125" y="183"/>
                    <a:pt x="873" y="0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7"/>
            <p:cNvSpPr/>
            <p:nvPr/>
          </p:nvSpPr>
          <p:spPr>
            <a:xfrm>
              <a:off x="11618860" y="943902"/>
              <a:ext cx="162367" cy="135710"/>
            </a:xfrm>
            <a:custGeom>
              <a:avLst/>
              <a:gdLst/>
              <a:ahLst/>
              <a:cxnLst/>
              <a:rect l="l" t="t" r="r" b="b"/>
              <a:pathLst>
                <a:path w="1206" h="1008" extrusionOk="0">
                  <a:moveTo>
                    <a:pt x="985" y="0"/>
                  </a:moveTo>
                  <a:lnTo>
                    <a:pt x="985" y="0"/>
                  </a:lnTo>
                  <a:cubicBezTo>
                    <a:pt x="1078" y="144"/>
                    <a:pt x="1103" y="323"/>
                    <a:pt x="1044" y="484"/>
                  </a:cubicBezTo>
                  <a:cubicBezTo>
                    <a:pt x="964" y="710"/>
                    <a:pt x="754" y="847"/>
                    <a:pt x="533" y="847"/>
                  </a:cubicBezTo>
                  <a:cubicBezTo>
                    <a:pt x="471" y="847"/>
                    <a:pt x="409" y="837"/>
                    <a:pt x="348" y="815"/>
                  </a:cubicBezTo>
                  <a:cubicBezTo>
                    <a:pt x="162" y="755"/>
                    <a:pt x="43" y="602"/>
                    <a:pt x="1" y="433"/>
                  </a:cubicBezTo>
                  <a:lnTo>
                    <a:pt x="1" y="433"/>
                  </a:lnTo>
                  <a:cubicBezTo>
                    <a:pt x="1" y="670"/>
                    <a:pt x="145" y="891"/>
                    <a:pt x="382" y="976"/>
                  </a:cubicBezTo>
                  <a:cubicBezTo>
                    <a:pt x="446" y="997"/>
                    <a:pt x="511" y="1007"/>
                    <a:pt x="575" y="1007"/>
                  </a:cubicBezTo>
                  <a:cubicBezTo>
                    <a:pt x="816" y="1007"/>
                    <a:pt x="1042" y="861"/>
                    <a:pt x="1129" y="619"/>
                  </a:cubicBezTo>
                  <a:cubicBezTo>
                    <a:pt x="1205" y="399"/>
                    <a:pt x="1146" y="153"/>
                    <a:pt x="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7"/>
            <p:cNvSpPr/>
            <p:nvPr/>
          </p:nvSpPr>
          <p:spPr>
            <a:xfrm>
              <a:off x="11631381" y="927746"/>
              <a:ext cx="102994" cy="96262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749" y="249"/>
                  </a:moveTo>
                  <a:lnTo>
                    <a:pt x="749" y="249"/>
                  </a:lnTo>
                  <a:cubicBezTo>
                    <a:pt x="752" y="257"/>
                    <a:pt x="754" y="265"/>
                    <a:pt x="756" y="273"/>
                  </a:cubicBezTo>
                  <a:lnTo>
                    <a:pt x="764" y="273"/>
                  </a:lnTo>
                  <a:cubicBezTo>
                    <a:pt x="760" y="265"/>
                    <a:pt x="755" y="257"/>
                    <a:pt x="749" y="249"/>
                  </a:cubicBezTo>
                  <a:close/>
                  <a:moveTo>
                    <a:pt x="394" y="0"/>
                  </a:moveTo>
                  <a:cubicBezTo>
                    <a:pt x="203" y="0"/>
                    <a:pt x="34" y="148"/>
                    <a:pt x="18" y="349"/>
                  </a:cubicBezTo>
                  <a:cubicBezTo>
                    <a:pt x="1" y="502"/>
                    <a:pt x="86" y="638"/>
                    <a:pt x="213" y="714"/>
                  </a:cubicBezTo>
                  <a:cubicBezTo>
                    <a:pt x="128" y="638"/>
                    <a:pt x="86" y="527"/>
                    <a:pt x="94" y="417"/>
                  </a:cubicBezTo>
                  <a:cubicBezTo>
                    <a:pt x="110" y="232"/>
                    <a:pt x="264" y="85"/>
                    <a:pt x="446" y="85"/>
                  </a:cubicBezTo>
                  <a:cubicBezTo>
                    <a:pt x="456" y="85"/>
                    <a:pt x="466" y="85"/>
                    <a:pt x="476" y="86"/>
                  </a:cubicBezTo>
                  <a:cubicBezTo>
                    <a:pt x="593" y="102"/>
                    <a:pt x="689" y="161"/>
                    <a:pt x="749" y="249"/>
                  </a:cubicBezTo>
                  <a:lnTo>
                    <a:pt x="749" y="249"/>
                  </a:lnTo>
                  <a:cubicBezTo>
                    <a:pt x="707" y="116"/>
                    <a:pt x="577" y="9"/>
                    <a:pt x="425" y="1"/>
                  </a:cubicBezTo>
                  <a:cubicBezTo>
                    <a:pt x="415" y="1"/>
                    <a:pt x="404" y="0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7"/>
            <p:cNvSpPr/>
            <p:nvPr/>
          </p:nvSpPr>
          <p:spPr>
            <a:xfrm>
              <a:off x="12759879" y="943902"/>
              <a:ext cx="162232" cy="135710"/>
            </a:xfrm>
            <a:custGeom>
              <a:avLst/>
              <a:gdLst/>
              <a:ahLst/>
              <a:cxnLst/>
              <a:rect l="l" t="t" r="r" b="b"/>
              <a:pathLst>
                <a:path w="1205" h="1008" extrusionOk="0">
                  <a:moveTo>
                    <a:pt x="221" y="0"/>
                  </a:moveTo>
                  <a:lnTo>
                    <a:pt x="221" y="0"/>
                  </a:lnTo>
                  <a:cubicBezTo>
                    <a:pt x="68" y="153"/>
                    <a:pt x="0" y="399"/>
                    <a:pt x="76" y="619"/>
                  </a:cubicBezTo>
                  <a:cubicBezTo>
                    <a:pt x="164" y="861"/>
                    <a:pt x="389" y="1007"/>
                    <a:pt x="631" y="1007"/>
                  </a:cubicBezTo>
                  <a:cubicBezTo>
                    <a:pt x="694" y="1007"/>
                    <a:pt x="759" y="997"/>
                    <a:pt x="823" y="976"/>
                  </a:cubicBezTo>
                  <a:cubicBezTo>
                    <a:pt x="1061" y="891"/>
                    <a:pt x="1205" y="670"/>
                    <a:pt x="1205" y="433"/>
                  </a:cubicBezTo>
                  <a:lnTo>
                    <a:pt x="1205" y="433"/>
                  </a:lnTo>
                  <a:cubicBezTo>
                    <a:pt x="1171" y="602"/>
                    <a:pt x="1044" y="755"/>
                    <a:pt x="865" y="815"/>
                  </a:cubicBezTo>
                  <a:cubicBezTo>
                    <a:pt x="803" y="837"/>
                    <a:pt x="739" y="847"/>
                    <a:pt x="677" y="847"/>
                  </a:cubicBezTo>
                  <a:cubicBezTo>
                    <a:pt x="451" y="847"/>
                    <a:pt x="241" y="710"/>
                    <a:pt x="161" y="484"/>
                  </a:cubicBezTo>
                  <a:cubicBezTo>
                    <a:pt x="102" y="323"/>
                    <a:pt x="136" y="144"/>
                    <a:pt x="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7"/>
            <p:cNvSpPr/>
            <p:nvPr/>
          </p:nvSpPr>
          <p:spPr>
            <a:xfrm>
              <a:off x="12807809" y="927746"/>
              <a:ext cx="101782" cy="96262"/>
            </a:xfrm>
            <a:custGeom>
              <a:avLst/>
              <a:gdLst/>
              <a:ahLst/>
              <a:cxnLst/>
              <a:rect l="l" t="t" r="r" b="b"/>
              <a:pathLst>
                <a:path w="756" h="715" extrusionOk="0">
                  <a:moveTo>
                    <a:pt x="363" y="0"/>
                  </a:moveTo>
                  <a:cubicBezTo>
                    <a:pt x="353" y="0"/>
                    <a:pt x="342" y="1"/>
                    <a:pt x="331" y="1"/>
                  </a:cubicBezTo>
                  <a:cubicBezTo>
                    <a:pt x="170" y="10"/>
                    <a:pt x="43" y="129"/>
                    <a:pt x="0" y="273"/>
                  </a:cubicBezTo>
                  <a:cubicBezTo>
                    <a:pt x="51" y="171"/>
                    <a:pt x="153" y="103"/>
                    <a:pt x="280" y="86"/>
                  </a:cubicBezTo>
                  <a:cubicBezTo>
                    <a:pt x="290" y="85"/>
                    <a:pt x="300" y="85"/>
                    <a:pt x="310" y="85"/>
                  </a:cubicBezTo>
                  <a:cubicBezTo>
                    <a:pt x="492" y="85"/>
                    <a:pt x="646" y="232"/>
                    <a:pt x="662" y="417"/>
                  </a:cubicBezTo>
                  <a:cubicBezTo>
                    <a:pt x="671" y="527"/>
                    <a:pt x="628" y="638"/>
                    <a:pt x="543" y="714"/>
                  </a:cubicBezTo>
                  <a:cubicBezTo>
                    <a:pt x="671" y="638"/>
                    <a:pt x="755" y="502"/>
                    <a:pt x="738" y="349"/>
                  </a:cubicBezTo>
                  <a:cubicBezTo>
                    <a:pt x="722" y="148"/>
                    <a:pt x="561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7"/>
            <p:cNvSpPr/>
            <p:nvPr/>
          </p:nvSpPr>
          <p:spPr>
            <a:xfrm>
              <a:off x="12390983" y="700619"/>
              <a:ext cx="242204" cy="244493"/>
            </a:xfrm>
            <a:custGeom>
              <a:avLst/>
              <a:gdLst/>
              <a:ahLst/>
              <a:cxnLst/>
              <a:rect l="l" t="t" r="r" b="b"/>
              <a:pathLst>
                <a:path w="1799" h="1816" extrusionOk="0">
                  <a:moveTo>
                    <a:pt x="1188" y="0"/>
                  </a:moveTo>
                  <a:cubicBezTo>
                    <a:pt x="1425" y="153"/>
                    <a:pt x="1586" y="424"/>
                    <a:pt x="1586" y="730"/>
                  </a:cubicBezTo>
                  <a:cubicBezTo>
                    <a:pt x="1586" y="1222"/>
                    <a:pt x="1188" y="1612"/>
                    <a:pt x="704" y="1612"/>
                  </a:cubicBezTo>
                  <a:cubicBezTo>
                    <a:pt x="416" y="1612"/>
                    <a:pt x="161" y="1468"/>
                    <a:pt x="0" y="1256"/>
                  </a:cubicBezTo>
                  <a:lnTo>
                    <a:pt x="0" y="1256"/>
                  </a:lnTo>
                  <a:cubicBezTo>
                    <a:pt x="153" y="1587"/>
                    <a:pt x="475" y="1816"/>
                    <a:pt x="857" y="1816"/>
                  </a:cubicBezTo>
                  <a:cubicBezTo>
                    <a:pt x="1374" y="1816"/>
                    <a:pt x="1799" y="1392"/>
                    <a:pt x="1799" y="874"/>
                  </a:cubicBezTo>
                  <a:cubicBezTo>
                    <a:pt x="1799" y="467"/>
                    <a:pt x="1544" y="128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7"/>
            <p:cNvSpPr/>
            <p:nvPr/>
          </p:nvSpPr>
          <p:spPr>
            <a:xfrm>
              <a:off x="12390983" y="704793"/>
              <a:ext cx="170310" cy="150115"/>
            </a:xfrm>
            <a:custGeom>
              <a:avLst/>
              <a:gdLst/>
              <a:ahLst/>
              <a:cxnLst/>
              <a:rect l="l" t="t" r="r" b="b"/>
              <a:pathLst>
                <a:path w="1265" h="1115" extrusionOk="0">
                  <a:moveTo>
                    <a:pt x="662" y="0"/>
                  </a:moveTo>
                  <a:cubicBezTo>
                    <a:pt x="391" y="0"/>
                    <a:pt x="139" y="183"/>
                    <a:pt x="68" y="461"/>
                  </a:cubicBezTo>
                  <a:cubicBezTo>
                    <a:pt x="0" y="707"/>
                    <a:pt x="102" y="970"/>
                    <a:pt x="306" y="1115"/>
                  </a:cubicBezTo>
                  <a:cubicBezTo>
                    <a:pt x="178" y="970"/>
                    <a:pt x="127" y="775"/>
                    <a:pt x="178" y="580"/>
                  </a:cubicBezTo>
                  <a:cubicBezTo>
                    <a:pt x="243" y="322"/>
                    <a:pt x="476" y="155"/>
                    <a:pt x="731" y="155"/>
                  </a:cubicBezTo>
                  <a:cubicBezTo>
                    <a:pt x="778" y="155"/>
                    <a:pt x="826" y="161"/>
                    <a:pt x="874" y="173"/>
                  </a:cubicBezTo>
                  <a:cubicBezTo>
                    <a:pt x="1061" y="224"/>
                    <a:pt x="1196" y="351"/>
                    <a:pt x="1264" y="521"/>
                  </a:cubicBezTo>
                  <a:cubicBezTo>
                    <a:pt x="1222" y="283"/>
                    <a:pt x="1052" y="88"/>
                    <a:pt x="815" y="20"/>
                  </a:cubicBezTo>
                  <a:cubicBezTo>
                    <a:pt x="764" y="7"/>
                    <a:pt x="712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7"/>
            <p:cNvSpPr/>
            <p:nvPr/>
          </p:nvSpPr>
          <p:spPr>
            <a:xfrm>
              <a:off x="11425796" y="907282"/>
              <a:ext cx="74452" cy="193198"/>
            </a:xfrm>
            <a:custGeom>
              <a:avLst/>
              <a:gdLst/>
              <a:ahLst/>
              <a:cxnLst/>
              <a:rect l="l" t="t" r="r" b="b"/>
              <a:pathLst>
                <a:path w="553" h="1435" extrusionOk="0">
                  <a:moveTo>
                    <a:pt x="281" y="1"/>
                  </a:moveTo>
                  <a:cubicBezTo>
                    <a:pt x="128" y="1"/>
                    <a:pt x="1" y="323"/>
                    <a:pt x="1" y="722"/>
                  </a:cubicBezTo>
                  <a:cubicBezTo>
                    <a:pt x="1" y="1112"/>
                    <a:pt x="128" y="1434"/>
                    <a:pt x="281" y="1434"/>
                  </a:cubicBezTo>
                  <a:cubicBezTo>
                    <a:pt x="425" y="1434"/>
                    <a:pt x="552" y="1112"/>
                    <a:pt x="552" y="722"/>
                  </a:cubicBezTo>
                  <a:cubicBezTo>
                    <a:pt x="552" y="323"/>
                    <a:pt x="425" y="1"/>
                    <a:pt x="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13052168" y="907282"/>
              <a:ext cx="74452" cy="193198"/>
            </a:xfrm>
            <a:custGeom>
              <a:avLst/>
              <a:gdLst/>
              <a:ahLst/>
              <a:cxnLst/>
              <a:rect l="l" t="t" r="r" b="b"/>
              <a:pathLst>
                <a:path w="553" h="1435" extrusionOk="0">
                  <a:moveTo>
                    <a:pt x="272" y="1"/>
                  </a:moveTo>
                  <a:cubicBezTo>
                    <a:pt x="120" y="1"/>
                    <a:pt x="1" y="323"/>
                    <a:pt x="1" y="713"/>
                  </a:cubicBezTo>
                  <a:cubicBezTo>
                    <a:pt x="1" y="1112"/>
                    <a:pt x="120" y="1434"/>
                    <a:pt x="272" y="1434"/>
                  </a:cubicBezTo>
                  <a:cubicBezTo>
                    <a:pt x="425" y="1434"/>
                    <a:pt x="552" y="1112"/>
                    <a:pt x="552" y="713"/>
                  </a:cubicBezTo>
                  <a:cubicBezTo>
                    <a:pt x="552" y="323"/>
                    <a:pt x="425" y="1"/>
                    <a:pt x="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7"/>
            <p:cNvSpPr/>
            <p:nvPr/>
          </p:nvSpPr>
          <p:spPr>
            <a:xfrm>
              <a:off x="11510346" y="1457798"/>
              <a:ext cx="1544235" cy="3087258"/>
            </a:xfrm>
            <a:custGeom>
              <a:avLst/>
              <a:gdLst/>
              <a:ahLst/>
              <a:cxnLst/>
              <a:rect l="l" t="t" r="r" b="b"/>
              <a:pathLst>
                <a:path w="11470" h="22931" extrusionOk="0">
                  <a:moveTo>
                    <a:pt x="1" y="1"/>
                  </a:moveTo>
                  <a:lnTo>
                    <a:pt x="1" y="22930"/>
                  </a:lnTo>
                  <a:lnTo>
                    <a:pt x="11470" y="22930"/>
                  </a:lnTo>
                  <a:lnTo>
                    <a:pt x="11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7"/>
            <p:cNvSpPr/>
            <p:nvPr/>
          </p:nvSpPr>
          <p:spPr>
            <a:xfrm>
              <a:off x="12583913" y="4624781"/>
              <a:ext cx="582689" cy="852224"/>
            </a:xfrm>
            <a:custGeom>
              <a:avLst/>
              <a:gdLst/>
              <a:ahLst/>
              <a:cxnLst/>
              <a:rect l="l" t="t" r="r" b="b"/>
              <a:pathLst>
                <a:path w="4328" h="6330" extrusionOk="0">
                  <a:moveTo>
                    <a:pt x="1" y="1"/>
                  </a:moveTo>
                  <a:cubicBezTo>
                    <a:pt x="1" y="417"/>
                    <a:pt x="340" y="747"/>
                    <a:pt x="747" y="747"/>
                  </a:cubicBezTo>
                  <a:lnTo>
                    <a:pt x="2045" y="747"/>
                  </a:lnTo>
                  <a:cubicBezTo>
                    <a:pt x="2045" y="747"/>
                    <a:pt x="1850" y="1808"/>
                    <a:pt x="3080" y="1808"/>
                  </a:cubicBezTo>
                  <a:cubicBezTo>
                    <a:pt x="3080" y="1808"/>
                    <a:pt x="3402" y="6329"/>
                    <a:pt x="4107" y="6329"/>
                  </a:cubicBezTo>
                  <a:lnTo>
                    <a:pt x="4327" y="6329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7"/>
            <p:cNvSpPr/>
            <p:nvPr/>
          </p:nvSpPr>
          <p:spPr>
            <a:xfrm>
              <a:off x="12834062" y="4692232"/>
              <a:ext cx="194275" cy="174888"/>
            </a:xfrm>
            <a:custGeom>
              <a:avLst/>
              <a:gdLst/>
              <a:ahLst/>
              <a:cxnLst/>
              <a:rect l="l" t="t" r="r" b="b"/>
              <a:pathLst>
                <a:path w="1443" h="1299" extrusionOk="0">
                  <a:moveTo>
                    <a:pt x="722" y="0"/>
                  </a:moveTo>
                  <a:cubicBezTo>
                    <a:pt x="510" y="0"/>
                    <a:pt x="314" y="94"/>
                    <a:pt x="187" y="246"/>
                  </a:cubicBezTo>
                  <a:cubicBezTo>
                    <a:pt x="187" y="246"/>
                    <a:pt x="1" y="1256"/>
                    <a:pt x="1146" y="1298"/>
                  </a:cubicBezTo>
                  <a:cubicBezTo>
                    <a:pt x="1324" y="1171"/>
                    <a:pt x="1443" y="95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7"/>
            <p:cNvSpPr/>
            <p:nvPr/>
          </p:nvSpPr>
          <p:spPr>
            <a:xfrm>
              <a:off x="12836351" y="4679711"/>
              <a:ext cx="177176" cy="168021"/>
            </a:xfrm>
            <a:custGeom>
              <a:avLst/>
              <a:gdLst/>
              <a:ahLst/>
              <a:cxnLst/>
              <a:rect l="l" t="t" r="r" b="b"/>
              <a:pathLst>
                <a:path w="1316" h="1248" extrusionOk="0">
                  <a:moveTo>
                    <a:pt x="662" y="0"/>
                  </a:moveTo>
                  <a:cubicBezTo>
                    <a:pt x="467" y="0"/>
                    <a:pt x="289" y="93"/>
                    <a:pt x="170" y="238"/>
                  </a:cubicBezTo>
                  <a:cubicBezTo>
                    <a:pt x="170" y="238"/>
                    <a:pt x="1" y="1205"/>
                    <a:pt x="1044" y="1247"/>
                  </a:cubicBezTo>
                  <a:cubicBezTo>
                    <a:pt x="1205" y="1120"/>
                    <a:pt x="1315" y="916"/>
                    <a:pt x="1315" y="687"/>
                  </a:cubicBezTo>
                  <a:cubicBezTo>
                    <a:pt x="1315" y="305"/>
                    <a:pt x="1018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7"/>
            <p:cNvSpPr/>
            <p:nvPr/>
          </p:nvSpPr>
          <p:spPr>
            <a:xfrm>
              <a:off x="12870548" y="4722255"/>
              <a:ext cx="130459" cy="102590"/>
            </a:xfrm>
            <a:custGeom>
              <a:avLst/>
              <a:gdLst/>
              <a:ahLst/>
              <a:cxnLst/>
              <a:rect l="l" t="t" r="r" b="b"/>
              <a:pathLst>
                <a:path w="969" h="762" extrusionOk="0">
                  <a:moveTo>
                    <a:pt x="432" y="1"/>
                  </a:moveTo>
                  <a:cubicBezTo>
                    <a:pt x="405" y="1"/>
                    <a:pt x="377" y="3"/>
                    <a:pt x="349" y="6"/>
                  </a:cubicBezTo>
                  <a:cubicBezTo>
                    <a:pt x="179" y="23"/>
                    <a:pt x="60" y="108"/>
                    <a:pt x="1" y="219"/>
                  </a:cubicBezTo>
                  <a:cubicBezTo>
                    <a:pt x="1" y="219"/>
                    <a:pt x="59" y="762"/>
                    <a:pt x="741" y="762"/>
                  </a:cubicBezTo>
                  <a:cubicBezTo>
                    <a:pt x="752" y="762"/>
                    <a:pt x="762" y="762"/>
                    <a:pt x="773" y="761"/>
                  </a:cubicBezTo>
                  <a:cubicBezTo>
                    <a:pt x="883" y="694"/>
                    <a:pt x="968" y="575"/>
                    <a:pt x="960" y="431"/>
                  </a:cubicBezTo>
                  <a:cubicBezTo>
                    <a:pt x="944" y="191"/>
                    <a:pt x="711" y="1"/>
                    <a:pt x="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7"/>
            <p:cNvSpPr/>
            <p:nvPr/>
          </p:nvSpPr>
          <p:spPr>
            <a:xfrm>
              <a:off x="12886704" y="4735584"/>
              <a:ext cx="103936" cy="92627"/>
            </a:xfrm>
            <a:custGeom>
              <a:avLst/>
              <a:gdLst/>
              <a:ahLst/>
              <a:cxnLst/>
              <a:rect l="l" t="t" r="r" b="b"/>
              <a:pathLst>
                <a:path w="772" h="688" extrusionOk="0">
                  <a:moveTo>
                    <a:pt x="381" y="0"/>
                  </a:moveTo>
                  <a:cubicBezTo>
                    <a:pt x="375" y="0"/>
                    <a:pt x="370" y="1"/>
                    <a:pt x="365" y="1"/>
                  </a:cubicBezTo>
                  <a:cubicBezTo>
                    <a:pt x="246" y="1"/>
                    <a:pt x="144" y="60"/>
                    <a:pt x="76" y="145"/>
                  </a:cubicBezTo>
                  <a:cubicBezTo>
                    <a:pt x="76" y="145"/>
                    <a:pt x="1" y="688"/>
                    <a:pt x="605" y="688"/>
                  </a:cubicBezTo>
                  <a:cubicBezTo>
                    <a:pt x="610" y="688"/>
                    <a:pt x="614" y="688"/>
                    <a:pt x="619" y="688"/>
                  </a:cubicBezTo>
                  <a:cubicBezTo>
                    <a:pt x="712" y="612"/>
                    <a:pt x="772" y="501"/>
                    <a:pt x="763" y="366"/>
                  </a:cubicBezTo>
                  <a:cubicBezTo>
                    <a:pt x="755" y="159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12999661" y="4892028"/>
              <a:ext cx="158866" cy="584978"/>
            </a:xfrm>
            <a:custGeom>
              <a:avLst/>
              <a:gdLst/>
              <a:ahLst/>
              <a:cxnLst/>
              <a:rect l="l" t="t" r="r" b="b"/>
              <a:pathLst>
                <a:path w="1180" h="4345" extrusionOk="0">
                  <a:moveTo>
                    <a:pt x="1" y="1"/>
                  </a:moveTo>
                  <a:cubicBezTo>
                    <a:pt x="68" y="832"/>
                    <a:pt x="399" y="4344"/>
                    <a:pt x="1019" y="4344"/>
                  </a:cubicBezTo>
                  <a:lnTo>
                    <a:pt x="1171" y="4344"/>
                  </a:lnTo>
                  <a:cubicBezTo>
                    <a:pt x="1171" y="4217"/>
                    <a:pt x="1180" y="4090"/>
                    <a:pt x="1180" y="3963"/>
                  </a:cubicBezTo>
                  <a:cubicBezTo>
                    <a:pt x="1180" y="2300"/>
                    <a:pt x="866" y="883"/>
                    <a:pt x="433" y="289"/>
                  </a:cubicBezTo>
                  <a:lnTo>
                    <a:pt x="433" y="289"/>
                  </a:lnTo>
                  <a:cubicBezTo>
                    <a:pt x="527" y="1952"/>
                    <a:pt x="866" y="3538"/>
                    <a:pt x="866" y="3538"/>
                  </a:cubicBezTo>
                  <a:cubicBezTo>
                    <a:pt x="560" y="2851"/>
                    <a:pt x="281" y="1443"/>
                    <a:pt x="179" y="52"/>
                  </a:cubicBezTo>
                  <a:cubicBezTo>
                    <a:pt x="119" y="18"/>
                    <a:pt x="6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7"/>
            <p:cNvSpPr/>
            <p:nvPr/>
          </p:nvSpPr>
          <p:spPr>
            <a:xfrm>
              <a:off x="12788421" y="4693578"/>
              <a:ext cx="81183" cy="101513"/>
            </a:xfrm>
            <a:custGeom>
              <a:avLst/>
              <a:gdLst/>
              <a:ahLst/>
              <a:cxnLst/>
              <a:rect l="l" t="t" r="r" b="b"/>
              <a:pathLst>
                <a:path w="603" h="754" extrusionOk="0">
                  <a:moveTo>
                    <a:pt x="411" y="0"/>
                  </a:moveTo>
                  <a:cubicBezTo>
                    <a:pt x="374" y="0"/>
                    <a:pt x="330" y="21"/>
                    <a:pt x="280" y="75"/>
                  </a:cubicBezTo>
                  <a:cubicBezTo>
                    <a:pt x="0" y="372"/>
                    <a:pt x="323" y="754"/>
                    <a:pt x="323" y="754"/>
                  </a:cubicBezTo>
                  <a:cubicBezTo>
                    <a:pt x="323" y="754"/>
                    <a:pt x="348" y="457"/>
                    <a:pt x="603" y="296"/>
                  </a:cubicBezTo>
                  <a:cubicBezTo>
                    <a:pt x="603" y="296"/>
                    <a:pt x="550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7"/>
            <p:cNvSpPr/>
            <p:nvPr/>
          </p:nvSpPr>
          <p:spPr>
            <a:xfrm>
              <a:off x="11384733" y="4624781"/>
              <a:ext cx="582555" cy="852224"/>
            </a:xfrm>
            <a:custGeom>
              <a:avLst/>
              <a:gdLst/>
              <a:ahLst/>
              <a:cxnLst/>
              <a:rect l="l" t="t" r="r" b="b"/>
              <a:pathLst>
                <a:path w="4327" h="6330" extrusionOk="0">
                  <a:moveTo>
                    <a:pt x="1" y="1"/>
                  </a:moveTo>
                  <a:lnTo>
                    <a:pt x="1" y="6329"/>
                  </a:lnTo>
                  <a:lnTo>
                    <a:pt x="221" y="6329"/>
                  </a:lnTo>
                  <a:cubicBezTo>
                    <a:pt x="925" y="6329"/>
                    <a:pt x="1256" y="1808"/>
                    <a:pt x="1256" y="1808"/>
                  </a:cubicBezTo>
                  <a:cubicBezTo>
                    <a:pt x="2486" y="1808"/>
                    <a:pt x="2283" y="747"/>
                    <a:pt x="2283" y="747"/>
                  </a:cubicBezTo>
                  <a:lnTo>
                    <a:pt x="3580" y="747"/>
                  </a:lnTo>
                  <a:cubicBezTo>
                    <a:pt x="3996" y="747"/>
                    <a:pt x="4327" y="417"/>
                    <a:pt x="4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7"/>
            <p:cNvSpPr/>
            <p:nvPr/>
          </p:nvSpPr>
          <p:spPr>
            <a:xfrm>
              <a:off x="11523001" y="4692232"/>
              <a:ext cx="194275" cy="174888"/>
            </a:xfrm>
            <a:custGeom>
              <a:avLst/>
              <a:gdLst/>
              <a:ahLst/>
              <a:cxnLst/>
              <a:rect l="l" t="t" r="r" b="b"/>
              <a:pathLst>
                <a:path w="1443" h="1299" extrusionOk="0">
                  <a:moveTo>
                    <a:pt x="721" y="0"/>
                  </a:moveTo>
                  <a:cubicBezTo>
                    <a:pt x="322" y="0"/>
                    <a:pt x="0" y="323"/>
                    <a:pt x="0" y="721"/>
                  </a:cubicBezTo>
                  <a:cubicBezTo>
                    <a:pt x="0" y="959"/>
                    <a:pt x="119" y="1171"/>
                    <a:pt x="305" y="1298"/>
                  </a:cubicBezTo>
                  <a:cubicBezTo>
                    <a:pt x="1442" y="1256"/>
                    <a:pt x="1256" y="246"/>
                    <a:pt x="1256" y="246"/>
                  </a:cubicBezTo>
                  <a:cubicBezTo>
                    <a:pt x="1128" y="94"/>
                    <a:pt x="933" y="0"/>
                    <a:pt x="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7"/>
            <p:cNvSpPr/>
            <p:nvPr/>
          </p:nvSpPr>
          <p:spPr>
            <a:xfrm>
              <a:off x="11537811" y="4679711"/>
              <a:ext cx="177176" cy="168021"/>
            </a:xfrm>
            <a:custGeom>
              <a:avLst/>
              <a:gdLst/>
              <a:ahLst/>
              <a:cxnLst/>
              <a:rect l="l" t="t" r="r" b="b"/>
              <a:pathLst>
                <a:path w="1316" h="1248" extrusionOk="0">
                  <a:moveTo>
                    <a:pt x="654" y="0"/>
                  </a:moveTo>
                  <a:cubicBezTo>
                    <a:pt x="297" y="0"/>
                    <a:pt x="0" y="305"/>
                    <a:pt x="0" y="687"/>
                  </a:cubicBezTo>
                  <a:cubicBezTo>
                    <a:pt x="0" y="916"/>
                    <a:pt x="111" y="1120"/>
                    <a:pt x="280" y="1247"/>
                  </a:cubicBezTo>
                  <a:cubicBezTo>
                    <a:pt x="1315" y="1205"/>
                    <a:pt x="1146" y="238"/>
                    <a:pt x="1146" y="238"/>
                  </a:cubicBezTo>
                  <a:cubicBezTo>
                    <a:pt x="1027" y="93"/>
                    <a:pt x="849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7"/>
            <p:cNvSpPr/>
            <p:nvPr/>
          </p:nvSpPr>
          <p:spPr>
            <a:xfrm>
              <a:off x="11550332" y="4722255"/>
              <a:ext cx="131536" cy="102590"/>
            </a:xfrm>
            <a:custGeom>
              <a:avLst/>
              <a:gdLst/>
              <a:ahLst/>
              <a:cxnLst/>
              <a:rect l="l" t="t" r="r" b="b"/>
              <a:pathLst>
                <a:path w="977" h="762" extrusionOk="0">
                  <a:moveTo>
                    <a:pt x="543" y="1"/>
                  </a:moveTo>
                  <a:cubicBezTo>
                    <a:pt x="258" y="1"/>
                    <a:pt x="25" y="191"/>
                    <a:pt x="9" y="431"/>
                  </a:cubicBezTo>
                  <a:cubicBezTo>
                    <a:pt x="1" y="575"/>
                    <a:pt x="85" y="694"/>
                    <a:pt x="196" y="761"/>
                  </a:cubicBezTo>
                  <a:cubicBezTo>
                    <a:pt x="206" y="762"/>
                    <a:pt x="217" y="762"/>
                    <a:pt x="227" y="762"/>
                  </a:cubicBezTo>
                  <a:cubicBezTo>
                    <a:pt x="910" y="762"/>
                    <a:pt x="976" y="219"/>
                    <a:pt x="976" y="219"/>
                  </a:cubicBezTo>
                  <a:cubicBezTo>
                    <a:pt x="908" y="108"/>
                    <a:pt x="790" y="23"/>
                    <a:pt x="620" y="6"/>
                  </a:cubicBezTo>
                  <a:lnTo>
                    <a:pt x="628" y="6"/>
                  </a:lnTo>
                  <a:cubicBezTo>
                    <a:pt x="600" y="3"/>
                    <a:pt x="571" y="1"/>
                    <a:pt x="5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7"/>
            <p:cNvSpPr/>
            <p:nvPr/>
          </p:nvSpPr>
          <p:spPr>
            <a:xfrm>
              <a:off x="11560564" y="4735584"/>
              <a:ext cx="103936" cy="92627"/>
            </a:xfrm>
            <a:custGeom>
              <a:avLst/>
              <a:gdLst/>
              <a:ahLst/>
              <a:cxnLst/>
              <a:rect l="l" t="t" r="r" b="b"/>
              <a:pathLst>
                <a:path w="772" h="688" extrusionOk="0">
                  <a:moveTo>
                    <a:pt x="400" y="0"/>
                  </a:moveTo>
                  <a:cubicBezTo>
                    <a:pt x="187" y="0"/>
                    <a:pt x="18" y="159"/>
                    <a:pt x="9" y="366"/>
                  </a:cubicBezTo>
                  <a:cubicBezTo>
                    <a:pt x="1" y="501"/>
                    <a:pt x="60" y="612"/>
                    <a:pt x="154" y="688"/>
                  </a:cubicBezTo>
                  <a:cubicBezTo>
                    <a:pt x="158" y="688"/>
                    <a:pt x="163" y="688"/>
                    <a:pt x="168" y="688"/>
                  </a:cubicBezTo>
                  <a:cubicBezTo>
                    <a:pt x="772" y="688"/>
                    <a:pt x="697" y="145"/>
                    <a:pt x="697" y="145"/>
                  </a:cubicBezTo>
                  <a:cubicBezTo>
                    <a:pt x="629" y="60"/>
                    <a:pt x="527" y="1"/>
                    <a:pt x="408" y="1"/>
                  </a:cubicBezTo>
                  <a:lnTo>
                    <a:pt x="417" y="1"/>
                  </a:lnTo>
                  <a:cubicBezTo>
                    <a:pt x="411" y="1"/>
                    <a:pt x="406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7"/>
            <p:cNvSpPr/>
            <p:nvPr/>
          </p:nvSpPr>
          <p:spPr>
            <a:xfrm>
              <a:off x="11392676" y="4892028"/>
              <a:ext cx="159001" cy="584978"/>
            </a:xfrm>
            <a:custGeom>
              <a:avLst/>
              <a:gdLst/>
              <a:ahLst/>
              <a:cxnLst/>
              <a:rect l="l" t="t" r="r" b="b"/>
              <a:pathLst>
                <a:path w="1181" h="4345" extrusionOk="0">
                  <a:moveTo>
                    <a:pt x="1180" y="1"/>
                  </a:moveTo>
                  <a:cubicBezTo>
                    <a:pt x="1121" y="1"/>
                    <a:pt x="1061" y="18"/>
                    <a:pt x="1002" y="52"/>
                  </a:cubicBezTo>
                  <a:cubicBezTo>
                    <a:pt x="900" y="1443"/>
                    <a:pt x="620" y="2851"/>
                    <a:pt x="323" y="3538"/>
                  </a:cubicBezTo>
                  <a:cubicBezTo>
                    <a:pt x="323" y="3538"/>
                    <a:pt x="654" y="1952"/>
                    <a:pt x="756" y="289"/>
                  </a:cubicBezTo>
                  <a:lnTo>
                    <a:pt x="756" y="289"/>
                  </a:lnTo>
                  <a:cubicBezTo>
                    <a:pt x="315" y="883"/>
                    <a:pt x="1" y="2300"/>
                    <a:pt x="1" y="3963"/>
                  </a:cubicBezTo>
                  <a:cubicBezTo>
                    <a:pt x="1" y="4090"/>
                    <a:pt x="9" y="4217"/>
                    <a:pt x="9" y="4344"/>
                  </a:cubicBezTo>
                  <a:lnTo>
                    <a:pt x="162" y="4344"/>
                  </a:lnTo>
                  <a:cubicBezTo>
                    <a:pt x="781" y="4344"/>
                    <a:pt x="1112" y="832"/>
                    <a:pt x="1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7"/>
            <p:cNvSpPr/>
            <p:nvPr/>
          </p:nvSpPr>
          <p:spPr>
            <a:xfrm>
              <a:off x="11681734" y="4693578"/>
              <a:ext cx="81183" cy="101513"/>
            </a:xfrm>
            <a:custGeom>
              <a:avLst/>
              <a:gdLst/>
              <a:ahLst/>
              <a:cxnLst/>
              <a:rect l="l" t="t" r="r" b="b"/>
              <a:pathLst>
                <a:path w="603" h="754" extrusionOk="0">
                  <a:moveTo>
                    <a:pt x="192" y="0"/>
                  </a:moveTo>
                  <a:cubicBezTo>
                    <a:pt x="53" y="0"/>
                    <a:pt x="0" y="296"/>
                    <a:pt x="0" y="296"/>
                  </a:cubicBezTo>
                  <a:cubicBezTo>
                    <a:pt x="255" y="457"/>
                    <a:pt x="280" y="754"/>
                    <a:pt x="280" y="754"/>
                  </a:cubicBezTo>
                  <a:cubicBezTo>
                    <a:pt x="280" y="754"/>
                    <a:pt x="602" y="372"/>
                    <a:pt x="323" y="75"/>
                  </a:cubicBezTo>
                  <a:cubicBezTo>
                    <a:pt x="272" y="21"/>
                    <a:pt x="229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7"/>
            <p:cNvSpPr/>
            <p:nvPr/>
          </p:nvSpPr>
          <p:spPr>
            <a:xfrm>
              <a:off x="11384733" y="1364093"/>
              <a:ext cx="193198" cy="3239123"/>
            </a:xfrm>
            <a:custGeom>
              <a:avLst/>
              <a:gdLst/>
              <a:ahLst/>
              <a:cxnLst/>
              <a:rect l="l" t="t" r="r" b="b"/>
              <a:pathLst>
                <a:path w="1435" h="24059" extrusionOk="0">
                  <a:moveTo>
                    <a:pt x="1" y="1"/>
                  </a:moveTo>
                  <a:lnTo>
                    <a:pt x="1" y="24059"/>
                  </a:lnTo>
                  <a:lnTo>
                    <a:pt x="1434" y="24059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7"/>
            <p:cNvSpPr/>
            <p:nvPr/>
          </p:nvSpPr>
          <p:spPr>
            <a:xfrm>
              <a:off x="12973408" y="1364093"/>
              <a:ext cx="193198" cy="3239123"/>
            </a:xfrm>
            <a:custGeom>
              <a:avLst/>
              <a:gdLst/>
              <a:ahLst/>
              <a:cxnLst/>
              <a:rect l="l" t="t" r="r" b="b"/>
              <a:pathLst>
                <a:path w="1435" h="24059" extrusionOk="0">
                  <a:moveTo>
                    <a:pt x="0" y="1"/>
                  </a:moveTo>
                  <a:lnTo>
                    <a:pt x="0" y="24059"/>
                  </a:lnTo>
                  <a:lnTo>
                    <a:pt x="1434" y="24059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7"/>
            <p:cNvSpPr/>
            <p:nvPr/>
          </p:nvSpPr>
          <p:spPr>
            <a:xfrm>
              <a:off x="11384733" y="4419196"/>
              <a:ext cx="193198" cy="184043"/>
            </a:xfrm>
            <a:custGeom>
              <a:avLst/>
              <a:gdLst/>
              <a:ahLst/>
              <a:cxnLst/>
              <a:rect l="l" t="t" r="r" b="b"/>
              <a:pathLst>
                <a:path w="1435" h="1367" extrusionOk="0">
                  <a:moveTo>
                    <a:pt x="1" y="1"/>
                  </a:moveTo>
                  <a:lnTo>
                    <a:pt x="1" y="1367"/>
                  </a:lnTo>
                  <a:lnTo>
                    <a:pt x="1434" y="136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7"/>
            <p:cNvSpPr/>
            <p:nvPr/>
          </p:nvSpPr>
          <p:spPr>
            <a:xfrm>
              <a:off x="12973408" y="4419196"/>
              <a:ext cx="193198" cy="184043"/>
            </a:xfrm>
            <a:custGeom>
              <a:avLst/>
              <a:gdLst/>
              <a:ahLst/>
              <a:cxnLst/>
              <a:rect l="l" t="t" r="r" b="b"/>
              <a:pathLst>
                <a:path w="1435" h="1367" extrusionOk="0">
                  <a:moveTo>
                    <a:pt x="0" y="1"/>
                  </a:moveTo>
                  <a:lnTo>
                    <a:pt x="0" y="1367"/>
                  </a:lnTo>
                  <a:lnTo>
                    <a:pt x="1434" y="136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7"/>
            <p:cNvSpPr/>
            <p:nvPr/>
          </p:nvSpPr>
          <p:spPr>
            <a:xfrm>
              <a:off x="11384733" y="1421312"/>
              <a:ext cx="193198" cy="443210"/>
            </a:xfrm>
            <a:custGeom>
              <a:avLst/>
              <a:gdLst/>
              <a:ahLst/>
              <a:cxnLst/>
              <a:rect l="l" t="t" r="r" b="b"/>
              <a:pathLst>
                <a:path w="1435" h="3292" extrusionOk="0">
                  <a:moveTo>
                    <a:pt x="1" y="0"/>
                  </a:moveTo>
                  <a:lnTo>
                    <a:pt x="1" y="3292"/>
                  </a:lnTo>
                  <a:lnTo>
                    <a:pt x="1434" y="329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7"/>
            <p:cNvSpPr/>
            <p:nvPr/>
          </p:nvSpPr>
          <p:spPr>
            <a:xfrm>
              <a:off x="12973408" y="1421312"/>
              <a:ext cx="193198" cy="443210"/>
            </a:xfrm>
            <a:custGeom>
              <a:avLst/>
              <a:gdLst/>
              <a:ahLst/>
              <a:cxnLst/>
              <a:rect l="l" t="t" r="r" b="b"/>
              <a:pathLst>
                <a:path w="1435" h="3292" extrusionOk="0">
                  <a:moveTo>
                    <a:pt x="0" y="0"/>
                  </a:moveTo>
                  <a:lnTo>
                    <a:pt x="0" y="3292"/>
                  </a:lnTo>
                  <a:lnTo>
                    <a:pt x="1434" y="329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7"/>
            <p:cNvSpPr/>
            <p:nvPr/>
          </p:nvSpPr>
          <p:spPr>
            <a:xfrm>
              <a:off x="11487587" y="1448031"/>
              <a:ext cx="59508" cy="3137476"/>
            </a:xfrm>
            <a:custGeom>
              <a:avLst/>
              <a:gdLst/>
              <a:ahLst/>
              <a:cxnLst/>
              <a:rect l="l" t="t" r="r" b="b"/>
              <a:pathLst>
                <a:path w="442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42" y="2330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7"/>
            <p:cNvSpPr/>
            <p:nvPr/>
          </p:nvSpPr>
          <p:spPr>
            <a:xfrm>
              <a:off x="12992795" y="1438411"/>
              <a:ext cx="59508" cy="3137476"/>
            </a:xfrm>
            <a:custGeom>
              <a:avLst/>
              <a:gdLst/>
              <a:ahLst/>
              <a:cxnLst/>
              <a:rect l="l" t="t" r="r" b="b"/>
              <a:pathLst>
                <a:path w="442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42" y="2330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7"/>
            <p:cNvSpPr/>
            <p:nvPr/>
          </p:nvSpPr>
          <p:spPr>
            <a:xfrm>
              <a:off x="11534311" y="1438411"/>
              <a:ext cx="56142" cy="3137476"/>
            </a:xfrm>
            <a:custGeom>
              <a:avLst/>
              <a:gdLst/>
              <a:ahLst/>
              <a:cxnLst/>
              <a:rect l="l" t="t" r="r" b="b"/>
              <a:pathLst>
                <a:path w="417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17" y="2330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7"/>
            <p:cNvSpPr/>
            <p:nvPr/>
          </p:nvSpPr>
          <p:spPr>
            <a:xfrm>
              <a:off x="12960887" y="1438411"/>
              <a:ext cx="56007" cy="3137476"/>
            </a:xfrm>
            <a:custGeom>
              <a:avLst/>
              <a:gdLst/>
              <a:ahLst/>
              <a:cxnLst/>
              <a:rect l="l" t="t" r="r" b="b"/>
              <a:pathLst>
                <a:path w="416" h="23304" extrusionOk="0">
                  <a:moveTo>
                    <a:pt x="0" y="0"/>
                  </a:moveTo>
                  <a:lnTo>
                    <a:pt x="0" y="23303"/>
                  </a:lnTo>
                  <a:lnTo>
                    <a:pt x="416" y="23303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7"/>
            <p:cNvSpPr/>
            <p:nvPr/>
          </p:nvSpPr>
          <p:spPr>
            <a:xfrm>
              <a:off x="11335592" y="4501457"/>
              <a:ext cx="1880008" cy="141768"/>
            </a:xfrm>
            <a:custGeom>
              <a:avLst/>
              <a:gdLst/>
              <a:ahLst/>
              <a:cxnLst/>
              <a:rect l="l" t="t" r="r" b="b"/>
              <a:pathLst>
                <a:path w="13964" h="1053" extrusionOk="0">
                  <a:moveTo>
                    <a:pt x="383" y="1"/>
                  </a:moveTo>
                  <a:cubicBezTo>
                    <a:pt x="171" y="1"/>
                    <a:pt x="1" y="170"/>
                    <a:pt x="1" y="382"/>
                  </a:cubicBezTo>
                  <a:lnTo>
                    <a:pt x="1" y="671"/>
                  </a:lnTo>
                  <a:cubicBezTo>
                    <a:pt x="1" y="883"/>
                    <a:pt x="171" y="1053"/>
                    <a:pt x="383" y="1053"/>
                  </a:cubicBezTo>
                  <a:lnTo>
                    <a:pt x="13582" y="1053"/>
                  </a:lnTo>
                  <a:cubicBezTo>
                    <a:pt x="13794" y="1053"/>
                    <a:pt x="13964" y="883"/>
                    <a:pt x="13964" y="671"/>
                  </a:cubicBezTo>
                  <a:lnTo>
                    <a:pt x="13964" y="382"/>
                  </a:lnTo>
                  <a:cubicBezTo>
                    <a:pt x="13964" y="170"/>
                    <a:pt x="13794" y="1"/>
                    <a:pt x="13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7"/>
            <p:cNvSpPr/>
            <p:nvPr/>
          </p:nvSpPr>
          <p:spPr>
            <a:xfrm>
              <a:off x="11503480" y="3704292"/>
              <a:ext cx="1545446" cy="77818"/>
            </a:xfrm>
            <a:custGeom>
              <a:avLst/>
              <a:gdLst/>
              <a:ahLst/>
              <a:cxnLst/>
              <a:rect l="l" t="t" r="r" b="b"/>
              <a:pathLst>
                <a:path w="11479" h="578" extrusionOk="0">
                  <a:moveTo>
                    <a:pt x="289" y="1"/>
                  </a:moveTo>
                  <a:cubicBezTo>
                    <a:pt x="128" y="1"/>
                    <a:pt x="1" y="128"/>
                    <a:pt x="1" y="289"/>
                  </a:cubicBezTo>
                  <a:cubicBezTo>
                    <a:pt x="1" y="450"/>
                    <a:pt x="128" y="577"/>
                    <a:pt x="289" y="577"/>
                  </a:cubicBezTo>
                  <a:lnTo>
                    <a:pt x="11181" y="577"/>
                  </a:lnTo>
                  <a:cubicBezTo>
                    <a:pt x="11343" y="577"/>
                    <a:pt x="11478" y="450"/>
                    <a:pt x="11478" y="289"/>
                  </a:cubicBezTo>
                  <a:cubicBezTo>
                    <a:pt x="11478" y="128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7"/>
            <p:cNvSpPr/>
            <p:nvPr/>
          </p:nvSpPr>
          <p:spPr>
            <a:xfrm>
              <a:off x="11503480" y="2928803"/>
              <a:ext cx="1545446" cy="78895"/>
            </a:xfrm>
            <a:custGeom>
              <a:avLst/>
              <a:gdLst/>
              <a:ahLst/>
              <a:cxnLst/>
              <a:rect l="l" t="t" r="r" b="b"/>
              <a:pathLst>
                <a:path w="11479" h="586" extrusionOk="0">
                  <a:moveTo>
                    <a:pt x="289" y="1"/>
                  </a:moveTo>
                  <a:cubicBezTo>
                    <a:pt x="128" y="1"/>
                    <a:pt x="1" y="128"/>
                    <a:pt x="1" y="289"/>
                  </a:cubicBezTo>
                  <a:cubicBezTo>
                    <a:pt x="1" y="450"/>
                    <a:pt x="128" y="586"/>
                    <a:pt x="289" y="586"/>
                  </a:cubicBezTo>
                  <a:lnTo>
                    <a:pt x="11181" y="586"/>
                  </a:lnTo>
                  <a:cubicBezTo>
                    <a:pt x="11343" y="586"/>
                    <a:pt x="11478" y="450"/>
                    <a:pt x="11478" y="289"/>
                  </a:cubicBezTo>
                  <a:cubicBezTo>
                    <a:pt x="11478" y="128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7"/>
            <p:cNvSpPr/>
            <p:nvPr/>
          </p:nvSpPr>
          <p:spPr>
            <a:xfrm>
              <a:off x="11503480" y="2153314"/>
              <a:ext cx="1545446" cy="79029"/>
            </a:xfrm>
            <a:custGeom>
              <a:avLst/>
              <a:gdLst/>
              <a:ahLst/>
              <a:cxnLst/>
              <a:rect l="l" t="t" r="r" b="b"/>
              <a:pathLst>
                <a:path w="11479" h="587" extrusionOk="0">
                  <a:moveTo>
                    <a:pt x="289" y="1"/>
                  </a:moveTo>
                  <a:cubicBezTo>
                    <a:pt x="128" y="1"/>
                    <a:pt x="1" y="136"/>
                    <a:pt x="1" y="298"/>
                  </a:cubicBezTo>
                  <a:cubicBezTo>
                    <a:pt x="1" y="459"/>
                    <a:pt x="128" y="586"/>
                    <a:pt x="289" y="586"/>
                  </a:cubicBezTo>
                  <a:lnTo>
                    <a:pt x="11181" y="586"/>
                  </a:lnTo>
                  <a:cubicBezTo>
                    <a:pt x="11343" y="586"/>
                    <a:pt x="11478" y="459"/>
                    <a:pt x="11478" y="298"/>
                  </a:cubicBezTo>
                  <a:cubicBezTo>
                    <a:pt x="11478" y="136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7"/>
            <p:cNvSpPr/>
            <p:nvPr/>
          </p:nvSpPr>
          <p:spPr>
            <a:xfrm>
              <a:off x="11317416" y="1313875"/>
              <a:ext cx="1916494" cy="213796"/>
            </a:xfrm>
            <a:custGeom>
              <a:avLst/>
              <a:gdLst/>
              <a:ahLst/>
              <a:cxnLst/>
              <a:rect l="l" t="t" r="r" b="b"/>
              <a:pathLst>
                <a:path w="14235" h="1588" extrusionOk="0">
                  <a:moveTo>
                    <a:pt x="484" y="1"/>
                  </a:moveTo>
                  <a:cubicBezTo>
                    <a:pt x="212" y="1"/>
                    <a:pt x="0" y="213"/>
                    <a:pt x="0" y="476"/>
                  </a:cubicBezTo>
                  <a:lnTo>
                    <a:pt x="0" y="1103"/>
                  </a:lnTo>
                  <a:cubicBezTo>
                    <a:pt x="0" y="1375"/>
                    <a:pt x="212" y="1587"/>
                    <a:pt x="484" y="1587"/>
                  </a:cubicBezTo>
                  <a:lnTo>
                    <a:pt x="13760" y="1587"/>
                  </a:lnTo>
                  <a:cubicBezTo>
                    <a:pt x="14023" y="1587"/>
                    <a:pt x="14235" y="1375"/>
                    <a:pt x="14235" y="1103"/>
                  </a:cubicBezTo>
                  <a:lnTo>
                    <a:pt x="14235" y="476"/>
                  </a:lnTo>
                  <a:cubicBezTo>
                    <a:pt x="14235" y="213"/>
                    <a:pt x="14023" y="1"/>
                    <a:pt x="1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7"/>
            <p:cNvSpPr/>
            <p:nvPr/>
          </p:nvSpPr>
          <p:spPr>
            <a:xfrm>
              <a:off x="11599473" y="2381787"/>
              <a:ext cx="228606" cy="540280"/>
            </a:xfrm>
            <a:custGeom>
              <a:avLst/>
              <a:gdLst/>
              <a:ahLst/>
              <a:cxnLst/>
              <a:rect l="l" t="t" r="r" b="b"/>
              <a:pathLst>
                <a:path w="1698" h="4013" extrusionOk="0">
                  <a:moveTo>
                    <a:pt x="145" y="0"/>
                  </a:moveTo>
                  <a:lnTo>
                    <a:pt x="0" y="4013"/>
                  </a:lnTo>
                  <a:lnTo>
                    <a:pt x="1697" y="4013"/>
                  </a:lnTo>
                  <a:lnTo>
                    <a:pt x="1544" y="119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7"/>
            <p:cNvSpPr/>
            <p:nvPr/>
          </p:nvSpPr>
          <p:spPr>
            <a:xfrm>
              <a:off x="12532618" y="2297238"/>
              <a:ext cx="153077" cy="624829"/>
            </a:xfrm>
            <a:custGeom>
              <a:avLst/>
              <a:gdLst/>
              <a:ahLst/>
              <a:cxnLst/>
              <a:rect l="l" t="t" r="r" b="b"/>
              <a:pathLst>
                <a:path w="1137" h="4641" extrusionOk="0">
                  <a:moveTo>
                    <a:pt x="0" y="1"/>
                  </a:moveTo>
                  <a:lnTo>
                    <a:pt x="42" y="4641"/>
                  </a:lnTo>
                  <a:lnTo>
                    <a:pt x="1137" y="4641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7"/>
            <p:cNvSpPr/>
            <p:nvPr/>
          </p:nvSpPr>
          <p:spPr>
            <a:xfrm>
              <a:off x="12702660" y="2297238"/>
              <a:ext cx="233183" cy="624829"/>
            </a:xfrm>
            <a:custGeom>
              <a:avLst/>
              <a:gdLst/>
              <a:ahLst/>
              <a:cxnLst/>
              <a:rect l="l" t="t" r="r" b="b"/>
              <a:pathLst>
                <a:path w="1732" h="4641" extrusionOk="0">
                  <a:moveTo>
                    <a:pt x="1" y="1"/>
                  </a:moveTo>
                  <a:lnTo>
                    <a:pt x="69" y="4641"/>
                  </a:lnTo>
                  <a:lnTo>
                    <a:pt x="1732" y="4641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7"/>
            <p:cNvSpPr/>
            <p:nvPr/>
          </p:nvSpPr>
          <p:spPr>
            <a:xfrm>
              <a:off x="12314377" y="2347456"/>
              <a:ext cx="203430" cy="574612"/>
            </a:xfrm>
            <a:custGeom>
              <a:avLst/>
              <a:gdLst/>
              <a:ahLst/>
              <a:cxnLst/>
              <a:rect l="l" t="t" r="r" b="b"/>
              <a:pathLst>
                <a:path w="1511" h="4268" extrusionOk="0">
                  <a:moveTo>
                    <a:pt x="1" y="1"/>
                  </a:moveTo>
                  <a:lnTo>
                    <a:pt x="43" y="4268"/>
                  </a:lnTo>
                  <a:lnTo>
                    <a:pt x="1511" y="4268"/>
                  </a:lnTo>
                  <a:lnTo>
                    <a:pt x="135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7"/>
            <p:cNvSpPr/>
            <p:nvPr/>
          </p:nvSpPr>
          <p:spPr>
            <a:xfrm>
              <a:off x="12187687" y="2339513"/>
              <a:ext cx="101782" cy="582555"/>
            </a:xfrm>
            <a:custGeom>
              <a:avLst/>
              <a:gdLst/>
              <a:ahLst/>
              <a:cxnLst/>
              <a:rect l="l" t="t" r="r" b="b"/>
              <a:pathLst>
                <a:path w="756" h="4327" extrusionOk="0">
                  <a:moveTo>
                    <a:pt x="0" y="0"/>
                  </a:moveTo>
                  <a:lnTo>
                    <a:pt x="34" y="4327"/>
                  </a:lnTo>
                  <a:lnTo>
                    <a:pt x="755" y="4327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7"/>
            <p:cNvSpPr/>
            <p:nvPr/>
          </p:nvSpPr>
          <p:spPr>
            <a:xfrm>
              <a:off x="11829023" y="2526788"/>
              <a:ext cx="190909" cy="395281"/>
            </a:xfrm>
            <a:custGeom>
              <a:avLst/>
              <a:gdLst/>
              <a:ahLst/>
              <a:cxnLst/>
              <a:rect l="l" t="t" r="r" b="b"/>
              <a:pathLst>
                <a:path w="1418" h="2936" extrusionOk="0">
                  <a:moveTo>
                    <a:pt x="0" y="1"/>
                  </a:moveTo>
                  <a:lnTo>
                    <a:pt x="145" y="2936"/>
                  </a:lnTo>
                  <a:lnTo>
                    <a:pt x="1417" y="2936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7"/>
            <p:cNvSpPr/>
            <p:nvPr/>
          </p:nvSpPr>
          <p:spPr>
            <a:xfrm>
              <a:off x="12044841" y="2387442"/>
              <a:ext cx="133825" cy="534626"/>
            </a:xfrm>
            <a:custGeom>
              <a:avLst/>
              <a:gdLst/>
              <a:ahLst/>
              <a:cxnLst/>
              <a:rect l="l" t="t" r="r" b="b"/>
              <a:pathLst>
                <a:path w="994" h="3971" extrusionOk="0">
                  <a:moveTo>
                    <a:pt x="1" y="1"/>
                  </a:moveTo>
                  <a:lnTo>
                    <a:pt x="26" y="3971"/>
                  </a:lnTo>
                  <a:lnTo>
                    <a:pt x="993" y="3971"/>
                  </a:lnTo>
                  <a:lnTo>
                    <a:pt x="883" y="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7"/>
            <p:cNvSpPr/>
            <p:nvPr/>
          </p:nvSpPr>
          <p:spPr>
            <a:xfrm>
              <a:off x="12566815" y="2864852"/>
              <a:ext cx="93839" cy="36755"/>
            </a:xfrm>
            <a:custGeom>
              <a:avLst/>
              <a:gdLst/>
              <a:ahLst/>
              <a:cxnLst/>
              <a:rect l="l" t="t" r="r" b="b"/>
              <a:pathLst>
                <a:path w="697" h="273" extrusionOk="0">
                  <a:moveTo>
                    <a:pt x="1" y="1"/>
                  </a:moveTo>
                  <a:lnTo>
                    <a:pt x="9" y="272"/>
                  </a:lnTo>
                  <a:lnTo>
                    <a:pt x="696" y="2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7"/>
            <p:cNvSpPr/>
            <p:nvPr/>
          </p:nvSpPr>
          <p:spPr>
            <a:xfrm>
              <a:off x="12564526" y="2804402"/>
              <a:ext cx="94916" cy="36620"/>
            </a:xfrm>
            <a:custGeom>
              <a:avLst/>
              <a:gdLst/>
              <a:ahLst/>
              <a:cxnLst/>
              <a:rect l="l" t="t" r="r" b="b"/>
              <a:pathLst>
                <a:path w="705" h="272" extrusionOk="0">
                  <a:moveTo>
                    <a:pt x="1" y="0"/>
                  </a:moveTo>
                  <a:lnTo>
                    <a:pt x="9" y="271"/>
                  </a:lnTo>
                  <a:lnTo>
                    <a:pt x="705" y="27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7"/>
            <p:cNvSpPr/>
            <p:nvPr/>
          </p:nvSpPr>
          <p:spPr>
            <a:xfrm>
              <a:off x="12365807" y="2847754"/>
              <a:ext cx="104071" cy="46987"/>
            </a:xfrm>
            <a:custGeom>
              <a:avLst/>
              <a:gdLst/>
              <a:ahLst/>
              <a:cxnLst/>
              <a:rect l="l" t="t" r="r" b="b"/>
              <a:pathLst>
                <a:path w="773" h="349" extrusionOk="0">
                  <a:moveTo>
                    <a:pt x="1" y="0"/>
                  </a:moveTo>
                  <a:lnTo>
                    <a:pt x="9" y="348"/>
                  </a:lnTo>
                  <a:lnTo>
                    <a:pt x="772" y="34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7"/>
            <p:cNvSpPr/>
            <p:nvPr/>
          </p:nvSpPr>
          <p:spPr>
            <a:xfrm>
              <a:off x="12556583" y="2334935"/>
              <a:ext cx="67451" cy="33254"/>
            </a:xfrm>
            <a:custGeom>
              <a:avLst/>
              <a:gdLst/>
              <a:ahLst/>
              <a:cxnLst/>
              <a:rect l="l" t="t" r="r" b="b"/>
              <a:pathLst>
                <a:path w="501" h="247" extrusionOk="0">
                  <a:moveTo>
                    <a:pt x="0" y="1"/>
                  </a:moveTo>
                  <a:lnTo>
                    <a:pt x="0" y="247"/>
                  </a:lnTo>
                  <a:lnTo>
                    <a:pt x="501" y="24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>
              <a:off x="12203574" y="2872796"/>
              <a:ext cx="64085" cy="28811"/>
            </a:xfrm>
            <a:custGeom>
              <a:avLst/>
              <a:gdLst/>
              <a:ahLst/>
              <a:cxnLst/>
              <a:rect l="l" t="t" r="r" b="b"/>
              <a:pathLst>
                <a:path w="476" h="214" extrusionOk="0">
                  <a:moveTo>
                    <a:pt x="1" y="1"/>
                  </a:moveTo>
                  <a:lnTo>
                    <a:pt x="9" y="213"/>
                  </a:lnTo>
                  <a:lnTo>
                    <a:pt x="476" y="21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7"/>
            <p:cNvSpPr/>
            <p:nvPr/>
          </p:nvSpPr>
          <p:spPr>
            <a:xfrm>
              <a:off x="12070017" y="2831732"/>
              <a:ext cx="73240" cy="65297"/>
            </a:xfrm>
            <a:custGeom>
              <a:avLst/>
              <a:gdLst/>
              <a:ahLst/>
              <a:cxnLst/>
              <a:rect l="l" t="t" r="r" b="b"/>
              <a:pathLst>
                <a:path w="544" h="485" extrusionOk="0">
                  <a:moveTo>
                    <a:pt x="0" y="1"/>
                  </a:moveTo>
                  <a:lnTo>
                    <a:pt x="9" y="484"/>
                  </a:lnTo>
                  <a:lnTo>
                    <a:pt x="543" y="484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7"/>
            <p:cNvSpPr/>
            <p:nvPr/>
          </p:nvSpPr>
          <p:spPr>
            <a:xfrm>
              <a:off x="11657770" y="2410330"/>
              <a:ext cx="89127" cy="60585"/>
            </a:xfrm>
            <a:custGeom>
              <a:avLst/>
              <a:gdLst/>
              <a:ahLst/>
              <a:cxnLst/>
              <a:rect l="l" t="t" r="r" b="b"/>
              <a:pathLst>
                <a:path w="662" h="450" extrusionOk="0">
                  <a:moveTo>
                    <a:pt x="0" y="0"/>
                  </a:moveTo>
                  <a:lnTo>
                    <a:pt x="0" y="425"/>
                  </a:lnTo>
                  <a:lnTo>
                    <a:pt x="662" y="450"/>
                  </a:lnTo>
                  <a:lnTo>
                    <a:pt x="662" y="450"/>
                  </a:lnTo>
                  <a:lnTo>
                    <a:pt x="65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>
              <a:off x="12730125" y="2841965"/>
              <a:ext cx="173676" cy="60719"/>
            </a:xfrm>
            <a:custGeom>
              <a:avLst/>
              <a:gdLst/>
              <a:ahLst/>
              <a:cxnLst/>
              <a:rect l="l" t="t" r="r" b="b"/>
              <a:pathLst>
                <a:path w="1290" h="451" extrusionOk="0">
                  <a:moveTo>
                    <a:pt x="1" y="1"/>
                  </a:moveTo>
                  <a:lnTo>
                    <a:pt x="18" y="425"/>
                  </a:lnTo>
                  <a:lnTo>
                    <a:pt x="1290" y="451"/>
                  </a:lnTo>
                  <a:lnTo>
                    <a:pt x="1290" y="451"/>
                  </a:lnTo>
                  <a:lnTo>
                    <a:pt x="1282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7"/>
            <p:cNvSpPr/>
            <p:nvPr/>
          </p:nvSpPr>
          <p:spPr>
            <a:xfrm>
              <a:off x="12727836" y="2322414"/>
              <a:ext cx="118880" cy="61796"/>
            </a:xfrm>
            <a:custGeom>
              <a:avLst/>
              <a:gdLst/>
              <a:ahLst/>
              <a:cxnLst/>
              <a:rect l="l" t="t" r="r" b="b"/>
              <a:pathLst>
                <a:path w="883" h="459" extrusionOk="0">
                  <a:moveTo>
                    <a:pt x="874" y="0"/>
                  </a:moveTo>
                  <a:lnTo>
                    <a:pt x="1" y="43"/>
                  </a:lnTo>
                  <a:lnTo>
                    <a:pt x="9" y="458"/>
                  </a:lnTo>
                  <a:lnTo>
                    <a:pt x="883" y="4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7"/>
            <p:cNvSpPr/>
            <p:nvPr/>
          </p:nvSpPr>
          <p:spPr>
            <a:xfrm>
              <a:off x="11861066" y="2862563"/>
              <a:ext cx="131401" cy="35543"/>
            </a:xfrm>
            <a:custGeom>
              <a:avLst/>
              <a:gdLst/>
              <a:ahLst/>
              <a:cxnLst/>
              <a:rect l="l" t="t" r="r" b="b"/>
              <a:pathLst>
                <a:path w="976" h="264" extrusionOk="0">
                  <a:moveTo>
                    <a:pt x="0" y="1"/>
                  </a:moveTo>
                  <a:lnTo>
                    <a:pt x="9" y="264"/>
                  </a:lnTo>
                  <a:lnTo>
                    <a:pt x="976" y="264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7"/>
            <p:cNvSpPr/>
            <p:nvPr/>
          </p:nvSpPr>
          <p:spPr>
            <a:xfrm>
              <a:off x="11610917" y="3172086"/>
              <a:ext cx="228471" cy="539203"/>
            </a:xfrm>
            <a:custGeom>
              <a:avLst/>
              <a:gdLst/>
              <a:ahLst/>
              <a:cxnLst/>
              <a:rect l="l" t="t" r="r" b="b"/>
              <a:pathLst>
                <a:path w="1697" h="4005" extrusionOk="0">
                  <a:moveTo>
                    <a:pt x="144" y="1"/>
                  </a:moveTo>
                  <a:lnTo>
                    <a:pt x="0" y="4005"/>
                  </a:lnTo>
                  <a:lnTo>
                    <a:pt x="1697" y="4005"/>
                  </a:lnTo>
                  <a:lnTo>
                    <a:pt x="1544" y="1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7"/>
            <p:cNvSpPr/>
            <p:nvPr/>
          </p:nvSpPr>
          <p:spPr>
            <a:xfrm>
              <a:off x="12543927" y="3086459"/>
              <a:ext cx="153212" cy="624829"/>
            </a:xfrm>
            <a:custGeom>
              <a:avLst/>
              <a:gdLst/>
              <a:ahLst/>
              <a:cxnLst/>
              <a:rect l="l" t="t" r="r" b="b"/>
              <a:pathLst>
                <a:path w="1138" h="4641" extrusionOk="0">
                  <a:moveTo>
                    <a:pt x="1" y="0"/>
                  </a:moveTo>
                  <a:lnTo>
                    <a:pt x="43" y="4641"/>
                  </a:lnTo>
                  <a:lnTo>
                    <a:pt x="1138" y="464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7"/>
            <p:cNvSpPr/>
            <p:nvPr/>
          </p:nvSpPr>
          <p:spPr>
            <a:xfrm>
              <a:off x="12714104" y="3086459"/>
              <a:ext cx="233183" cy="624829"/>
            </a:xfrm>
            <a:custGeom>
              <a:avLst/>
              <a:gdLst/>
              <a:ahLst/>
              <a:cxnLst/>
              <a:rect l="l" t="t" r="r" b="b"/>
              <a:pathLst>
                <a:path w="1732" h="4641" extrusionOk="0">
                  <a:moveTo>
                    <a:pt x="1" y="0"/>
                  </a:moveTo>
                  <a:lnTo>
                    <a:pt x="69" y="4641"/>
                  </a:lnTo>
                  <a:lnTo>
                    <a:pt x="1731" y="4641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7"/>
            <p:cNvSpPr/>
            <p:nvPr/>
          </p:nvSpPr>
          <p:spPr>
            <a:xfrm>
              <a:off x="12325821" y="3137889"/>
              <a:ext cx="203430" cy="573400"/>
            </a:xfrm>
            <a:custGeom>
              <a:avLst/>
              <a:gdLst/>
              <a:ahLst/>
              <a:cxnLst/>
              <a:rect l="l" t="t" r="r" b="b"/>
              <a:pathLst>
                <a:path w="1511" h="4259" extrusionOk="0">
                  <a:moveTo>
                    <a:pt x="1" y="0"/>
                  </a:moveTo>
                  <a:lnTo>
                    <a:pt x="43" y="4259"/>
                  </a:lnTo>
                  <a:lnTo>
                    <a:pt x="1511" y="4259"/>
                  </a:lnTo>
                  <a:lnTo>
                    <a:pt x="1349" y="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7"/>
            <p:cNvSpPr/>
            <p:nvPr/>
          </p:nvSpPr>
          <p:spPr>
            <a:xfrm>
              <a:off x="12200208" y="3129811"/>
              <a:ext cx="100570" cy="581478"/>
            </a:xfrm>
            <a:custGeom>
              <a:avLst/>
              <a:gdLst/>
              <a:ahLst/>
              <a:cxnLst/>
              <a:rect l="l" t="t" r="r" b="b"/>
              <a:pathLst>
                <a:path w="747" h="4319" extrusionOk="0">
                  <a:moveTo>
                    <a:pt x="0" y="1"/>
                  </a:moveTo>
                  <a:lnTo>
                    <a:pt x="26" y="4319"/>
                  </a:lnTo>
                  <a:lnTo>
                    <a:pt x="747" y="4319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7"/>
            <p:cNvSpPr/>
            <p:nvPr/>
          </p:nvSpPr>
          <p:spPr>
            <a:xfrm>
              <a:off x="11840467" y="3317086"/>
              <a:ext cx="190774" cy="394204"/>
            </a:xfrm>
            <a:custGeom>
              <a:avLst/>
              <a:gdLst/>
              <a:ahLst/>
              <a:cxnLst/>
              <a:rect l="l" t="t" r="r" b="b"/>
              <a:pathLst>
                <a:path w="1417" h="2928" extrusionOk="0">
                  <a:moveTo>
                    <a:pt x="0" y="1"/>
                  </a:moveTo>
                  <a:lnTo>
                    <a:pt x="145" y="2928"/>
                  </a:lnTo>
                  <a:lnTo>
                    <a:pt x="1417" y="292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7"/>
            <p:cNvSpPr/>
            <p:nvPr/>
          </p:nvSpPr>
          <p:spPr>
            <a:xfrm>
              <a:off x="12056285" y="3176663"/>
              <a:ext cx="133825" cy="534626"/>
            </a:xfrm>
            <a:custGeom>
              <a:avLst/>
              <a:gdLst/>
              <a:ahLst/>
              <a:cxnLst/>
              <a:rect l="l" t="t" r="r" b="b"/>
              <a:pathLst>
                <a:path w="994" h="3971" extrusionOk="0">
                  <a:moveTo>
                    <a:pt x="1" y="0"/>
                  </a:moveTo>
                  <a:lnTo>
                    <a:pt x="35" y="3971"/>
                  </a:lnTo>
                  <a:lnTo>
                    <a:pt x="993" y="3971"/>
                  </a:lnTo>
                  <a:lnTo>
                    <a:pt x="883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7"/>
            <p:cNvSpPr/>
            <p:nvPr/>
          </p:nvSpPr>
          <p:spPr>
            <a:xfrm>
              <a:off x="12578259" y="3655151"/>
              <a:ext cx="94916" cy="36755"/>
            </a:xfrm>
            <a:custGeom>
              <a:avLst/>
              <a:gdLst/>
              <a:ahLst/>
              <a:cxnLst/>
              <a:rect l="l" t="t" r="r" b="b"/>
              <a:pathLst>
                <a:path w="705" h="273" extrusionOk="0">
                  <a:moveTo>
                    <a:pt x="0" y="1"/>
                  </a:moveTo>
                  <a:lnTo>
                    <a:pt x="9" y="272"/>
                  </a:lnTo>
                  <a:lnTo>
                    <a:pt x="704" y="2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7"/>
            <p:cNvSpPr/>
            <p:nvPr/>
          </p:nvSpPr>
          <p:spPr>
            <a:xfrm>
              <a:off x="12577047" y="3594700"/>
              <a:ext cx="93839" cy="35543"/>
            </a:xfrm>
            <a:custGeom>
              <a:avLst/>
              <a:gdLst/>
              <a:ahLst/>
              <a:cxnLst/>
              <a:rect l="l" t="t" r="r" b="b"/>
              <a:pathLst>
                <a:path w="697" h="264" extrusionOk="0">
                  <a:moveTo>
                    <a:pt x="1" y="0"/>
                  </a:moveTo>
                  <a:lnTo>
                    <a:pt x="1" y="263"/>
                  </a:lnTo>
                  <a:lnTo>
                    <a:pt x="696" y="26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7"/>
            <p:cNvSpPr/>
            <p:nvPr/>
          </p:nvSpPr>
          <p:spPr>
            <a:xfrm>
              <a:off x="12378328" y="3638052"/>
              <a:ext cx="102994" cy="46987"/>
            </a:xfrm>
            <a:custGeom>
              <a:avLst/>
              <a:gdLst/>
              <a:ahLst/>
              <a:cxnLst/>
              <a:rect l="l" t="t" r="r" b="b"/>
              <a:pathLst>
                <a:path w="765" h="349" extrusionOk="0">
                  <a:moveTo>
                    <a:pt x="1" y="1"/>
                  </a:moveTo>
                  <a:lnTo>
                    <a:pt x="1" y="348"/>
                  </a:lnTo>
                  <a:lnTo>
                    <a:pt x="764" y="348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7"/>
            <p:cNvSpPr/>
            <p:nvPr/>
          </p:nvSpPr>
          <p:spPr>
            <a:xfrm>
              <a:off x="12568026" y="3125233"/>
              <a:ext cx="67451" cy="33254"/>
            </a:xfrm>
            <a:custGeom>
              <a:avLst/>
              <a:gdLst/>
              <a:ahLst/>
              <a:cxnLst/>
              <a:rect l="l" t="t" r="r" b="b"/>
              <a:pathLst>
                <a:path w="501" h="247" extrusionOk="0">
                  <a:moveTo>
                    <a:pt x="0" y="1"/>
                  </a:moveTo>
                  <a:lnTo>
                    <a:pt x="0" y="247"/>
                  </a:lnTo>
                  <a:lnTo>
                    <a:pt x="501" y="24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7"/>
            <p:cNvSpPr/>
            <p:nvPr/>
          </p:nvSpPr>
          <p:spPr>
            <a:xfrm>
              <a:off x="12215017" y="3662017"/>
              <a:ext cx="64085" cy="28677"/>
            </a:xfrm>
            <a:custGeom>
              <a:avLst/>
              <a:gdLst/>
              <a:ahLst/>
              <a:cxnLst/>
              <a:rect l="l" t="t" r="r" b="b"/>
              <a:pathLst>
                <a:path w="476" h="213" extrusionOk="0">
                  <a:moveTo>
                    <a:pt x="1" y="1"/>
                  </a:moveTo>
                  <a:lnTo>
                    <a:pt x="9" y="213"/>
                  </a:lnTo>
                  <a:lnTo>
                    <a:pt x="476" y="21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7"/>
            <p:cNvSpPr/>
            <p:nvPr/>
          </p:nvSpPr>
          <p:spPr>
            <a:xfrm>
              <a:off x="12081461" y="3620954"/>
              <a:ext cx="73240" cy="66374"/>
            </a:xfrm>
            <a:custGeom>
              <a:avLst/>
              <a:gdLst/>
              <a:ahLst/>
              <a:cxnLst/>
              <a:rect l="l" t="t" r="r" b="b"/>
              <a:pathLst>
                <a:path w="544" h="493" extrusionOk="0">
                  <a:moveTo>
                    <a:pt x="0" y="0"/>
                  </a:moveTo>
                  <a:lnTo>
                    <a:pt x="9" y="492"/>
                  </a:lnTo>
                  <a:lnTo>
                    <a:pt x="543" y="49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7"/>
            <p:cNvSpPr/>
            <p:nvPr/>
          </p:nvSpPr>
          <p:spPr>
            <a:xfrm>
              <a:off x="11669079" y="3200628"/>
              <a:ext cx="89261" cy="60719"/>
            </a:xfrm>
            <a:custGeom>
              <a:avLst/>
              <a:gdLst/>
              <a:ahLst/>
              <a:cxnLst/>
              <a:rect l="l" t="t" r="r" b="b"/>
              <a:pathLst>
                <a:path w="663" h="451" extrusionOk="0">
                  <a:moveTo>
                    <a:pt x="1" y="1"/>
                  </a:moveTo>
                  <a:lnTo>
                    <a:pt x="9" y="416"/>
                  </a:lnTo>
                  <a:lnTo>
                    <a:pt x="663" y="450"/>
                  </a:lnTo>
                  <a:lnTo>
                    <a:pt x="663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7"/>
            <p:cNvSpPr/>
            <p:nvPr/>
          </p:nvSpPr>
          <p:spPr>
            <a:xfrm>
              <a:off x="12742646" y="3632398"/>
              <a:ext cx="172599" cy="60585"/>
            </a:xfrm>
            <a:custGeom>
              <a:avLst/>
              <a:gdLst/>
              <a:ahLst/>
              <a:cxnLst/>
              <a:rect l="l" t="t" r="r" b="b"/>
              <a:pathLst>
                <a:path w="1282" h="450" extrusionOk="0">
                  <a:moveTo>
                    <a:pt x="1" y="0"/>
                  </a:moveTo>
                  <a:lnTo>
                    <a:pt x="9" y="416"/>
                  </a:lnTo>
                  <a:lnTo>
                    <a:pt x="1282" y="450"/>
                  </a:lnTo>
                  <a:lnTo>
                    <a:pt x="1273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7"/>
            <p:cNvSpPr/>
            <p:nvPr/>
          </p:nvSpPr>
          <p:spPr>
            <a:xfrm>
              <a:off x="12739280" y="3112712"/>
              <a:ext cx="118880" cy="61796"/>
            </a:xfrm>
            <a:custGeom>
              <a:avLst/>
              <a:gdLst/>
              <a:ahLst/>
              <a:cxnLst/>
              <a:rect l="l" t="t" r="r" b="b"/>
              <a:pathLst>
                <a:path w="883" h="459" extrusionOk="0">
                  <a:moveTo>
                    <a:pt x="874" y="0"/>
                  </a:moveTo>
                  <a:lnTo>
                    <a:pt x="0" y="34"/>
                  </a:lnTo>
                  <a:lnTo>
                    <a:pt x="9" y="459"/>
                  </a:lnTo>
                  <a:lnTo>
                    <a:pt x="883" y="4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7"/>
            <p:cNvSpPr/>
            <p:nvPr/>
          </p:nvSpPr>
          <p:spPr>
            <a:xfrm>
              <a:off x="11872375" y="3651785"/>
              <a:ext cx="131536" cy="35543"/>
            </a:xfrm>
            <a:custGeom>
              <a:avLst/>
              <a:gdLst/>
              <a:ahLst/>
              <a:cxnLst/>
              <a:rect l="l" t="t" r="r" b="b"/>
              <a:pathLst>
                <a:path w="977" h="264" extrusionOk="0">
                  <a:moveTo>
                    <a:pt x="1" y="0"/>
                  </a:moveTo>
                  <a:lnTo>
                    <a:pt x="9" y="263"/>
                  </a:lnTo>
                  <a:lnTo>
                    <a:pt x="976" y="26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7"/>
            <p:cNvSpPr/>
            <p:nvPr/>
          </p:nvSpPr>
          <p:spPr>
            <a:xfrm>
              <a:off x="12716392" y="3961307"/>
              <a:ext cx="227394" cy="540280"/>
            </a:xfrm>
            <a:custGeom>
              <a:avLst/>
              <a:gdLst/>
              <a:ahLst/>
              <a:cxnLst/>
              <a:rect l="l" t="t" r="r" b="b"/>
              <a:pathLst>
                <a:path w="1689" h="4013" extrusionOk="0">
                  <a:moveTo>
                    <a:pt x="1545" y="0"/>
                  </a:moveTo>
                  <a:lnTo>
                    <a:pt x="145" y="119"/>
                  </a:lnTo>
                  <a:lnTo>
                    <a:pt x="1" y="4013"/>
                  </a:lnTo>
                  <a:lnTo>
                    <a:pt x="1689" y="4013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7"/>
            <p:cNvSpPr/>
            <p:nvPr/>
          </p:nvSpPr>
          <p:spPr>
            <a:xfrm>
              <a:off x="11857566" y="3876757"/>
              <a:ext cx="153212" cy="624829"/>
            </a:xfrm>
            <a:custGeom>
              <a:avLst/>
              <a:gdLst/>
              <a:ahLst/>
              <a:cxnLst/>
              <a:rect l="l" t="t" r="r" b="b"/>
              <a:pathLst>
                <a:path w="1138" h="4641" extrusionOk="0">
                  <a:moveTo>
                    <a:pt x="238" y="1"/>
                  </a:moveTo>
                  <a:lnTo>
                    <a:pt x="1" y="4641"/>
                  </a:lnTo>
                  <a:lnTo>
                    <a:pt x="1095" y="4641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7"/>
            <p:cNvSpPr/>
            <p:nvPr/>
          </p:nvSpPr>
          <p:spPr>
            <a:xfrm>
              <a:off x="11607417" y="3876757"/>
              <a:ext cx="234261" cy="624829"/>
            </a:xfrm>
            <a:custGeom>
              <a:avLst/>
              <a:gdLst/>
              <a:ahLst/>
              <a:cxnLst/>
              <a:rect l="l" t="t" r="r" b="b"/>
              <a:pathLst>
                <a:path w="1740" h="4641" extrusionOk="0">
                  <a:moveTo>
                    <a:pt x="366" y="1"/>
                  </a:moveTo>
                  <a:lnTo>
                    <a:pt x="1" y="4641"/>
                  </a:lnTo>
                  <a:lnTo>
                    <a:pt x="1672" y="4641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7"/>
            <p:cNvSpPr/>
            <p:nvPr/>
          </p:nvSpPr>
          <p:spPr>
            <a:xfrm>
              <a:off x="12026665" y="3926976"/>
              <a:ext cx="202218" cy="574612"/>
            </a:xfrm>
            <a:custGeom>
              <a:avLst/>
              <a:gdLst/>
              <a:ahLst/>
              <a:cxnLst/>
              <a:rect l="l" t="t" r="r" b="b"/>
              <a:pathLst>
                <a:path w="1502" h="4268" extrusionOk="0">
                  <a:moveTo>
                    <a:pt x="1502" y="1"/>
                  </a:moveTo>
                  <a:lnTo>
                    <a:pt x="161" y="60"/>
                  </a:lnTo>
                  <a:lnTo>
                    <a:pt x="0" y="4268"/>
                  </a:lnTo>
                  <a:lnTo>
                    <a:pt x="1459" y="4268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7"/>
            <p:cNvSpPr/>
            <p:nvPr/>
          </p:nvSpPr>
          <p:spPr>
            <a:xfrm>
              <a:off x="12255004" y="3919032"/>
              <a:ext cx="100705" cy="582555"/>
            </a:xfrm>
            <a:custGeom>
              <a:avLst/>
              <a:gdLst/>
              <a:ahLst/>
              <a:cxnLst/>
              <a:rect l="l" t="t" r="r" b="b"/>
              <a:pathLst>
                <a:path w="748" h="4327" extrusionOk="0">
                  <a:moveTo>
                    <a:pt x="153" y="0"/>
                  </a:moveTo>
                  <a:lnTo>
                    <a:pt x="1" y="4327"/>
                  </a:lnTo>
                  <a:lnTo>
                    <a:pt x="713" y="432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7"/>
            <p:cNvSpPr/>
            <p:nvPr/>
          </p:nvSpPr>
          <p:spPr>
            <a:xfrm>
              <a:off x="12523463" y="4106307"/>
              <a:ext cx="191986" cy="395281"/>
            </a:xfrm>
            <a:custGeom>
              <a:avLst/>
              <a:gdLst/>
              <a:ahLst/>
              <a:cxnLst/>
              <a:rect l="l" t="t" r="r" b="b"/>
              <a:pathLst>
                <a:path w="1426" h="2936" extrusionOk="0">
                  <a:moveTo>
                    <a:pt x="68" y="1"/>
                  </a:moveTo>
                  <a:lnTo>
                    <a:pt x="0" y="2936"/>
                  </a:lnTo>
                  <a:lnTo>
                    <a:pt x="1273" y="2936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7"/>
            <p:cNvSpPr/>
            <p:nvPr/>
          </p:nvSpPr>
          <p:spPr>
            <a:xfrm>
              <a:off x="12364680" y="3956647"/>
              <a:ext cx="133690" cy="534626"/>
            </a:xfrm>
            <a:custGeom>
              <a:avLst/>
              <a:gdLst/>
              <a:ahLst/>
              <a:cxnLst/>
              <a:rect l="l" t="t" r="r" b="b"/>
              <a:pathLst>
                <a:path w="993" h="3971" extrusionOk="0">
                  <a:moveTo>
                    <a:pt x="993" y="1"/>
                  </a:moveTo>
                  <a:lnTo>
                    <a:pt x="110" y="60"/>
                  </a:lnTo>
                  <a:lnTo>
                    <a:pt x="0" y="3971"/>
                  </a:lnTo>
                  <a:lnTo>
                    <a:pt x="967" y="3971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7"/>
            <p:cNvSpPr/>
            <p:nvPr/>
          </p:nvSpPr>
          <p:spPr>
            <a:xfrm>
              <a:off x="11882742" y="4445584"/>
              <a:ext cx="93704" cy="35543"/>
            </a:xfrm>
            <a:custGeom>
              <a:avLst/>
              <a:gdLst/>
              <a:ahLst/>
              <a:cxnLst/>
              <a:rect l="l" t="t" r="r" b="b"/>
              <a:pathLst>
                <a:path w="696" h="264" extrusionOk="0">
                  <a:moveTo>
                    <a:pt x="9" y="0"/>
                  </a:moveTo>
                  <a:lnTo>
                    <a:pt x="0" y="263"/>
                  </a:lnTo>
                  <a:lnTo>
                    <a:pt x="696" y="26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7"/>
            <p:cNvSpPr/>
            <p:nvPr/>
          </p:nvSpPr>
          <p:spPr>
            <a:xfrm>
              <a:off x="11883819" y="4383922"/>
              <a:ext cx="94916" cy="36620"/>
            </a:xfrm>
            <a:custGeom>
              <a:avLst/>
              <a:gdLst/>
              <a:ahLst/>
              <a:cxnLst/>
              <a:rect l="l" t="t" r="r" b="b"/>
              <a:pathLst>
                <a:path w="705" h="272" extrusionOk="0">
                  <a:moveTo>
                    <a:pt x="9" y="0"/>
                  </a:moveTo>
                  <a:lnTo>
                    <a:pt x="1" y="271"/>
                  </a:lnTo>
                  <a:lnTo>
                    <a:pt x="696" y="271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7"/>
            <p:cNvSpPr/>
            <p:nvPr/>
          </p:nvSpPr>
          <p:spPr>
            <a:xfrm>
              <a:off x="12073383" y="4427274"/>
              <a:ext cx="104071" cy="46987"/>
            </a:xfrm>
            <a:custGeom>
              <a:avLst/>
              <a:gdLst/>
              <a:ahLst/>
              <a:cxnLst/>
              <a:rect l="l" t="t" r="r" b="b"/>
              <a:pathLst>
                <a:path w="773" h="349" extrusionOk="0">
                  <a:moveTo>
                    <a:pt x="9" y="0"/>
                  </a:moveTo>
                  <a:lnTo>
                    <a:pt x="1" y="348"/>
                  </a:lnTo>
                  <a:lnTo>
                    <a:pt x="764" y="34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7"/>
            <p:cNvSpPr/>
            <p:nvPr/>
          </p:nvSpPr>
          <p:spPr>
            <a:xfrm>
              <a:off x="11919228" y="3915532"/>
              <a:ext cx="67586" cy="32177"/>
            </a:xfrm>
            <a:custGeom>
              <a:avLst/>
              <a:gdLst/>
              <a:ahLst/>
              <a:cxnLst/>
              <a:rect l="l" t="t" r="r" b="b"/>
              <a:pathLst>
                <a:path w="502" h="239" extrusionOk="0">
                  <a:moveTo>
                    <a:pt x="1" y="1"/>
                  </a:moveTo>
                  <a:lnTo>
                    <a:pt x="1" y="239"/>
                  </a:lnTo>
                  <a:lnTo>
                    <a:pt x="501" y="23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7"/>
            <p:cNvSpPr/>
            <p:nvPr/>
          </p:nvSpPr>
          <p:spPr>
            <a:xfrm>
              <a:off x="12275602" y="4452315"/>
              <a:ext cx="64085" cy="28811"/>
            </a:xfrm>
            <a:custGeom>
              <a:avLst/>
              <a:gdLst/>
              <a:ahLst/>
              <a:cxnLst/>
              <a:rect l="l" t="t" r="r" b="b"/>
              <a:pathLst>
                <a:path w="476" h="214" extrusionOk="0">
                  <a:moveTo>
                    <a:pt x="9" y="1"/>
                  </a:moveTo>
                  <a:lnTo>
                    <a:pt x="0" y="213"/>
                  </a:lnTo>
                  <a:lnTo>
                    <a:pt x="475" y="21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7"/>
            <p:cNvSpPr/>
            <p:nvPr/>
          </p:nvSpPr>
          <p:spPr>
            <a:xfrm>
              <a:off x="12400138" y="4411252"/>
              <a:ext cx="73105" cy="65297"/>
            </a:xfrm>
            <a:custGeom>
              <a:avLst/>
              <a:gdLst/>
              <a:ahLst/>
              <a:cxnLst/>
              <a:rect l="l" t="t" r="r" b="b"/>
              <a:pathLst>
                <a:path w="543" h="485" extrusionOk="0">
                  <a:moveTo>
                    <a:pt x="8" y="1"/>
                  </a:moveTo>
                  <a:lnTo>
                    <a:pt x="0" y="484"/>
                  </a:lnTo>
                  <a:lnTo>
                    <a:pt x="543" y="48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7"/>
            <p:cNvSpPr/>
            <p:nvPr/>
          </p:nvSpPr>
          <p:spPr>
            <a:xfrm>
              <a:off x="12796365" y="3990926"/>
              <a:ext cx="90338" cy="60719"/>
            </a:xfrm>
            <a:custGeom>
              <a:avLst/>
              <a:gdLst/>
              <a:ahLst/>
              <a:cxnLst/>
              <a:rect l="l" t="t" r="r" b="b"/>
              <a:pathLst>
                <a:path w="671" h="451" extrusionOk="0">
                  <a:moveTo>
                    <a:pt x="671" y="1"/>
                  </a:moveTo>
                  <a:lnTo>
                    <a:pt x="9" y="26"/>
                  </a:lnTo>
                  <a:lnTo>
                    <a:pt x="1" y="450"/>
                  </a:lnTo>
                  <a:lnTo>
                    <a:pt x="662" y="417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7"/>
            <p:cNvSpPr/>
            <p:nvPr/>
          </p:nvSpPr>
          <p:spPr>
            <a:xfrm>
              <a:off x="11639459" y="4422696"/>
              <a:ext cx="173676" cy="60719"/>
            </a:xfrm>
            <a:custGeom>
              <a:avLst/>
              <a:gdLst/>
              <a:ahLst/>
              <a:cxnLst/>
              <a:rect l="l" t="t" r="r" b="b"/>
              <a:pathLst>
                <a:path w="1290" h="451" extrusionOk="0">
                  <a:moveTo>
                    <a:pt x="1290" y="0"/>
                  </a:moveTo>
                  <a:lnTo>
                    <a:pt x="17" y="26"/>
                  </a:lnTo>
                  <a:lnTo>
                    <a:pt x="0" y="450"/>
                  </a:lnTo>
                  <a:lnTo>
                    <a:pt x="1273" y="416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7"/>
            <p:cNvSpPr/>
            <p:nvPr/>
          </p:nvSpPr>
          <p:spPr>
            <a:xfrm>
              <a:off x="11696544" y="3901934"/>
              <a:ext cx="120092" cy="61796"/>
            </a:xfrm>
            <a:custGeom>
              <a:avLst/>
              <a:gdLst/>
              <a:ahLst/>
              <a:cxnLst/>
              <a:rect l="l" t="t" r="r" b="b"/>
              <a:pathLst>
                <a:path w="892" h="459" extrusionOk="0">
                  <a:moveTo>
                    <a:pt x="9" y="0"/>
                  </a:moveTo>
                  <a:lnTo>
                    <a:pt x="0" y="424"/>
                  </a:lnTo>
                  <a:lnTo>
                    <a:pt x="883" y="458"/>
                  </a:lnTo>
                  <a:lnTo>
                    <a:pt x="891" y="4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7"/>
            <p:cNvSpPr/>
            <p:nvPr/>
          </p:nvSpPr>
          <p:spPr>
            <a:xfrm>
              <a:off x="12550793" y="4442083"/>
              <a:ext cx="131536" cy="35543"/>
            </a:xfrm>
            <a:custGeom>
              <a:avLst/>
              <a:gdLst/>
              <a:ahLst/>
              <a:cxnLst/>
              <a:rect l="l" t="t" r="r" b="b"/>
              <a:pathLst>
                <a:path w="977" h="264" extrusionOk="0">
                  <a:moveTo>
                    <a:pt x="9" y="1"/>
                  </a:moveTo>
                  <a:lnTo>
                    <a:pt x="1" y="264"/>
                  </a:lnTo>
                  <a:lnTo>
                    <a:pt x="968" y="26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7"/>
            <p:cNvSpPr/>
            <p:nvPr/>
          </p:nvSpPr>
          <p:spPr>
            <a:xfrm>
              <a:off x="11597185" y="1601721"/>
              <a:ext cx="234261" cy="548358"/>
            </a:xfrm>
            <a:custGeom>
              <a:avLst/>
              <a:gdLst/>
              <a:ahLst/>
              <a:cxnLst/>
              <a:rect l="l" t="t" r="r" b="b"/>
              <a:pathLst>
                <a:path w="1740" h="4073" extrusionOk="0">
                  <a:moveTo>
                    <a:pt x="0" y="0"/>
                  </a:moveTo>
                  <a:lnTo>
                    <a:pt x="68" y="4072"/>
                  </a:lnTo>
                  <a:lnTo>
                    <a:pt x="1739" y="4072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7"/>
            <p:cNvSpPr/>
            <p:nvPr/>
          </p:nvSpPr>
          <p:spPr>
            <a:xfrm>
              <a:off x="12784921" y="1601721"/>
              <a:ext cx="153212" cy="548358"/>
            </a:xfrm>
            <a:custGeom>
              <a:avLst/>
              <a:gdLst/>
              <a:ahLst/>
              <a:cxnLst/>
              <a:rect l="l" t="t" r="r" b="b"/>
              <a:pathLst>
                <a:path w="1138" h="4073" extrusionOk="0">
                  <a:moveTo>
                    <a:pt x="1" y="0"/>
                  </a:moveTo>
                  <a:lnTo>
                    <a:pt x="43" y="4072"/>
                  </a:lnTo>
                  <a:lnTo>
                    <a:pt x="1137" y="4072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7"/>
            <p:cNvSpPr/>
            <p:nvPr/>
          </p:nvSpPr>
          <p:spPr>
            <a:xfrm>
              <a:off x="11855277" y="1601721"/>
              <a:ext cx="203430" cy="548358"/>
            </a:xfrm>
            <a:custGeom>
              <a:avLst/>
              <a:gdLst/>
              <a:ahLst/>
              <a:cxnLst/>
              <a:rect l="l" t="t" r="r" b="b"/>
              <a:pathLst>
                <a:path w="1511" h="4073" extrusionOk="0">
                  <a:moveTo>
                    <a:pt x="43" y="0"/>
                  </a:moveTo>
                  <a:lnTo>
                    <a:pt x="1" y="4072"/>
                  </a:lnTo>
                  <a:lnTo>
                    <a:pt x="1375" y="4072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7"/>
            <p:cNvSpPr/>
            <p:nvPr/>
          </p:nvSpPr>
          <p:spPr>
            <a:xfrm>
              <a:off x="12406870" y="1753588"/>
              <a:ext cx="147557" cy="396493"/>
            </a:xfrm>
            <a:custGeom>
              <a:avLst/>
              <a:gdLst/>
              <a:ahLst/>
              <a:cxnLst/>
              <a:rect l="l" t="t" r="r" b="b"/>
              <a:pathLst>
                <a:path w="1096" h="2945" extrusionOk="0">
                  <a:moveTo>
                    <a:pt x="69" y="1"/>
                  </a:moveTo>
                  <a:lnTo>
                    <a:pt x="1" y="2944"/>
                  </a:lnTo>
                  <a:lnTo>
                    <a:pt x="1095" y="2944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7"/>
            <p:cNvSpPr/>
            <p:nvPr/>
          </p:nvSpPr>
          <p:spPr>
            <a:xfrm>
              <a:off x="12266447" y="1601721"/>
              <a:ext cx="120092" cy="548358"/>
            </a:xfrm>
            <a:custGeom>
              <a:avLst/>
              <a:gdLst/>
              <a:ahLst/>
              <a:cxnLst/>
              <a:rect l="l" t="t" r="r" b="b"/>
              <a:pathLst>
                <a:path w="892" h="4073" extrusionOk="0">
                  <a:moveTo>
                    <a:pt x="0" y="0"/>
                  </a:moveTo>
                  <a:lnTo>
                    <a:pt x="94" y="4072"/>
                  </a:lnTo>
                  <a:lnTo>
                    <a:pt x="891" y="407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7"/>
            <p:cNvSpPr/>
            <p:nvPr/>
          </p:nvSpPr>
          <p:spPr>
            <a:xfrm>
              <a:off x="12059785" y="1655440"/>
              <a:ext cx="197641" cy="494640"/>
            </a:xfrm>
            <a:custGeom>
              <a:avLst/>
              <a:gdLst/>
              <a:ahLst/>
              <a:cxnLst/>
              <a:rect l="l" t="t" r="r" b="b"/>
              <a:pathLst>
                <a:path w="1468" h="3674" extrusionOk="0">
                  <a:moveTo>
                    <a:pt x="127" y="0"/>
                  </a:moveTo>
                  <a:lnTo>
                    <a:pt x="0" y="3673"/>
                  </a:lnTo>
                  <a:lnTo>
                    <a:pt x="1468" y="3673"/>
                  </a:lnTo>
                  <a:lnTo>
                    <a:pt x="1332" y="10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7"/>
            <p:cNvSpPr/>
            <p:nvPr/>
          </p:nvSpPr>
          <p:spPr>
            <a:xfrm>
              <a:off x="12573707" y="1641624"/>
              <a:ext cx="203430" cy="503795"/>
            </a:xfrm>
            <a:custGeom>
              <a:avLst/>
              <a:gdLst/>
              <a:ahLst/>
              <a:cxnLst/>
              <a:rect l="l" t="t" r="r" b="b"/>
              <a:pathLst>
                <a:path w="1511" h="3742" extrusionOk="0">
                  <a:moveTo>
                    <a:pt x="1" y="0"/>
                  </a:moveTo>
                  <a:lnTo>
                    <a:pt x="43" y="3741"/>
                  </a:lnTo>
                  <a:lnTo>
                    <a:pt x="1510" y="3741"/>
                  </a:lnTo>
                  <a:lnTo>
                    <a:pt x="134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7"/>
            <p:cNvSpPr/>
            <p:nvPr/>
          </p:nvSpPr>
          <p:spPr>
            <a:xfrm>
              <a:off x="11881530" y="2090575"/>
              <a:ext cx="122381" cy="35543"/>
            </a:xfrm>
            <a:custGeom>
              <a:avLst/>
              <a:gdLst/>
              <a:ahLst/>
              <a:cxnLst/>
              <a:rect l="l" t="t" r="r" b="b"/>
              <a:pathLst>
                <a:path w="909" h="264" extrusionOk="0">
                  <a:moveTo>
                    <a:pt x="9" y="0"/>
                  </a:moveTo>
                  <a:lnTo>
                    <a:pt x="1" y="263"/>
                  </a:lnTo>
                  <a:lnTo>
                    <a:pt x="900" y="263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7"/>
            <p:cNvSpPr/>
            <p:nvPr/>
          </p:nvSpPr>
          <p:spPr>
            <a:xfrm>
              <a:off x="11883819" y="2028913"/>
              <a:ext cx="122381" cy="36620"/>
            </a:xfrm>
            <a:custGeom>
              <a:avLst/>
              <a:gdLst/>
              <a:ahLst/>
              <a:cxnLst/>
              <a:rect l="l" t="t" r="r" b="b"/>
              <a:pathLst>
                <a:path w="909" h="272" extrusionOk="0">
                  <a:moveTo>
                    <a:pt x="9" y="0"/>
                  </a:moveTo>
                  <a:lnTo>
                    <a:pt x="1" y="272"/>
                  </a:lnTo>
                  <a:lnTo>
                    <a:pt x="900" y="272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7"/>
            <p:cNvSpPr/>
            <p:nvPr/>
          </p:nvSpPr>
          <p:spPr>
            <a:xfrm>
              <a:off x="12098559" y="2075631"/>
              <a:ext cx="116592" cy="46987"/>
            </a:xfrm>
            <a:custGeom>
              <a:avLst/>
              <a:gdLst/>
              <a:ahLst/>
              <a:cxnLst/>
              <a:rect l="l" t="t" r="r" b="b"/>
              <a:pathLst>
                <a:path w="866" h="349" extrusionOk="0">
                  <a:moveTo>
                    <a:pt x="9" y="1"/>
                  </a:moveTo>
                  <a:lnTo>
                    <a:pt x="0" y="349"/>
                  </a:lnTo>
                  <a:lnTo>
                    <a:pt x="857" y="3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7"/>
            <p:cNvSpPr/>
            <p:nvPr/>
          </p:nvSpPr>
          <p:spPr>
            <a:xfrm>
              <a:off x="11873587" y="1625686"/>
              <a:ext cx="135979" cy="33254"/>
            </a:xfrm>
            <a:custGeom>
              <a:avLst/>
              <a:gdLst/>
              <a:ahLst/>
              <a:cxnLst/>
              <a:rect l="l" t="t" r="r" b="b"/>
              <a:pathLst>
                <a:path w="1010" h="247" extrusionOk="0">
                  <a:moveTo>
                    <a:pt x="0" y="1"/>
                  </a:moveTo>
                  <a:lnTo>
                    <a:pt x="0" y="247"/>
                  </a:lnTo>
                  <a:lnTo>
                    <a:pt x="1010" y="247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7"/>
            <p:cNvSpPr/>
            <p:nvPr/>
          </p:nvSpPr>
          <p:spPr>
            <a:xfrm>
              <a:off x="12435412" y="2096230"/>
              <a:ext cx="90473" cy="29888"/>
            </a:xfrm>
            <a:custGeom>
              <a:avLst/>
              <a:gdLst/>
              <a:ahLst/>
              <a:cxnLst/>
              <a:rect l="l" t="t" r="r" b="b"/>
              <a:pathLst>
                <a:path w="672" h="222" extrusionOk="0">
                  <a:moveTo>
                    <a:pt x="9" y="1"/>
                  </a:moveTo>
                  <a:lnTo>
                    <a:pt x="1" y="221"/>
                  </a:lnTo>
                  <a:lnTo>
                    <a:pt x="663" y="221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7"/>
            <p:cNvSpPr/>
            <p:nvPr/>
          </p:nvSpPr>
          <p:spPr>
            <a:xfrm>
              <a:off x="12298490" y="2063110"/>
              <a:ext cx="73105" cy="69874"/>
            </a:xfrm>
            <a:custGeom>
              <a:avLst/>
              <a:gdLst/>
              <a:ahLst/>
              <a:cxnLst/>
              <a:rect l="l" t="t" r="r" b="b"/>
              <a:pathLst>
                <a:path w="543" h="519" extrusionOk="0">
                  <a:moveTo>
                    <a:pt x="543" y="1"/>
                  </a:moveTo>
                  <a:lnTo>
                    <a:pt x="8" y="26"/>
                  </a:lnTo>
                  <a:lnTo>
                    <a:pt x="0" y="518"/>
                  </a:lnTo>
                  <a:lnTo>
                    <a:pt x="534" y="49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7"/>
            <p:cNvSpPr/>
            <p:nvPr/>
          </p:nvSpPr>
          <p:spPr>
            <a:xfrm>
              <a:off x="12609090" y="1677116"/>
              <a:ext cx="106360" cy="56007"/>
            </a:xfrm>
            <a:custGeom>
              <a:avLst/>
              <a:gdLst/>
              <a:ahLst/>
              <a:cxnLst/>
              <a:rect l="l" t="t" r="r" b="b"/>
              <a:pathLst>
                <a:path w="790" h="416" extrusionOk="0">
                  <a:moveTo>
                    <a:pt x="9" y="0"/>
                  </a:moveTo>
                  <a:lnTo>
                    <a:pt x="0" y="416"/>
                  </a:lnTo>
                  <a:lnTo>
                    <a:pt x="781" y="416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7"/>
            <p:cNvSpPr/>
            <p:nvPr/>
          </p:nvSpPr>
          <p:spPr>
            <a:xfrm>
              <a:off x="12796365" y="1631341"/>
              <a:ext cx="85761" cy="59642"/>
            </a:xfrm>
            <a:custGeom>
              <a:avLst/>
              <a:gdLst/>
              <a:ahLst/>
              <a:cxnLst/>
              <a:rect l="l" t="t" r="r" b="b"/>
              <a:pathLst>
                <a:path w="637" h="443" extrusionOk="0">
                  <a:moveTo>
                    <a:pt x="9" y="1"/>
                  </a:moveTo>
                  <a:lnTo>
                    <a:pt x="1" y="417"/>
                  </a:lnTo>
                  <a:lnTo>
                    <a:pt x="628" y="442"/>
                  </a:lnTo>
                  <a:lnTo>
                    <a:pt x="637" y="2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7"/>
            <p:cNvSpPr/>
            <p:nvPr/>
          </p:nvSpPr>
          <p:spPr>
            <a:xfrm>
              <a:off x="11645114" y="2059744"/>
              <a:ext cx="105283" cy="60585"/>
            </a:xfrm>
            <a:custGeom>
              <a:avLst/>
              <a:gdLst/>
              <a:ahLst/>
              <a:cxnLst/>
              <a:rect l="l" t="t" r="r" b="b"/>
              <a:pathLst>
                <a:path w="782" h="450" extrusionOk="0">
                  <a:moveTo>
                    <a:pt x="781" y="0"/>
                  </a:moveTo>
                  <a:lnTo>
                    <a:pt x="9" y="26"/>
                  </a:lnTo>
                  <a:lnTo>
                    <a:pt x="1" y="450"/>
                  </a:lnTo>
                  <a:lnTo>
                    <a:pt x="1" y="450"/>
                  </a:lnTo>
                  <a:lnTo>
                    <a:pt x="773" y="416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7"/>
            <p:cNvSpPr/>
            <p:nvPr/>
          </p:nvSpPr>
          <p:spPr>
            <a:xfrm>
              <a:off x="11615495" y="1632552"/>
              <a:ext cx="134902" cy="59508"/>
            </a:xfrm>
            <a:custGeom>
              <a:avLst/>
              <a:gdLst/>
              <a:ahLst/>
              <a:cxnLst/>
              <a:rect l="l" t="t" r="r" b="b"/>
              <a:pathLst>
                <a:path w="1002" h="442" extrusionOk="0">
                  <a:moveTo>
                    <a:pt x="1001" y="0"/>
                  </a:moveTo>
                  <a:lnTo>
                    <a:pt x="17" y="26"/>
                  </a:lnTo>
                  <a:lnTo>
                    <a:pt x="0" y="442"/>
                  </a:lnTo>
                  <a:lnTo>
                    <a:pt x="993" y="42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7"/>
            <p:cNvSpPr/>
            <p:nvPr/>
          </p:nvSpPr>
          <p:spPr>
            <a:xfrm>
              <a:off x="12595357" y="2085998"/>
              <a:ext cx="139479" cy="42409"/>
            </a:xfrm>
            <a:custGeom>
              <a:avLst/>
              <a:gdLst/>
              <a:ahLst/>
              <a:cxnLst/>
              <a:rect l="l" t="t" r="r" b="b"/>
              <a:pathLst>
                <a:path w="1036" h="315" extrusionOk="0">
                  <a:moveTo>
                    <a:pt x="1" y="0"/>
                  </a:moveTo>
                  <a:lnTo>
                    <a:pt x="18" y="314"/>
                  </a:lnTo>
                  <a:lnTo>
                    <a:pt x="1036" y="314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7"/>
            <p:cNvSpPr/>
            <p:nvPr/>
          </p:nvSpPr>
          <p:spPr>
            <a:xfrm>
              <a:off x="12804308" y="2022047"/>
              <a:ext cx="105283" cy="114303"/>
            </a:xfrm>
            <a:custGeom>
              <a:avLst/>
              <a:gdLst/>
              <a:ahLst/>
              <a:cxnLst/>
              <a:rect l="l" t="t" r="r" b="b"/>
              <a:pathLst>
                <a:path w="782" h="849" extrusionOk="0">
                  <a:moveTo>
                    <a:pt x="1" y="0"/>
                  </a:moveTo>
                  <a:lnTo>
                    <a:pt x="9" y="848"/>
                  </a:lnTo>
                  <a:lnTo>
                    <a:pt x="781" y="84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7"/>
            <p:cNvSpPr/>
            <p:nvPr/>
          </p:nvSpPr>
          <p:spPr>
            <a:xfrm>
              <a:off x="11318493" y="1313875"/>
              <a:ext cx="1914340" cy="114303"/>
            </a:xfrm>
            <a:custGeom>
              <a:avLst/>
              <a:gdLst/>
              <a:ahLst/>
              <a:cxnLst/>
              <a:rect l="l" t="t" r="r" b="b"/>
              <a:pathLst>
                <a:path w="14219" h="849" extrusionOk="0">
                  <a:moveTo>
                    <a:pt x="467" y="1"/>
                  </a:moveTo>
                  <a:cubicBezTo>
                    <a:pt x="230" y="1"/>
                    <a:pt x="26" y="187"/>
                    <a:pt x="1" y="425"/>
                  </a:cubicBezTo>
                  <a:cubicBezTo>
                    <a:pt x="26" y="662"/>
                    <a:pt x="230" y="849"/>
                    <a:pt x="467" y="849"/>
                  </a:cubicBezTo>
                  <a:lnTo>
                    <a:pt x="13752" y="849"/>
                  </a:lnTo>
                  <a:cubicBezTo>
                    <a:pt x="13989" y="849"/>
                    <a:pt x="14193" y="662"/>
                    <a:pt x="14218" y="425"/>
                  </a:cubicBezTo>
                  <a:cubicBezTo>
                    <a:pt x="14193" y="187"/>
                    <a:pt x="13989" y="1"/>
                    <a:pt x="13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7"/>
            <p:cNvSpPr/>
            <p:nvPr/>
          </p:nvSpPr>
          <p:spPr>
            <a:xfrm>
              <a:off x="11337880" y="4501457"/>
              <a:ext cx="1875431" cy="74452"/>
            </a:xfrm>
            <a:custGeom>
              <a:avLst/>
              <a:gdLst/>
              <a:ahLst/>
              <a:cxnLst/>
              <a:rect l="l" t="t" r="r" b="b"/>
              <a:pathLst>
                <a:path w="13930" h="553" extrusionOk="0">
                  <a:moveTo>
                    <a:pt x="366" y="1"/>
                  </a:moveTo>
                  <a:cubicBezTo>
                    <a:pt x="187" y="1"/>
                    <a:pt x="43" y="120"/>
                    <a:pt x="1" y="272"/>
                  </a:cubicBezTo>
                  <a:cubicBezTo>
                    <a:pt x="43" y="433"/>
                    <a:pt x="187" y="552"/>
                    <a:pt x="366" y="552"/>
                  </a:cubicBezTo>
                  <a:lnTo>
                    <a:pt x="13565" y="552"/>
                  </a:lnTo>
                  <a:cubicBezTo>
                    <a:pt x="13743" y="552"/>
                    <a:pt x="13887" y="433"/>
                    <a:pt x="13930" y="272"/>
                  </a:cubicBezTo>
                  <a:cubicBezTo>
                    <a:pt x="13887" y="120"/>
                    <a:pt x="13743" y="1"/>
                    <a:pt x="13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4" name="Google Shape;2404;p57"/>
          <p:cNvSpPr txBox="1"/>
          <p:nvPr/>
        </p:nvSpPr>
        <p:spPr>
          <a:xfrm>
            <a:off x="1171575" y="885825"/>
            <a:ext cx="410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Research Goal </a:t>
            </a:r>
            <a:endParaRPr sz="3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9" name="Google Shape;2409;p58"/>
          <p:cNvGrpSpPr/>
          <p:nvPr/>
        </p:nvGrpSpPr>
        <p:grpSpPr>
          <a:xfrm>
            <a:off x="6660427" y="948420"/>
            <a:ext cx="1939065" cy="792125"/>
            <a:chOff x="-2184318" y="2154918"/>
            <a:chExt cx="863803" cy="352871"/>
          </a:xfrm>
        </p:grpSpPr>
        <p:sp>
          <p:nvSpPr>
            <p:cNvPr id="2410" name="Google Shape;2410;p58"/>
            <p:cNvSpPr/>
            <p:nvPr/>
          </p:nvSpPr>
          <p:spPr>
            <a:xfrm>
              <a:off x="-2184318" y="2154918"/>
              <a:ext cx="150279" cy="352871"/>
            </a:xfrm>
            <a:custGeom>
              <a:avLst/>
              <a:gdLst/>
              <a:ahLst/>
              <a:cxnLst/>
              <a:rect l="l" t="t" r="r" b="b"/>
              <a:pathLst>
                <a:path w="1290" h="3029" extrusionOk="0">
                  <a:moveTo>
                    <a:pt x="0" y="0"/>
                  </a:moveTo>
                  <a:lnTo>
                    <a:pt x="51" y="3028"/>
                  </a:lnTo>
                  <a:lnTo>
                    <a:pt x="1289" y="3028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8"/>
            <p:cNvSpPr/>
            <p:nvPr/>
          </p:nvSpPr>
          <p:spPr>
            <a:xfrm>
              <a:off x="-1419535" y="2154918"/>
              <a:ext cx="99021" cy="352871"/>
            </a:xfrm>
            <a:custGeom>
              <a:avLst/>
              <a:gdLst/>
              <a:ahLst/>
              <a:cxnLst/>
              <a:rect l="l" t="t" r="r" b="b"/>
              <a:pathLst>
                <a:path w="850" h="3029" extrusionOk="0">
                  <a:moveTo>
                    <a:pt x="1" y="0"/>
                  </a:moveTo>
                  <a:lnTo>
                    <a:pt x="35" y="3028"/>
                  </a:lnTo>
                  <a:lnTo>
                    <a:pt x="849" y="3028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8"/>
            <p:cNvSpPr/>
            <p:nvPr/>
          </p:nvSpPr>
          <p:spPr>
            <a:xfrm>
              <a:off x="-2018314" y="2154918"/>
              <a:ext cx="131523" cy="352871"/>
            </a:xfrm>
            <a:custGeom>
              <a:avLst/>
              <a:gdLst/>
              <a:ahLst/>
              <a:cxnLst/>
              <a:rect l="l" t="t" r="r" b="b"/>
              <a:pathLst>
                <a:path w="1129" h="3029" extrusionOk="0">
                  <a:moveTo>
                    <a:pt x="34" y="0"/>
                  </a:moveTo>
                  <a:lnTo>
                    <a:pt x="0" y="3028"/>
                  </a:lnTo>
                  <a:lnTo>
                    <a:pt x="1018" y="302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8"/>
            <p:cNvSpPr/>
            <p:nvPr/>
          </p:nvSpPr>
          <p:spPr>
            <a:xfrm>
              <a:off x="-1662542" y="2252660"/>
              <a:ext cx="94943" cy="255130"/>
            </a:xfrm>
            <a:custGeom>
              <a:avLst/>
              <a:gdLst/>
              <a:ahLst/>
              <a:cxnLst/>
              <a:rect l="l" t="t" r="r" b="b"/>
              <a:pathLst>
                <a:path w="815" h="2190" extrusionOk="0">
                  <a:moveTo>
                    <a:pt x="42" y="1"/>
                  </a:moveTo>
                  <a:lnTo>
                    <a:pt x="0" y="2189"/>
                  </a:lnTo>
                  <a:lnTo>
                    <a:pt x="814" y="218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8"/>
            <p:cNvSpPr/>
            <p:nvPr/>
          </p:nvSpPr>
          <p:spPr>
            <a:xfrm>
              <a:off x="-1753523" y="2154918"/>
              <a:ext cx="77236" cy="352871"/>
            </a:xfrm>
            <a:custGeom>
              <a:avLst/>
              <a:gdLst/>
              <a:ahLst/>
              <a:cxnLst/>
              <a:rect l="l" t="t" r="r" b="b"/>
              <a:pathLst>
                <a:path w="663" h="3029" extrusionOk="0">
                  <a:moveTo>
                    <a:pt x="1" y="0"/>
                  </a:moveTo>
                  <a:lnTo>
                    <a:pt x="68" y="3028"/>
                  </a:lnTo>
                  <a:lnTo>
                    <a:pt x="662" y="30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8"/>
            <p:cNvSpPr/>
            <p:nvPr/>
          </p:nvSpPr>
          <p:spPr>
            <a:xfrm>
              <a:off x="-1886909" y="2189402"/>
              <a:ext cx="127562" cy="318388"/>
            </a:xfrm>
            <a:custGeom>
              <a:avLst/>
              <a:gdLst/>
              <a:ahLst/>
              <a:cxnLst/>
              <a:rect l="l" t="t" r="r" b="b"/>
              <a:pathLst>
                <a:path w="1095" h="2733" extrusionOk="0">
                  <a:moveTo>
                    <a:pt x="94" y="1"/>
                  </a:moveTo>
                  <a:lnTo>
                    <a:pt x="0" y="2732"/>
                  </a:lnTo>
                  <a:lnTo>
                    <a:pt x="1095" y="2732"/>
                  </a:lnTo>
                  <a:lnTo>
                    <a:pt x="993" y="7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8"/>
            <p:cNvSpPr/>
            <p:nvPr/>
          </p:nvSpPr>
          <p:spPr>
            <a:xfrm>
              <a:off x="-1560842" y="2183577"/>
              <a:ext cx="131639" cy="324213"/>
            </a:xfrm>
            <a:custGeom>
              <a:avLst/>
              <a:gdLst/>
              <a:ahLst/>
              <a:cxnLst/>
              <a:rect l="l" t="t" r="r" b="b"/>
              <a:pathLst>
                <a:path w="1130" h="2783" extrusionOk="0">
                  <a:moveTo>
                    <a:pt x="1" y="0"/>
                  </a:moveTo>
                  <a:lnTo>
                    <a:pt x="35" y="2782"/>
                  </a:lnTo>
                  <a:lnTo>
                    <a:pt x="1129" y="2782"/>
                  </a:lnTo>
                  <a:lnTo>
                    <a:pt x="101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8"/>
            <p:cNvSpPr/>
            <p:nvPr/>
          </p:nvSpPr>
          <p:spPr>
            <a:xfrm>
              <a:off x="-2000607" y="2469111"/>
              <a:ext cx="78168" cy="23882"/>
            </a:xfrm>
            <a:custGeom>
              <a:avLst/>
              <a:gdLst/>
              <a:ahLst/>
              <a:cxnLst/>
              <a:rect l="l" t="t" r="r" b="b"/>
              <a:pathLst>
                <a:path w="671" h="205" extrusionOk="0">
                  <a:moveTo>
                    <a:pt x="1" y="1"/>
                  </a:moveTo>
                  <a:lnTo>
                    <a:pt x="1" y="204"/>
                  </a:lnTo>
                  <a:lnTo>
                    <a:pt x="663" y="204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8"/>
            <p:cNvSpPr/>
            <p:nvPr/>
          </p:nvSpPr>
          <p:spPr>
            <a:xfrm>
              <a:off x="-1999558" y="2429619"/>
              <a:ext cx="78168" cy="23765"/>
            </a:xfrm>
            <a:custGeom>
              <a:avLst/>
              <a:gdLst/>
              <a:ahLst/>
              <a:cxnLst/>
              <a:rect l="l" t="t" r="r" b="b"/>
              <a:pathLst>
                <a:path w="671" h="204" extrusionOk="0">
                  <a:moveTo>
                    <a:pt x="9" y="0"/>
                  </a:moveTo>
                  <a:lnTo>
                    <a:pt x="0" y="204"/>
                  </a:lnTo>
                  <a:lnTo>
                    <a:pt x="670" y="20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8"/>
            <p:cNvSpPr/>
            <p:nvPr/>
          </p:nvSpPr>
          <p:spPr>
            <a:xfrm>
              <a:off x="-1862212" y="2459209"/>
              <a:ext cx="76188" cy="30755"/>
            </a:xfrm>
            <a:custGeom>
              <a:avLst/>
              <a:gdLst/>
              <a:ahLst/>
              <a:cxnLst/>
              <a:rect l="l" t="t" r="r" b="b"/>
              <a:pathLst>
                <a:path w="654" h="264" extrusionOk="0">
                  <a:moveTo>
                    <a:pt x="9" y="1"/>
                  </a:moveTo>
                  <a:lnTo>
                    <a:pt x="0" y="264"/>
                  </a:lnTo>
                  <a:lnTo>
                    <a:pt x="645" y="26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8"/>
            <p:cNvSpPr/>
            <p:nvPr/>
          </p:nvSpPr>
          <p:spPr>
            <a:xfrm>
              <a:off x="-2006548" y="2169713"/>
              <a:ext cx="87138" cy="20853"/>
            </a:xfrm>
            <a:custGeom>
              <a:avLst/>
              <a:gdLst/>
              <a:ahLst/>
              <a:cxnLst/>
              <a:rect l="l" t="t" r="r" b="b"/>
              <a:pathLst>
                <a:path w="748" h="179" extrusionOk="0">
                  <a:moveTo>
                    <a:pt x="1" y="0"/>
                  </a:moveTo>
                  <a:lnTo>
                    <a:pt x="1" y="178"/>
                  </a:lnTo>
                  <a:lnTo>
                    <a:pt x="747" y="178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8"/>
            <p:cNvSpPr/>
            <p:nvPr/>
          </p:nvSpPr>
          <p:spPr>
            <a:xfrm>
              <a:off x="-1644834" y="2473072"/>
              <a:ext cx="58480" cy="18873"/>
            </a:xfrm>
            <a:custGeom>
              <a:avLst/>
              <a:gdLst/>
              <a:ahLst/>
              <a:cxnLst/>
              <a:rect l="l" t="t" r="r" b="b"/>
              <a:pathLst>
                <a:path w="502" h="162" extrusionOk="0">
                  <a:moveTo>
                    <a:pt x="9" y="1"/>
                  </a:moveTo>
                  <a:lnTo>
                    <a:pt x="1" y="162"/>
                  </a:lnTo>
                  <a:lnTo>
                    <a:pt x="493" y="162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8"/>
            <p:cNvSpPr/>
            <p:nvPr/>
          </p:nvSpPr>
          <p:spPr>
            <a:xfrm>
              <a:off x="-1732787" y="2452336"/>
              <a:ext cx="46598" cy="44619"/>
            </a:xfrm>
            <a:custGeom>
              <a:avLst/>
              <a:gdLst/>
              <a:ahLst/>
              <a:cxnLst/>
              <a:rect l="l" t="t" r="r" b="b"/>
              <a:pathLst>
                <a:path w="400" h="383" extrusionOk="0">
                  <a:moveTo>
                    <a:pt x="399" y="0"/>
                  </a:moveTo>
                  <a:lnTo>
                    <a:pt x="1" y="17"/>
                  </a:lnTo>
                  <a:lnTo>
                    <a:pt x="1" y="382"/>
                  </a:lnTo>
                  <a:lnTo>
                    <a:pt x="399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8"/>
            <p:cNvSpPr/>
            <p:nvPr/>
          </p:nvSpPr>
          <p:spPr>
            <a:xfrm>
              <a:off x="-1533117" y="2202333"/>
              <a:ext cx="68266" cy="36697"/>
            </a:xfrm>
            <a:custGeom>
              <a:avLst/>
              <a:gdLst/>
              <a:ahLst/>
              <a:cxnLst/>
              <a:rect l="l" t="t" r="r" b="b"/>
              <a:pathLst>
                <a:path w="586" h="315" extrusionOk="0">
                  <a:moveTo>
                    <a:pt x="9" y="0"/>
                  </a:moveTo>
                  <a:lnTo>
                    <a:pt x="0" y="314"/>
                  </a:lnTo>
                  <a:lnTo>
                    <a:pt x="586" y="31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8"/>
            <p:cNvSpPr/>
            <p:nvPr/>
          </p:nvSpPr>
          <p:spPr>
            <a:xfrm>
              <a:off x="-1412546" y="2173674"/>
              <a:ext cx="55452" cy="38677"/>
            </a:xfrm>
            <a:custGeom>
              <a:avLst/>
              <a:gdLst/>
              <a:ahLst/>
              <a:cxnLst/>
              <a:rect l="l" t="t" r="r" b="b"/>
              <a:pathLst>
                <a:path w="476" h="332" extrusionOk="0">
                  <a:moveTo>
                    <a:pt x="9" y="0"/>
                  </a:moveTo>
                  <a:lnTo>
                    <a:pt x="0" y="306"/>
                  </a:lnTo>
                  <a:lnTo>
                    <a:pt x="467" y="331"/>
                  </a:lnTo>
                  <a:lnTo>
                    <a:pt x="475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8"/>
            <p:cNvSpPr/>
            <p:nvPr/>
          </p:nvSpPr>
          <p:spPr>
            <a:xfrm>
              <a:off x="-2153796" y="2449307"/>
              <a:ext cx="68383" cy="38677"/>
            </a:xfrm>
            <a:custGeom>
              <a:avLst/>
              <a:gdLst/>
              <a:ahLst/>
              <a:cxnLst/>
              <a:rect l="l" t="t" r="r" b="b"/>
              <a:pathLst>
                <a:path w="587" h="332" extrusionOk="0">
                  <a:moveTo>
                    <a:pt x="586" y="1"/>
                  </a:moveTo>
                  <a:lnTo>
                    <a:pt x="9" y="26"/>
                  </a:lnTo>
                  <a:lnTo>
                    <a:pt x="1" y="332"/>
                  </a:lnTo>
                  <a:lnTo>
                    <a:pt x="578" y="30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8"/>
            <p:cNvSpPr/>
            <p:nvPr/>
          </p:nvSpPr>
          <p:spPr>
            <a:xfrm>
              <a:off x="-2172552" y="2174606"/>
              <a:ext cx="87138" cy="37745"/>
            </a:xfrm>
            <a:custGeom>
              <a:avLst/>
              <a:gdLst/>
              <a:ahLst/>
              <a:cxnLst/>
              <a:rect l="l" t="t" r="r" b="b"/>
              <a:pathLst>
                <a:path w="748" h="324" extrusionOk="0">
                  <a:moveTo>
                    <a:pt x="747" y="1"/>
                  </a:moveTo>
                  <a:lnTo>
                    <a:pt x="9" y="18"/>
                  </a:lnTo>
                  <a:lnTo>
                    <a:pt x="1" y="323"/>
                  </a:lnTo>
                  <a:lnTo>
                    <a:pt x="739" y="315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8"/>
            <p:cNvSpPr/>
            <p:nvPr/>
          </p:nvSpPr>
          <p:spPr>
            <a:xfrm>
              <a:off x="-1542087" y="2466199"/>
              <a:ext cx="90051" cy="27726"/>
            </a:xfrm>
            <a:custGeom>
              <a:avLst/>
              <a:gdLst/>
              <a:ahLst/>
              <a:cxnLst/>
              <a:rect l="l" t="t" r="r" b="b"/>
              <a:pathLst>
                <a:path w="773" h="238" extrusionOk="0">
                  <a:moveTo>
                    <a:pt x="1" y="0"/>
                  </a:moveTo>
                  <a:lnTo>
                    <a:pt x="18" y="238"/>
                  </a:lnTo>
                  <a:lnTo>
                    <a:pt x="773" y="23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8"/>
            <p:cNvSpPr/>
            <p:nvPr/>
          </p:nvSpPr>
          <p:spPr>
            <a:xfrm>
              <a:off x="-1407653" y="2425658"/>
              <a:ext cx="68266" cy="73277"/>
            </a:xfrm>
            <a:custGeom>
              <a:avLst/>
              <a:gdLst/>
              <a:ahLst/>
              <a:cxnLst/>
              <a:rect l="l" t="t" r="r" b="b"/>
              <a:pathLst>
                <a:path w="586" h="629" extrusionOk="0">
                  <a:moveTo>
                    <a:pt x="1" y="0"/>
                  </a:moveTo>
                  <a:lnTo>
                    <a:pt x="9" y="628"/>
                  </a:lnTo>
                  <a:lnTo>
                    <a:pt x="586" y="62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9" name="Google Shape;2429;p58"/>
          <p:cNvSpPr txBox="1">
            <a:spLocks noGrp="1"/>
          </p:cNvSpPr>
          <p:nvPr>
            <p:ph type="subTitle" idx="1"/>
          </p:nvPr>
        </p:nvSpPr>
        <p:spPr>
          <a:xfrm>
            <a:off x="287425" y="1607200"/>
            <a:ext cx="5113200" cy="22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6000" lvl="0" indent="-296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lang="en" sz="1500"/>
              <a:t>In 1951, Dowker introduced  </a:t>
            </a:r>
            <a:endParaRPr sz="1500"/>
          </a:p>
          <a:p>
            <a:pPr marL="306000" lvl="0" indent="-296094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lang="en" sz="1500"/>
              <a:t>Potentially used in many areas such as Mathematics and Data Science (Ghrist, 2014) </a:t>
            </a:r>
            <a:endParaRPr sz="1500"/>
          </a:p>
          <a:p>
            <a:pPr marL="306000" lvl="0" indent="-296094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lang="en" sz="1500"/>
              <a:t>The structure of an abstract simplicial complex</a:t>
            </a:r>
            <a:endParaRPr sz="1500"/>
          </a:p>
          <a:p>
            <a:pPr marL="306000" lvl="0" indent="-296094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lang="en" sz="1500"/>
              <a:t>Used the Dowker Complex based on word usage among documents</a:t>
            </a:r>
            <a:endParaRPr sz="1500"/>
          </a:p>
          <a:p>
            <a:pPr marL="306000" lvl="0" indent="-296094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lang="en" sz="1500"/>
              <a:t>In a matrix format to represent the relationship between terms and documents</a:t>
            </a:r>
            <a:endParaRPr sz="1500"/>
          </a:p>
          <a:p>
            <a:pPr marL="306000" lvl="0" indent="-200844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endParaRPr sz="1100">
              <a:solidFill>
                <a:srgbClr val="6161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430" name="Google Shape;2430;p58"/>
          <p:cNvSpPr txBox="1">
            <a:spLocks noGrp="1"/>
          </p:cNvSpPr>
          <p:nvPr>
            <p:ph type="title"/>
          </p:nvPr>
        </p:nvSpPr>
        <p:spPr>
          <a:xfrm>
            <a:off x="1716175" y="852475"/>
            <a:ext cx="4230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Dowker Complex</a:t>
            </a:r>
            <a:endParaRPr/>
          </a:p>
        </p:txBody>
      </p:sp>
      <p:grpSp>
        <p:nvGrpSpPr>
          <p:cNvPr id="2431" name="Google Shape;2431;p58"/>
          <p:cNvGrpSpPr/>
          <p:nvPr/>
        </p:nvGrpSpPr>
        <p:grpSpPr>
          <a:xfrm>
            <a:off x="4060154" y="4188053"/>
            <a:ext cx="1692686" cy="792130"/>
            <a:chOff x="-1294235" y="2130167"/>
            <a:chExt cx="859843" cy="402382"/>
          </a:xfrm>
        </p:grpSpPr>
        <p:sp>
          <p:nvSpPr>
            <p:cNvPr id="2432" name="Google Shape;2432;p58"/>
            <p:cNvSpPr/>
            <p:nvPr/>
          </p:nvSpPr>
          <p:spPr>
            <a:xfrm>
              <a:off x="-678565" y="2155913"/>
              <a:ext cx="43569" cy="20853"/>
            </a:xfrm>
            <a:custGeom>
              <a:avLst/>
              <a:gdLst/>
              <a:ahLst/>
              <a:cxnLst/>
              <a:rect l="l" t="t" r="r" b="b"/>
              <a:pathLst>
                <a:path w="374" h="179" extrusionOk="0">
                  <a:moveTo>
                    <a:pt x="0" y="0"/>
                  </a:moveTo>
                  <a:lnTo>
                    <a:pt x="0" y="178"/>
                  </a:lnTo>
                  <a:lnTo>
                    <a:pt x="374" y="17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8"/>
            <p:cNvSpPr/>
            <p:nvPr/>
          </p:nvSpPr>
          <p:spPr>
            <a:xfrm>
              <a:off x="-568945" y="2146943"/>
              <a:ext cx="77236" cy="39726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63" y="1"/>
                  </a:moveTo>
                  <a:lnTo>
                    <a:pt x="1" y="35"/>
                  </a:lnTo>
                  <a:lnTo>
                    <a:pt x="9" y="340"/>
                  </a:lnTo>
                  <a:lnTo>
                    <a:pt x="663" y="31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8"/>
            <p:cNvSpPr/>
            <p:nvPr/>
          </p:nvSpPr>
          <p:spPr>
            <a:xfrm>
              <a:off x="-1294235" y="2185503"/>
              <a:ext cx="147366" cy="347046"/>
            </a:xfrm>
            <a:custGeom>
              <a:avLst/>
              <a:gdLst/>
              <a:ahLst/>
              <a:cxnLst/>
              <a:rect l="l" t="t" r="r" b="b"/>
              <a:pathLst>
                <a:path w="1265" h="2979" extrusionOk="0">
                  <a:moveTo>
                    <a:pt x="111" y="1"/>
                  </a:moveTo>
                  <a:lnTo>
                    <a:pt x="0" y="2978"/>
                  </a:lnTo>
                  <a:lnTo>
                    <a:pt x="1264" y="2978"/>
                  </a:lnTo>
                  <a:lnTo>
                    <a:pt x="1154" y="8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8"/>
            <p:cNvSpPr/>
            <p:nvPr/>
          </p:nvSpPr>
          <p:spPr>
            <a:xfrm>
              <a:off x="-693360" y="2130167"/>
              <a:ext cx="98904" cy="402382"/>
            </a:xfrm>
            <a:custGeom>
              <a:avLst/>
              <a:gdLst/>
              <a:ahLst/>
              <a:cxnLst/>
              <a:rect l="l" t="t" r="r" b="b"/>
              <a:pathLst>
                <a:path w="849" h="3454" extrusionOk="0">
                  <a:moveTo>
                    <a:pt x="0" y="1"/>
                  </a:moveTo>
                  <a:lnTo>
                    <a:pt x="26" y="3453"/>
                  </a:lnTo>
                  <a:lnTo>
                    <a:pt x="848" y="345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8"/>
            <p:cNvSpPr/>
            <p:nvPr/>
          </p:nvSpPr>
          <p:spPr>
            <a:xfrm>
              <a:off x="-584671" y="2130167"/>
              <a:ext cx="150279" cy="402382"/>
            </a:xfrm>
            <a:custGeom>
              <a:avLst/>
              <a:gdLst/>
              <a:ahLst/>
              <a:cxnLst/>
              <a:rect l="l" t="t" r="r" b="b"/>
              <a:pathLst>
                <a:path w="1290" h="3454" extrusionOk="0">
                  <a:moveTo>
                    <a:pt x="0" y="1"/>
                  </a:moveTo>
                  <a:lnTo>
                    <a:pt x="51" y="3453"/>
                  </a:lnTo>
                  <a:lnTo>
                    <a:pt x="1290" y="3453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8"/>
            <p:cNvSpPr/>
            <p:nvPr/>
          </p:nvSpPr>
          <p:spPr>
            <a:xfrm>
              <a:off x="-834667" y="2163835"/>
              <a:ext cx="131523" cy="368715"/>
            </a:xfrm>
            <a:custGeom>
              <a:avLst/>
              <a:gdLst/>
              <a:ahLst/>
              <a:cxnLst/>
              <a:rect l="l" t="t" r="r" b="b"/>
              <a:pathLst>
                <a:path w="1129" h="3165" extrusionOk="0">
                  <a:moveTo>
                    <a:pt x="0" y="0"/>
                  </a:moveTo>
                  <a:lnTo>
                    <a:pt x="34" y="3164"/>
                  </a:lnTo>
                  <a:lnTo>
                    <a:pt x="1128" y="3164"/>
                  </a:lnTo>
                  <a:lnTo>
                    <a:pt x="100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8"/>
            <p:cNvSpPr/>
            <p:nvPr/>
          </p:nvSpPr>
          <p:spPr>
            <a:xfrm>
              <a:off x="-915747" y="2158825"/>
              <a:ext cx="65354" cy="373724"/>
            </a:xfrm>
            <a:custGeom>
              <a:avLst/>
              <a:gdLst/>
              <a:ahLst/>
              <a:cxnLst/>
              <a:rect l="l" t="t" r="r" b="b"/>
              <a:pathLst>
                <a:path w="561" h="3208" extrusionOk="0">
                  <a:moveTo>
                    <a:pt x="0" y="1"/>
                  </a:moveTo>
                  <a:lnTo>
                    <a:pt x="26" y="3207"/>
                  </a:lnTo>
                  <a:lnTo>
                    <a:pt x="560" y="3207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8"/>
            <p:cNvSpPr/>
            <p:nvPr/>
          </p:nvSpPr>
          <p:spPr>
            <a:xfrm>
              <a:off x="-1146987" y="2279400"/>
              <a:ext cx="123601" cy="253149"/>
            </a:xfrm>
            <a:custGeom>
              <a:avLst/>
              <a:gdLst/>
              <a:ahLst/>
              <a:cxnLst/>
              <a:rect l="l" t="t" r="r" b="b"/>
              <a:pathLst>
                <a:path w="1061" h="2173" extrusionOk="0">
                  <a:moveTo>
                    <a:pt x="0" y="1"/>
                  </a:moveTo>
                  <a:lnTo>
                    <a:pt x="111" y="2172"/>
                  </a:lnTo>
                  <a:lnTo>
                    <a:pt x="1061" y="2172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8"/>
            <p:cNvSpPr/>
            <p:nvPr/>
          </p:nvSpPr>
          <p:spPr>
            <a:xfrm>
              <a:off x="-1007660" y="2188532"/>
              <a:ext cx="86090" cy="344017"/>
            </a:xfrm>
            <a:custGeom>
              <a:avLst/>
              <a:gdLst/>
              <a:ahLst/>
              <a:cxnLst/>
              <a:rect l="l" t="t" r="r" b="b"/>
              <a:pathLst>
                <a:path w="739" h="2953" extrusionOk="0">
                  <a:moveTo>
                    <a:pt x="0" y="0"/>
                  </a:moveTo>
                  <a:lnTo>
                    <a:pt x="26" y="2952"/>
                  </a:lnTo>
                  <a:lnTo>
                    <a:pt x="739" y="2952"/>
                  </a:lnTo>
                  <a:lnTo>
                    <a:pt x="662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8"/>
            <p:cNvSpPr/>
            <p:nvPr/>
          </p:nvSpPr>
          <p:spPr>
            <a:xfrm>
              <a:off x="-671692" y="2496784"/>
              <a:ext cx="60461" cy="22834"/>
            </a:xfrm>
            <a:custGeom>
              <a:avLst/>
              <a:gdLst/>
              <a:ahLst/>
              <a:cxnLst/>
              <a:rect l="l" t="t" r="r" b="b"/>
              <a:pathLst>
                <a:path w="519" h="196" extrusionOk="0">
                  <a:moveTo>
                    <a:pt x="1" y="1"/>
                  </a:moveTo>
                  <a:lnTo>
                    <a:pt x="1" y="196"/>
                  </a:lnTo>
                  <a:lnTo>
                    <a:pt x="518" y="19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8"/>
            <p:cNvSpPr/>
            <p:nvPr/>
          </p:nvSpPr>
          <p:spPr>
            <a:xfrm>
              <a:off x="-672624" y="2457291"/>
              <a:ext cx="60344" cy="23882"/>
            </a:xfrm>
            <a:custGeom>
              <a:avLst/>
              <a:gdLst/>
              <a:ahLst/>
              <a:cxnLst/>
              <a:rect l="l" t="t" r="r" b="b"/>
              <a:pathLst>
                <a:path w="518" h="205" extrusionOk="0">
                  <a:moveTo>
                    <a:pt x="0" y="0"/>
                  </a:moveTo>
                  <a:lnTo>
                    <a:pt x="0" y="204"/>
                  </a:lnTo>
                  <a:lnTo>
                    <a:pt x="518" y="20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8"/>
            <p:cNvSpPr/>
            <p:nvPr/>
          </p:nvSpPr>
          <p:spPr>
            <a:xfrm>
              <a:off x="-801117" y="2484901"/>
              <a:ext cx="67334" cy="30755"/>
            </a:xfrm>
            <a:custGeom>
              <a:avLst/>
              <a:gdLst/>
              <a:ahLst/>
              <a:cxnLst/>
              <a:rect l="l" t="t" r="r" b="b"/>
              <a:pathLst>
                <a:path w="578" h="264" extrusionOk="0">
                  <a:moveTo>
                    <a:pt x="0" y="1"/>
                  </a:moveTo>
                  <a:lnTo>
                    <a:pt x="9" y="264"/>
                  </a:lnTo>
                  <a:lnTo>
                    <a:pt x="577" y="26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8"/>
            <p:cNvSpPr/>
            <p:nvPr/>
          </p:nvSpPr>
          <p:spPr>
            <a:xfrm>
              <a:off x="-904913" y="2501793"/>
              <a:ext cx="40657" cy="17824"/>
            </a:xfrm>
            <a:custGeom>
              <a:avLst/>
              <a:gdLst/>
              <a:ahLst/>
              <a:cxnLst/>
              <a:rect l="l" t="t" r="r" b="b"/>
              <a:pathLst>
                <a:path w="349" h="153" extrusionOk="0">
                  <a:moveTo>
                    <a:pt x="1" y="0"/>
                  </a:moveTo>
                  <a:lnTo>
                    <a:pt x="1" y="153"/>
                  </a:lnTo>
                  <a:lnTo>
                    <a:pt x="349" y="15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8"/>
            <p:cNvSpPr/>
            <p:nvPr/>
          </p:nvSpPr>
          <p:spPr>
            <a:xfrm>
              <a:off x="-991817" y="2475115"/>
              <a:ext cx="47530" cy="42522"/>
            </a:xfrm>
            <a:custGeom>
              <a:avLst/>
              <a:gdLst/>
              <a:ahLst/>
              <a:cxnLst/>
              <a:rect l="l" t="t" r="r" b="b"/>
              <a:pathLst>
                <a:path w="408" h="365" extrusionOk="0">
                  <a:moveTo>
                    <a:pt x="0" y="0"/>
                  </a:moveTo>
                  <a:lnTo>
                    <a:pt x="9" y="365"/>
                  </a:lnTo>
                  <a:lnTo>
                    <a:pt x="407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8"/>
            <p:cNvSpPr/>
            <p:nvPr/>
          </p:nvSpPr>
          <p:spPr>
            <a:xfrm>
              <a:off x="-1256724" y="2204259"/>
              <a:ext cx="57432" cy="38677"/>
            </a:xfrm>
            <a:custGeom>
              <a:avLst/>
              <a:gdLst/>
              <a:ahLst/>
              <a:cxnLst/>
              <a:rect l="l" t="t" r="r" b="b"/>
              <a:pathLst>
                <a:path w="493" h="332" extrusionOk="0">
                  <a:moveTo>
                    <a:pt x="1" y="1"/>
                  </a:moveTo>
                  <a:lnTo>
                    <a:pt x="1" y="306"/>
                  </a:lnTo>
                  <a:lnTo>
                    <a:pt x="493" y="332"/>
                  </a:lnTo>
                  <a:lnTo>
                    <a:pt x="48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8"/>
            <p:cNvSpPr/>
            <p:nvPr/>
          </p:nvSpPr>
          <p:spPr>
            <a:xfrm>
              <a:off x="-565916" y="2481989"/>
              <a:ext cx="111719" cy="38677"/>
            </a:xfrm>
            <a:custGeom>
              <a:avLst/>
              <a:gdLst/>
              <a:ahLst/>
              <a:cxnLst/>
              <a:rect l="l" t="t" r="r" b="b"/>
              <a:pathLst>
                <a:path w="959" h="332" extrusionOk="0">
                  <a:moveTo>
                    <a:pt x="0" y="1"/>
                  </a:moveTo>
                  <a:lnTo>
                    <a:pt x="9" y="314"/>
                  </a:lnTo>
                  <a:lnTo>
                    <a:pt x="959" y="331"/>
                  </a:lnTo>
                  <a:lnTo>
                    <a:pt x="94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8"/>
            <p:cNvSpPr/>
            <p:nvPr/>
          </p:nvSpPr>
          <p:spPr>
            <a:xfrm>
              <a:off x="-1126251" y="2494803"/>
              <a:ext cx="85158" cy="22834"/>
            </a:xfrm>
            <a:custGeom>
              <a:avLst/>
              <a:gdLst/>
              <a:ahLst/>
              <a:cxnLst/>
              <a:rect l="l" t="t" r="r" b="b"/>
              <a:pathLst>
                <a:path w="731" h="196" extrusionOk="0">
                  <a:moveTo>
                    <a:pt x="1" y="1"/>
                  </a:moveTo>
                  <a:lnTo>
                    <a:pt x="9" y="196"/>
                  </a:lnTo>
                  <a:lnTo>
                    <a:pt x="730" y="196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58"/>
          <p:cNvGrpSpPr/>
          <p:nvPr/>
        </p:nvGrpSpPr>
        <p:grpSpPr>
          <a:xfrm>
            <a:off x="385120" y="445279"/>
            <a:ext cx="714936" cy="971200"/>
            <a:chOff x="638276" y="3526008"/>
            <a:chExt cx="714936" cy="971200"/>
          </a:xfrm>
        </p:grpSpPr>
        <p:sp>
          <p:nvSpPr>
            <p:cNvPr id="2450" name="Google Shape;2450;p58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1" name="Google Shape;2451;p58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452" name="Google Shape;2452;p58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58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58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58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58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58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58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58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58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58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58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58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58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58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58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58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58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58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58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58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58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58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58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58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58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58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478" name="Google Shape;2478;p58" descr="A diagram of a compass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225" y="1826275"/>
            <a:ext cx="3705226" cy="22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79" name="Google Shape;2479;p58"/>
          <p:cNvSpPr txBox="1"/>
          <p:nvPr/>
        </p:nvSpPr>
        <p:spPr>
          <a:xfrm>
            <a:off x="5946475" y="4181450"/>
            <a:ext cx="308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Gill Sans"/>
                <a:ea typeface="Gill Sans"/>
                <a:cs typeface="Gill Sans"/>
                <a:sym typeface="Gill Sans"/>
              </a:rPr>
              <a:t>[Cosheaf representations of relations and Dowker complexes, Dr. Robinson, 2022] </a:t>
            </a:r>
            <a:endParaRPr sz="900">
              <a:solidFill>
                <a:srgbClr val="2027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6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Standard Methods</a:t>
            </a:r>
            <a:endParaRPr/>
          </a:p>
        </p:txBody>
      </p:sp>
      <p:grpSp>
        <p:nvGrpSpPr>
          <p:cNvPr id="2713" name="Google Shape;2713;p62"/>
          <p:cNvGrpSpPr/>
          <p:nvPr/>
        </p:nvGrpSpPr>
        <p:grpSpPr>
          <a:xfrm>
            <a:off x="7715813" y="837813"/>
            <a:ext cx="714950" cy="378500"/>
            <a:chOff x="-1074225" y="4512538"/>
            <a:chExt cx="714950" cy="378500"/>
          </a:xfrm>
        </p:grpSpPr>
        <p:sp>
          <p:nvSpPr>
            <p:cNvPr id="2714" name="Google Shape;2714;p62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2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2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2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2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2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2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2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2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2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2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2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726" name="Google Shape;2726;p62"/>
          <p:cNvGraphicFramePr/>
          <p:nvPr>
            <p:extLst>
              <p:ext uri="{D42A27DB-BD31-4B8C-83A1-F6EECF244321}">
                <p14:modId xmlns:p14="http://schemas.microsoft.com/office/powerpoint/2010/main" val="899257198"/>
              </p:ext>
            </p:extLst>
          </p:nvPr>
        </p:nvGraphicFramePr>
        <p:xfrm>
          <a:off x="719988" y="1265694"/>
          <a:ext cx="7704000" cy="3751275"/>
        </p:xfrm>
        <a:graphic>
          <a:graphicData uri="http://schemas.openxmlformats.org/drawingml/2006/table">
            <a:tbl>
              <a:tblPr>
                <a:noFill/>
                <a:tableStyleId>{ACE8ED19-0D3C-46C5-9EB0-EC83C82884C8}</a:tableStyleId>
              </a:tblPr>
              <a:tblGrid>
                <a:gridCol w="25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3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TF-IDF </a:t>
                      </a:r>
                      <a:endParaRPr sz="18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K-Nearest Neighbors</a:t>
                      </a:r>
                      <a:endParaRPr sz="18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Logistic Regression</a:t>
                      </a:r>
                      <a:endParaRPr sz="18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TF-IDF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computes documents’ similarity </a:t>
                      </a:r>
                      <a:r>
                        <a:rPr lang="en" sz="12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only based on individual word count.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TF-IDF cannot group documents based on groups of terms. </a:t>
                      </a:r>
                      <a:endParaRPr sz="12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By identifying the K closest neighbors to a new data point, it can generate forecasts for the the new datapoint. </a:t>
                      </a:r>
                      <a:r>
                        <a:rPr lang="en" sz="1200" u="sng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KNN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</a:t>
                      </a:r>
                      <a:r>
                        <a:rPr lang="en" sz="12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does not work well with textual data</a:t>
                      </a:r>
                      <a:endParaRPr sz="12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Logistic Regression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assumes that between predictors and response variables is </a:t>
                      </a:r>
                      <a:r>
                        <a:rPr lang="en" sz="12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linear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, but in the </a:t>
                      </a:r>
                      <a:r>
                        <a:rPr lang="en" sz="12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complex data this may not always be the case</a:t>
                      </a:r>
                      <a:endParaRPr sz="12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Dowker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Complex: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Inter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is classifying documents by sets of relevant terms. </a:t>
                      </a:r>
                      <a:endParaRPr sz="12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Inter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Conversely, we can find documents based on terms that occur together. </a:t>
                      </a:r>
                      <a:endParaRPr sz="12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Dowker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Complex: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Inter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If KNN does detect relevant geometric features then so will the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Dowker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Complex. </a:t>
                      </a: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Inter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This project results show that applying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Dowker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Complex to textual data is  useful.</a:t>
                      </a:r>
                      <a:endParaRPr sz="12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Dowker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Complex: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Inter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Can analyze complex data including those that may not be linear structure. </a:t>
                      </a:r>
                      <a:endParaRPr sz="12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Inter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overcome non-linearities in the data</a:t>
                      </a:r>
                      <a:endParaRPr sz="12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27" name="Google Shape;2727;p62"/>
          <p:cNvGrpSpPr/>
          <p:nvPr/>
        </p:nvGrpSpPr>
        <p:grpSpPr>
          <a:xfrm rot="1321491" flipH="1">
            <a:off x="355764" y="4267033"/>
            <a:ext cx="714934" cy="378491"/>
            <a:chOff x="-1074225" y="4512538"/>
            <a:chExt cx="714950" cy="378500"/>
          </a:xfrm>
        </p:grpSpPr>
        <p:sp>
          <p:nvSpPr>
            <p:cNvPr id="2728" name="Google Shape;2728;p62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2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2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2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2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2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2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2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2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2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2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59"/>
          <p:cNvSpPr/>
          <p:nvPr/>
        </p:nvSpPr>
        <p:spPr>
          <a:xfrm>
            <a:off x="-79375" y="2131751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59"/>
          <p:cNvSpPr txBox="1">
            <a:spLocks noGrp="1"/>
          </p:cNvSpPr>
          <p:nvPr>
            <p:ph type="title"/>
          </p:nvPr>
        </p:nvSpPr>
        <p:spPr>
          <a:xfrm>
            <a:off x="683800" y="1139775"/>
            <a:ext cx="337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486" name="Google Shape;2486;p59"/>
          <p:cNvSpPr txBox="1">
            <a:spLocks noGrp="1"/>
          </p:cNvSpPr>
          <p:nvPr>
            <p:ph type="subTitle" idx="1"/>
          </p:nvPr>
        </p:nvSpPr>
        <p:spPr>
          <a:xfrm>
            <a:off x="474250" y="2590925"/>
            <a:ext cx="4593000" cy="18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Data: Gutenbergr library in R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Sample Size: 100 books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Sampling Method: Stratified random sample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Topics: Politics, Art, Biology, Cookery, Travel</a:t>
            </a:r>
            <a:endParaRPr sz="1400"/>
          </a:p>
        </p:txBody>
      </p:sp>
      <p:grpSp>
        <p:nvGrpSpPr>
          <p:cNvPr id="2487" name="Google Shape;2487;p59"/>
          <p:cNvGrpSpPr/>
          <p:nvPr/>
        </p:nvGrpSpPr>
        <p:grpSpPr>
          <a:xfrm>
            <a:off x="4505023" y="1139763"/>
            <a:ext cx="4321622" cy="991939"/>
            <a:chOff x="4505023" y="1533738"/>
            <a:chExt cx="4321622" cy="991939"/>
          </a:xfrm>
        </p:grpSpPr>
        <p:grpSp>
          <p:nvGrpSpPr>
            <p:cNvPr id="2488" name="Google Shape;2488;p59"/>
            <p:cNvGrpSpPr/>
            <p:nvPr/>
          </p:nvGrpSpPr>
          <p:grpSpPr>
            <a:xfrm>
              <a:off x="6707219" y="1533738"/>
              <a:ext cx="2119426" cy="991832"/>
              <a:chOff x="-1294235" y="2130167"/>
              <a:chExt cx="859843" cy="402382"/>
            </a:xfrm>
          </p:grpSpPr>
          <p:sp>
            <p:nvSpPr>
              <p:cNvPr id="2489" name="Google Shape;2489;p59"/>
              <p:cNvSpPr/>
              <p:nvPr/>
            </p:nvSpPr>
            <p:spPr>
              <a:xfrm>
                <a:off x="-678565" y="2155913"/>
                <a:ext cx="43569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79" extrusionOk="0">
                    <a:moveTo>
                      <a:pt x="0" y="0"/>
                    </a:moveTo>
                    <a:lnTo>
                      <a:pt x="0" y="178"/>
                    </a:lnTo>
                    <a:lnTo>
                      <a:pt x="374" y="17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59"/>
              <p:cNvSpPr/>
              <p:nvPr/>
            </p:nvSpPr>
            <p:spPr>
              <a:xfrm>
                <a:off x="-568945" y="2146943"/>
                <a:ext cx="77236" cy="39726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41" extrusionOk="0">
                    <a:moveTo>
                      <a:pt x="663" y="1"/>
                    </a:moveTo>
                    <a:lnTo>
                      <a:pt x="1" y="35"/>
                    </a:lnTo>
                    <a:lnTo>
                      <a:pt x="9" y="340"/>
                    </a:lnTo>
                    <a:lnTo>
                      <a:pt x="663" y="315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59"/>
              <p:cNvSpPr/>
              <p:nvPr/>
            </p:nvSpPr>
            <p:spPr>
              <a:xfrm>
                <a:off x="-1294235" y="2185503"/>
                <a:ext cx="147366" cy="34704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979" extrusionOk="0">
                    <a:moveTo>
                      <a:pt x="111" y="1"/>
                    </a:moveTo>
                    <a:lnTo>
                      <a:pt x="0" y="2978"/>
                    </a:lnTo>
                    <a:lnTo>
                      <a:pt x="1264" y="2978"/>
                    </a:lnTo>
                    <a:lnTo>
                      <a:pt x="1154" y="8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59"/>
              <p:cNvSpPr/>
              <p:nvPr/>
            </p:nvSpPr>
            <p:spPr>
              <a:xfrm>
                <a:off x="-693360" y="2130167"/>
                <a:ext cx="98904" cy="402382"/>
              </a:xfrm>
              <a:custGeom>
                <a:avLst/>
                <a:gdLst/>
                <a:ahLst/>
                <a:cxnLst/>
                <a:rect l="l" t="t" r="r" b="b"/>
                <a:pathLst>
                  <a:path w="849" h="3454" extrusionOk="0">
                    <a:moveTo>
                      <a:pt x="0" y="1"/>
                    </a:moveTo>
                    <a:lnTo>
                      <a:pt x="26" y="3453"/>
                    </a:lnTo>
                    <a:lnTo>
                      <a:pt x="848" y="3453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59"/>
              <p:cNvSpPr/>
              <p:nvPr/>
            </p:nvSpPr>
            <p:spPr>
              <a:xfrm>
                <a:off x="-584671" y="2130167"/>
                <a:ext cx="150279" cy="402382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54" extrusionOk="0">
                    <a:moveTo>
                      <a:pt x="0" y="1"/>
                    </a:moveTo>
                    <a:lnTo>
                      <a:pt x="51" y="3453"/>
                    </a:lnTo>
                    <a:lnTo>
                      <a:pt x="1290" y="3453"/>
                    </a:lnTo>
                    <a:lnTo>
                      <a:pt x="10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59"/>
              <p:cNvSpPr/>
              <p:nvPr/>
            </p:nvSpPr>
            <p:spPr>
              <a:xfrm>
                <a:off x="-834667" y="2163835"/>
                <a:ext cx="131523" cy="36871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165" extrusionOk="0">
                    <a:moveTo>
                      <a:pt x="0" y="0"/>
                    </a:moveTo>
                    <a:lnTo>
                      <a:pt x="34" y="3164"/>
                    </a:lnTo>
                    <a:lnTo>
                      <a:pt x="1128" y="3164"/>
                    </a:lnTo>
                    <a:lnTo>
                      <a:pt x="1009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59"/>
              <p:cNvSpPr/>
              <p:nvPr/>
            </p:nvSpPr>
            <p:spPr>
              <a:xfrm>
                <a:off x="-915747" y="2158825"/>
                <a:ext cx="65354" cy="373724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208" extrusionOk="0">
                    <a:moveTo>
                      <a:pt x="0" y="1"/>
                    </a:moveTo>
                    <a:lnTo>
                      <a:pt x="26" y="3207"/>
                    </a:lnTo>
                    <a:lnTo>
                      <a:pt x="560" y="3207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59"/>
              <p:cNvSpPr/>
              <p:nvPr/>
            </p:nvSpPr>
            <p:spPr>
              <a:xfrm>
                <a:off x="-1146987" y="2279400"/>
                <a:ext cx="123601" cy="253149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173" extrusionOk="0">
                    <a:moveTo>
                      <a:pt x="0" y="1"/>
                    </a:moveTo>
                    <a:lnTo>
                      <a:pt x="111" y="2172"/>
                    </a:lnTo>
                    <a:lnTo>
                      <a:pt x="1061" y="2172"/>
                    </a:lnTo>
                    <a:lnTo>
                      <a:pt x="10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59"/>
              <p:cNvSpPr/>
              <p:nvPr/>
            </p:nvSpPr>
            <p:spPr>
              <a:xfrm>
                <a:off x="-1007660" y="2188532"/>
                <a:ext cx="86090" cy="34401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953" extrusionOk="0">
                    <a:moveTo>
                      <a:pt x="0" y="0"/>
                    </a:moveTo>
                    <a:lnTo>
                      <a:pt x="26" y="2952"/>
                    </a:lnTo>
                    <a:lnTo>
                      <a:pt x="739" y="2952"/>
                    </a:lnTo>
                    <a:lnTo>
                      <a:pt x="662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59"/>
              <p:cNvSpPr/>
              <p:nvPr/>
            </p:nvSpPr>
            <p:spPr>
              <a:xfrm>
                <a:off x="-671692" y="2496784"/>
                <a:ext cx="60461" cy="22834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96" extrusionOk="0">
                    <a:moveTo>
                      <a:pt x="1" y="1"/>
                    </a:moveTo>
                    <a:lnTo>
                      <a:pt x="1" y="196"/>
                    </a:lnTo>
                    <a:lnTo>
                      <a:pt x="518" y="196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59"/>
              <p:cNvSpPr/>
              <p:nvPr/>
            </p:nvSpPr>
            <p:spPr>
              <a:xfrm>
                <a:off x="-672624" y="2457291"/>
                <a:ext cx="60344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518" y="20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59"/>
              <p:cNvSpPr/>
              <p:nvPr/>
            </p:nvSpPr>
            <p:spPr>
              <a:xfrm>
                <a:off x="-801117" y="2484901"/>
                <a:ext cx="67334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64" extrusionOk="0">
                    <a:moveTo>
                      <a:pt x="0" y="1"/>
                    </a:moveTo>
                    <a:lnTo>
                      <a:pt x="9" y="264"/>
                    </a:lnTo>
                    <a:lnTo>
                      <a:pt x="577" y="264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59"/>
              <p:cNvSpPr/>
              <p:nvPr/>
            </p:nvSpPr>
            <p:spPr>
              <a:xfrm>
                <a:off x="-904913" y="2501793"/>
                <a:ext cx="40657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3" extrusionOk="0">
                    <a:moveTo>
                      <a:pt x="1" y="0"/>
                    </a:moveTo>
                    <a:lnTo>
                      <a:pt x="1" y="153"/>
                    </a:lnTo>
                    <a:lnTo>
                      <a:pt x="349" y="153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59"/>
              <p:cNvSpPr/>
              <p:nvPr/>
            </p:nvSpPr>
            <p:spPr>
              <a:xfrm>
                <a:off x="-991817" y="2475115"/>
                <a:ext cx="47530" cy="42522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65" extrusionOk="0">
                    <a:moveTo>
                      <a:pt x="0" y="0"/>
                    </a:moveTo>
                    <a:lnTo>
                      <a:pt x="9" y="365"/>
                    </a:lnTo>
                    <a:lnTo>
                      <a:pt x="407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59"/>
              <p:cNvSpPr/>
              <p:nvPr/>
            </p:nvSpPr>
            <p:spPr>
              <a:xfrm>
                <a:off x="-1256724" y="2204259"/>
                <a:ext cx="57432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32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493" y="332"/>
                    </a:lnTo>
                    <a:lnTo>
                      <a:pt x="484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59"/>
              <p:cNvSpPr/>
              <p:nvPr/>
            </p:nvSpPr>
            <p:spPr>
              <a:xfrm>
                <a:off x="-565916" y="2481989"/>
                <a:ext cx="111719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32" extrusionOk="0">
                    <a:moveTo>
                      <a:pt x="0" y="1"/>
                    </a:moveTo>
                    <a:lnTo>
                      <a:pt x="9" y="314"/>
                    </a:lnTo>
                    <a:lnTo>
                      <a:pt x="959" y="331"/>
                    </a:lnTo>
                    <a:lnTo>
                      <a:pt x="942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59"/>
              <p:cNvSpPr/>
              <p:nvPr/>
            </p:nvSpPr>
            <p:spPr>
              <a:xfrm>
                <a:off x="-1126251" y="2494803"/>
                <a:ext cx="85158" cy="2283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96" extrusionOk="0">
                    <a:moveTo>
                      <a:pt x="1" y="1"/>
                    </a:moveTo>
                    <a:lnTo>
                      <a:pt x="9" y="196"/>
                    </a:lnTo>
                    <a:lnTo>
                      <a:pt x="730" y="19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6" name="Google Shape;2506;p59"/>
            <p:cNvGrpSpPr/>
            <p:nvPr/>
          </p:nvGrpSpPr>
          <p:grpSpPr>
            <a:xfrm>
              <a:off x="4505023" y="1645546"/>
              <a:ext cx="2154411" cy="880131"/>
              <a:chOff x="-2184318" y="2154918"/>
              <a:chExt cx="863803" cy="352871"/>
            </a:xfrm>
          </p:grpSpPr>
          <p:sp>
            <p:nvSpPr>
              <p:cNvPr id="2507" name="Google Shape;2507;p59"/>
              <p:cNvSpPr/>
              <p:nvPr/>
            </p:nvSpPr>
            <p:spPr>
              <a:xfrm>
                <a:off x="-2184318" y="2154918"/>
                <a:ext cx="150279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029" extrusionOk="0">
                    <a:moveTo>
                      <a:pt x="0" y="0"/>
                    </a:moveTo>
                    <a:lnTo>
                      <a:pt x="51" y="3028"/>
                    </a:lnTo>
                    <a:lnTo>
                      <a:pt x="1289" y="3028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59"/>
              <p:cNvSpPr/>
              <p:nvPr/>
            </p:nvSpPr>
            <p:spPr>
              <a:xfrm>
                <a:off x="-1419535" y="2154918"/>
                <a:ext cx="99021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029" extrusionOk="0">
                    <a:moveTo>
                      <a:pt x="1" y="0"/>
                    </a:moveTo>
                    <a:lnTo>
                      <a:pt x="35" y="3028"/>
                    </a:lnTo>
                    <a:lnTo>
                      <a:pt x="849" y="302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59"/>
              <p:cNvSpPr/>
              <p:nvPr/>
            </p:nvSpPr>
            <p:spPr>
              <a:xfrm>
                <a:off x="-2018314" y="2154918"/>
                <a:ext cx="131523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029" extrusionOk="0">
                    <a:moveTo>
                      <a:pt x="34" y="0"/>
                    </a:moveTo>
                    <a:lnTo>
                      <a:pt x="0" y="3028"/>
                    </a:lnTo>
                    <a:lnTo>
                      <a:pt x="1018" y="3028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59"/>
              <p:cNvSpPr/>
              <p:nvPr/>
            </p:nvSpPr>
            <p:spPr>
              <a:xfrm>
                <a:off x="-1662542" y="2252660"/>
                <a:ext cx="94943" cy="25513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190" extrusionOk="0">
                    <a:moveTo>
                      <a:pt x="42" y="1"/>
                    </a:moveTo>
                    <a:lnTo>
                      <a:pt x="0" y="2189"/>
                    </a:lnTo>
                    <a:lnTo>
                      <a:pt x="814" y="2189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59"/>
              <p:cNvSpPr/>
              <p:nvPr/>
            </p:nvSpPr>
            <p:spPr>
              <a:xfrm>
                <a:off x="-1753523" y="2154918"/>
                <a:ext cx="77236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029" extrusionOk="0">
                    <a:moveTo>
                      <a:pt x="1" y="0"/>
                    </a:moveTo>
                    <a:lnTo>
                      <a:pt x="68" y="3028"/>
                    </a:lnTo>
                    <a:lnTo>
                      <a:pt x="662" y="3028"/>
                    </a:lnTo>
                    <a:lnTo>
                      <a:pt x="6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59"/>
              <p:cNvSpPr/>
              <p:nvPr/>
            </p:nvSpPr>
            <p:spPr>
              <a:xfrm>
                <a:off x="-1886909" y="2189402"/>
                <a:ext cx="127562" cy="31838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2733" extrusionOk="0">
                    <a:moveTo>
                      <a:pt x="94" y="1"/>
                    </a:moveTo>
                    <a:lnTo>
                      <a:pt x="0" y="2732"/>
                    </a:lnTo>
                    <a:lnTo>
                      <a:pt x="1095" y="2732"/>
                    </a:lnTo>
                    <a:lnTo>
                      <a:pt x="993" y="77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59"/>
              <p:cNvSpPr/>
              <p:nvPr/>
            </p:nvSpPr>
            <p:spPr>
              <a:xfrm>
                <a:off x="-1560842" y="2183577"/>
                <a:ext cx="131639" cy="32421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783" extrusionOk="0">
                    <a:moveTo>
                      <a:pt x="1" y="0"/>
                    </a:moveTo>
                    <a:lnTo>
                      <a:pt x="35" y="2782"/>
                    </a:lnTo>
                    <a:lnTo>
                      <a:pt x="1129" y="2782"/>
                    </a:lnTo>
                    <a:lnTo>
                      <a:pt x="1010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59"/>
              <p:cNvSpPr/>
              <p:nvPr/>
            </p:nvSpPr>
            <p:spPr>
              <a:xfrm>
                <a:off x="-2000607" y="2469111"/>
                <a:ext cx="78168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5" extrusionOk="0">
                    <a:moveTo>
                      <a:pt x="1" y="1"/>
                    </a:moveTo>
                    <a:lnTo>
                      <a:pt x="1" y="204"/>
                    </a:lnTo>
                    <a:lnTo>
                      <a:pt x="663" y="204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59"/>
              <p:cNvSpPr/>
              <p:nvPr/>
            </p:nvSpPr>
            <p:spPr>
              <a:xfrm>
                <a:off x="-1999558" y="2429619"/>
                <a:ext cx="78168" cy="2376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4" extrusionOk="0">
                    <a:moveTo>
                      <a:pt x="9" y="0"/>
                    </a:moveTo>
                    <a:lnTo>
                      <a:pt x="0" y="204"/>
                    </a:lnTo>
                    <a:lnTo>
                      <a:pt x="670" y="204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59"/>
              <p:cNvSpPr/>
              <p:nvPr/>
            </p:nvSpPr>
            <p:spPr>
              <a:xfrm>
                <a:off x="-1862212" y="2459209"/>
                <a:ext cx="76188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64" extrusionOk="0">
                    <a:moveTo>
                      <a:pt x="9" y="1"/>
                    </a:moveTo>
                    <a:lnTo>
                      <a:pt x="0" y="264"/>
                    </a:lnTo>
                    <a:lnTo>
                      <a:pt x="645" y="26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59"/>
              <p:cNvSpPr/>
              <p:nvPr/>
            </p:nvSpPr>
            <p:spPr>
              <a:xfrm>
                <a:off x="-2006548" y="2169713"/>
                <a:ext cx="87138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79" extrusionOk="0">
                    <a:moveTo>
                      <a:pt x="1" y="0"/>
                    </a:moveTo>
                    <a:lnTo>
                      <a:pt x="1" y="178"/>
                    </a:lnTo>
                    <a:lnTo>
                      <a:pt x="747" y="178"/>
                    </a:lnTo>
                    <a:lnTo>
                      <a:pt x="7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59"/>
              <p:cNvSpPr/>
              <p:nvPr/>
            </p:nvSpPr>
            <p:spPr>
              <a:xfrm>
                <a:off x="-1644834" y="2473072"/>
                <a:ext cx="58480" cy="18873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62" extrusionOk="0">
                    <a:moveTo>
                      <a:pt x="9" y="1"/>
                    </a:moveTo>
                    <a:lnTo>
                      <a:pt x="1" y="162"/>
                    </a:lnTo>
                    <a:lnTo>
                      <a:pt x="493" y="16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59"/>
              <p:cNvSpPr/>
              <p:nvPr/>
            </p:nvSpPr>
            <p:spPr>
              <a:xfrm>
                <a:off x="-1732787" y="2452336"/>
                <a:ext cx="46598" cy="4461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83" extrusionOk="0">
                    <a:moveTo>
                      <a:pt x="399" y="0"/>
                    </a:moveTo>
                    <a:lnTo>
                      <a:pt x="1" y="17"/>
                    </a:lnTo>
                    <a:lnTo>
                      <a:pt x="1" y="382"/>
                    </a:lnTo>
                    <a:lnTo>
                      <a:pt x="399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59"/>
              <p:cNvSpPr/>
              <p:nvPr/>
            </p:nvSpPr>
            <p:spPr>
              <a:xfrm>
                <a:off x="-1533117" y="2202333"/>
                <a:ext cx="68266" cy="3669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15" extrusionOk="0">
                    <a:moveTo>
                      <a:pt x="9" y="0"/>
                    </a:moveTo>
                    <a:lnTo>
                      <a:pt x="0" y="314"/>
                    </a:lnTo>
                    <a:lnTo>
                      <a:pt x="586" y="314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59"/>
              <p:cNvSpPr/>
              <p:nvPr/>
            </p:nvSpPr>
            <p:spPr>
              <a:xfrm>
                <a:off x="-1412546" y="2173674"/>
                <a:ext cx="55452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32" extrusionOk="0">
                    <a:moveTo>
                      <a:pt x="9" y="0"/>
                    </a:moveTo>
                    <a:lnTo>
                      <a:pt x="0" y="306"/>
                    </a:lnTo>
                    <a:lnTo>
                      <a:pt x="467" y="331"/>
                    </a:lnTo>
                    <a:lnTo>
                      <a:pt x="475" y="1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59"/>
              <p:cNvSpPr/>
              <p:nvPr/>
            </p:nvSpPr>
            <p:spPr>
              <a:xfrm>
                <a:off x="-2153796" y="2449307"/>
                <a:ext cx="68383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32" extrusionOk="0">
                    <a:moveTo>
                      <a:pt x="586" y="1"/>
                    </a:moveTo>
                    <a:lnTo>
                      <a:pt x="9" y="26"/>
                    </a:lnTo>
                    <a:lnTo>
                      <a:pt x="1" y="332"/>
                    </a:lnTo>
                    <a:lnTo>
                      <a:pt x="578" y="306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59"/>
              <p:cNvSpPr/>
              <p:nvPr/>
            </p:nvSpPr>
            <p:spPr>
              <a:xfrm>
                <a:off x="-2172552" y="2174606"/>
                <a:ext cx="87138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24" extrusionOk="0">
                    <a:moveTo>
                      <a:pt x="747" y="1"/>
                    </a:moveTo>
                    <a:lnTo>
                      <a:pt x="9" y="18"/>
                    </a:lnTo>
                    <a:lnTo>
                      <a:pt x="1" y="323"/>
                    </a:lnTo>
                    <a:lnTo>
                      <a:pt x="739" y="315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59"/>
              <p:cNvSpPr/>
              <p:nvPr/>
            </p:nvSpPr>
            <p:spPr>
              <a:xfrm>
                <a:off x="-1542087" y="2466199"/>
                <a:ext cx="90051" cy="27726"/>
              </a:xfrm>
              <a:custGeom>
                <a:avLst/>
                <a:gdLst/>
                <a:ahLst/>
                <a:cxnLst/>
                <a:rect l="l" t="t" r="r" b="b"/>
                <a:pathLst>
                  <a:path w="773" h="238" extrusionOk="0">
                    <a:moveTo>
                      <a:pt x="1" y="0"/>
                    </a:moveTo>
                    <a:lnTo>
                      <a:pt x="18" y="238"/>
                    </a:lnTo>
                    <a:lnTo>
                      <a:pt x="773" y="238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59"/>
              <p:cNvSpPr/>
              <p:nvPr/>
            </p:nvSpPr>
            <p:spPr>
              <a:xfrm>
                <a:off x="-1407653" y="2425658"/>
                <a:ext cx="68266" cy="732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9" extrusionOk="0">
                    <a:moveTo>
                      <a:pt x="1" y="0"/>
                    </a:moveTo>
                    <a:lnTo>
                      <a:pt x="9" y="628"/>
                    </a:lnTo>
                    <a:lnTo>
                      <a:pt x="586" y="628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6" name="Google Shape;2526;p59"/>
          <p:cNvGrpSpPr/>
          <p:nvPr/>
        </p:nvGrpSpPr>
        <p:grpSpPr>
          <a:xfrm rot="-1153778" flipH="1">
            <a:off x="2672948" y="1309973"/>
            <a:ext cx="947102" cy="501415"/>
            <a:chOff x="-1074225" y="4512538"/>
            <a:chExt cx="714950" cy="378500"/>
          </a:xfrm>
        </p:grpSpPr>
        <p:sp>
          <p:nvSpPr>
            <p:cNvPr id="2527" name="Google Shape;2527;p59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9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9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9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9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9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9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9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9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9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9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38" name="Google Shape;2538;p59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4150" y="2257375"/>
            <a:ext cx="3142600" cy="21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60"/>
          <p:cNvSpPr/>
          <p:nvPr/>
        </p:nvSpPr>
        <p:spPr>
          <a:xfrm>
            <a:off x="745801" y="1210130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60"/>
          <p:cNvSpPr/>
          <p:nvPr/>
        </p:nvSpPr>
        <p:spPr>
          <a:xfrm>
            <a:off x="745801" y="2448605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60"/>
          <p:cNvSpPr/>
          <p:nvPr/>
        </p:nvSpPr>
        <p:spPr>
          <a:xfrm>
            <a:off x="745801" y="3687080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60"/>
          <p:cNvSpPr/>
          <p:nvPr/>
        </p:nvSpPr>
        <p:spPr>
          <a:xfrm>
            <a:off x="3809451" y="1210130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60"/>
          <p:cNvSpPr/>
          <p:nvPr/>
        </p:nvSpPr>
        <p:spPr>
          <a:xfrm>
            <a:off x="3809451" y="2448605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60"/>
          <p:cNvSpPr/>
          <p:nvPr/>
        </p:nvSpPr>
        <p:spPr>
          <a:xfrm>
            <a:off x="3809451" y="3687080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60"/>
          <p:cNvSpPr txBox="1">
            <a:spLocks noGrp="1"/>
          </p:cNvSpPr>
          <p:nvPr>
            <p:ph type="title" idx="2"/>
          </p:nvPr>
        </p:nvSpPr>
        <p:spPr>
          <a:xfrm>
            <a:off x="710475" y="1245886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50" name="Google Shape;2550;p60"/>
          <p:cNvSpPr txBox="1">
            <a:spLocks noGrp="1"/>
          </p:cNvSpPr>
          <p:nvPr>
            <p:ph type="title" idx="5"/>
          </p:nvPr>
        </p:nvSpPr>
        <p:spPr>
          <a:xfrm>
            <a:off x="710475" y="3733711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51" name="Google Shape;2551;p60"/>
          <p:cNvSpPr txBox="1">
            <a:spLocks noGrp="1"/>
          </p:cNvSpPr>
          <p:nvPr>
            <p:ph type="title" idx="8"/>
          </p:nvPr>
        </p:nvSpPr>
        <p:spPr>
          <a:xfrm>
            <a:off x="710475" y="2489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52" name="Google Shape;2552;p60"/>
          <p:cNvSpPr txBox="1">
            <a:spLocks noGrp="1"/>
          </p:cNvSpPr>
          <p:nvPr>
            <p:ph type="title" idx="14"/>
          </p:nvPr>
        </p:nvSpPr>
        <p:spPr>
          <a:xfrm>
            <a:off x="3782275" y="1245886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53" name="Google Shape;2553;p60"/>
          <p:cNvSpPr txBox="1">
            <a:spLocks noGrp="1"/>
          </p:cNvSpPr>
          <p:nvPr>
            <p:ph type="title" idx="17"/>
          </p:nvPr>
        </p:nvSpPr>
        <p:spPr>
          <a:xfrm>
            <a:off x="3782275" y="3733711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54" name="Google Shape;2554;p60"/>
          <p:cNvSpPr txBox="1">
            <a:spLocks noGrp="1"/>
          </p:cNvSpPr>
          <p:nvPr>
            <p:ph type="title" idx="20"/>
          </p:nvPr>
        </p:nvSpPr>
        <p:spPr>
          <a:xfrm>
            <a:off x="3782275" y="2489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55" name="Google Shape;2555;p60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</a:t>
            </a:r>
            <a:endParaRPr/>
          </a:p>
        </p:txBody>
      </p:sp>
      <p:sp>
        <p:nvSpPr>
          <p:cNvPr id="2556" name="Google Shape;2556;p60"/>
          <p:cNvSpPr txBox="1">
            <a:spLocks noGrp="1"/>
          </p:cNvSpPr>
          <p:nvPr>
            <p:ph type="title"/>
          </p:nvPr>
        </p:nvSpPr>
        <p:spPr>
          <a:xfrm>
            <a:off x="1254725" y="1315925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Data</a:t>
            </a:r>
            <a:endParaRPr/>
          </a:p>
        </p:txBody>
      </p:sp>
      <p:sp>
        <p:nvSpPr>
          <p:cNvPr id="2557" name="Google Shape;2557;p60"/>
          <p:cNvSpPr txBox="1">
            <a:spLocks noGrp="1"/>
          </p:cNvSpPr>
          <p:nvPr>
            <p:ph type="subTitle" idx="1"/>
          </p:nvPr>
        </p:nvSpPr>
        <p:spPr>
          <a:xfrm>
            <a:off x="1254725" y="1635950"/>
            <a:ext cx="224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100 books from Gutenberg library</a:t>
            </a:r>
            <a:endParaRPr/>
          </a:p>
        </p:txBody>
      </p:sp>
      <p:sp>
        <p:nvSpPr>
          <p:cNvPr id="2558" name="Google Shape;2558;p60"/>
          <p:cNvSpPr txBox="1">
            <a:spLocks noGrp="1"/>
          </p:cNvSpPr>
          <p:nvPr>
            <p:ph type="title" idx="3"/>
          </p:nvPr>
        </p:nvSpPr>
        <p:spPr>
          <a:xfrm>
            <a:off x="1254725" y="3803750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Corpus</a:t>
            </a:r>
            <a:endParaRPr/>
          </a:p>
        </p:txBody>
      </p:sp>
      <p:sp>
        <p:nvSpPr>
          <p:cNvPr id="2559" name="Google Shape;2559;p60"/>
          <p:cNvSpPr txBox="1">
            <a:spLocks noGrp="1"/>
          </p:cNvSpPr>
          <p:nvPr>
            <p:ph type="subTitle" idx="4"/>
          </p:nvPr>
        </p:nvSpPr>
        <p:spPr>
          <a:xfrm>
            <a:off x="1254725" y="4123775"/>
            <a:ext cx="224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stop words, numbers, etc.</a:t>
            </a:r>
            <a:endParaRPr/>
          </a:p>
        </p:txBody>
      </p:sp>
      <p:sp>
        <p:nvSpPr>
          <p:cNvPr id="2560" name="Google Shape;2560;p60"/>
          <p:cNvSpPr txBox="1">
            <a:spLocks noGrp="1"/>
          </p:cNvSpPr>
          <p:nvPr>
            <p:ph type="title" idx="6"/>
          </p:nvPr>
        </p:nvSpPr>
        <p:spPr>
          <a:xfrm>
            <a:off x="1254725" y="2559838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</a:t>
            </a:r>
            <a:endParaRPr/>
          </a:p>
        </p:txBody>
      </p:sp>
      <p:sp>
        <p:nvSpPr>
          <p:cNvPr id="2561" name="Google Shape;2561;p60"/>
          <p:cNvSpPr txBox="1">
            <a:spLocks noGrp="1"/>
          </p:cNvSpPr>
          <p:nvPr>
            <p:ph type="subTitle" idx="7"/>
          </p:nvPr>
        </p:nvSpPr>
        <p:spPr>
          <a:xfrm>
            <a:off x="1254725" y="2879863"/>
            <a:ext cx="224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text to a corpus</a:t>
            </a:r>
            <a:endParaRPr/>
          </a:p>
        </p:txBody>
      </p:sp>
      <p:sp>
        <p:nvSpPr>
          <p:cNvPr id="2562" name="Google Shape;2562;p60"/>
          <p:cNvSpPr txBox="1">
            <a:spLocks noGrp="1"/>
          </p:cNvSpPr>
          <p:nvPr>
            <p:ph type="title" idx="9"/>
          </p:nvPr>
        </p:nvSpPr>
        <p:spPr>
          <a:xfrm>
            <a:off x="4326525" y="1315925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TDM</a:t>
            </a:r>
            <a:endParaRPr/>
          </a:p>
        </p:txBody>
      </p:sp>
      <p:sp>
        <p:nvSpPr>
          <p:cNvPr id="2563" name="Google Shape;2563;p60"/>
          <p:cNvSpPr txBox="1">
            <a:spLocks noGrp="1"/>
          </p:cNvSpPr>
          <p:nvPr>
            <p:ph type="subTitle" idx="13"/>
          </p:nvPr>
        </p:nvSpPr>
        <p:spPr>
          <a:xfrm>
            <a:off x="4326525" y="1635950"/>
            <a:ext cx="224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Term Document Matrix (TDM)</a:t>
            </a:r>
            <a:endParaRPr/>
          </a:p>
        </p:txBody>
      </p:sp>
      <p:sp>
        <p:nvSpPr>
          <p:cNvPr id="2564" name="Google Shape;2564;p60"/>
          <p:cNvSpPr txBox="1">
            <a:spLocks noGrp="1"/>
          </p:cNvSpPr>
          <p:nvPr>
            <p:ph type="title" idx="15"/>
          </p:nvPr>
        </p:nvSpPr>
        <p:spPr>
          <a:xfrm>
            <a:off x="4326525" y="3803750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Dowker Complex</a:t>
            </a:r>
            <a:endParaRPr/>
          </a:p>
        </p:txBody>
      </p:sp>
      <p:sp>
        <p:nvSpPr>
          <p:cNvPr id="2565" name="Google Shape;2565;p60"/>
          <p:cNvSpPr txBox="1">
            <a:spLocks noGrp="1"/>
          </p:cNvSpPr>
          <p:nvPr>
            <p:ph type="subTitle" idx="16"/>
          </p:nvPr>
        </p:nvSpPr>
        <p:spPr>
          <a:xfrm>
            <a:off x="4326525" y="4123775"/>
            <a:ext cx="224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the Dowker Complex</a:t>
            </a:r>
            <a:endParaRPr/>
          </a:p>
        </p:txBody>
      </p:sp>
      <p:sp>
        <p:nvSpPr>
          <p:cNvPr id="2566" name="Google Shape;2566;p60"/>
          <p:cNvSpPr txBox="1">
            <a:spLocks noGrp="1"/>
          </p:cNvSpPr>
          <p:nvPr>
            <p:ph type="title" idx="18"/>
          </p:nvPr>
        </p:nvSpPr>
        <p:spPr>
          <a:xfrm>
            <a:off x="4326525" y="2559838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</a:t>
            </a:r>
            <a:endParaRPr/>
          </a:p>
        </p:txBody>
      </p:sp>
      <p:sp>
        <p:nvSpPr>
          <p:cNvPr id="2567" name="Google Shape;2567;p60"/>
          <p:cNvSpPr txBox="1">
            <a:spLocks noGrp="1"/>
          </p:cNvSpPr>
          <p:nvPr>
            <p:ph type="subTitle" idx="19"/>
          </p:nvPr>
        </p:nvSpPr>
        <p:spPr>
          <a:xfrm>
            <a:off x="4326525" y="2879863"/>
            <a:ext cx="224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Non-zero values</a:t>
            </a:r>
            <a:endParaRPr/>
          </a:p>
        </p:txBody>
      </p:sp>
      <p:grpSp>
        <p:nvGrpSpPr>
          <p:cNvPr id="2568" name="Google Shape;2568;p60"/>
          <p:cNvGrpSpPr/>
          <p:nvPr/>
        </p:nvGrpSpPr>
        <p:grpSpPr>
          <a:xfrm>
            <a:off x="6750591" y="607857"/>
            <a:ext cx="1916494" cy="5028825"/>
            <a:chOff x="11317416" y="448182"/>
            <a:chExt cx="1916494" cy="5028825"/>
          </a:xfrm>
        </p:grpSpPr>
        <p:sp>
          <p:nvSpPr>
            <p:cNvPr id="2569" name="Google Shape;2569;p60"/>
            <p:cNvSpPr/>
            <p:nvPr/>
          </p:nvSpPr>
          <p:spPr>
            <a:xfrm>
              <a:off x="12055208" y="448182"/>
              <a:ext cx="440921" cy="398781"/>
            </a:xfrm>
            <a:custGeom>
              <a:avLst/>
              <a:gdLst/>
              <a:ahLst/>
              <a:cxnLst/>
              <a:rect l="l" t="t" r="r" b="b"/>
              <a:pathLst>
                <a:path w="3275" h="2962" extrusionOk="0">
                  <a:moveTo>
                    <a:pt x="1641" y="0"/>
                  </a:moveTo>
                  <a:cubicBezTo>
                    <a:pt x="1514" y="0"/>
                    <a:pt x="1384" y="17"/>
                    <a:pt x="1256" y="51"/>
                  </a:cubicBezTo>
                  <a:cubicBezTo>
                    <a:pt x="467" y="264"/>
                    <a:pt x="0" y="1078"/>
                    <a:pt x="212" y="1867"/>
                  </a:cubicBezTo>
                  <a:cubicBezTo>
                    <a:pt x="390" y="2527"/>
                    <a:pt x="983" y="2961"/>
                    <a:pt x="1634" y="2961"/>
                  </a:cubicBezTo>
                  <a:cubicBezTo>
                    <a:pt x="1761" y="2961"/>
                    <a:pt x="1890" y="2945"/>
                    <a:pt x="2019" y="2910"/>
                  </a:cubicBezTo>
                  <a:cubicBezTo>
                    <a:pt x="2808" y="2698"/>
                    <a:pt x="3275" y="1884"/>
                    <a:pt x="3062" y="1095"/>
                  </a:cubicBezTo>
                  <a:cubicBezTo>
                    <a:pt x="2885" y="435"/>
                    <a:pt x="2292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0"/>
            <p:cNvSpPr/>
            <p:nvPr/>
          </p:nvSpPr>
          <p:spPr>
            <a:xfrm>
              <a:off x="12092905" y="472416"/>
              <a:ext cx="365527" cy="330119"/>
            </a:xfrm>
            <a:custGeom>
              <a:avLst/>
              <a:gdLst/>
              <a:ahLst/>
              <a:cxnLst/>
              <a:rect l="l" t="t" r="r" b="b"/>
              <a:pathLst>
                <a:path w="2715" h="2452" extrusionOk="0">
                  <a:moveTo>
                    <a:pt x="1357" y="1"/>
                  </a:moveTo>
                  <a:cubicBezTo>
                    <a:pt x="1253" y="1"/>
                    <a:pt x="1148" y="14"/>
                    <a:pt x="1043" y="41"/>
                  </a:cubicBezTo>
                  <a:cubicBezTo>
                    <a:pt x="390" y="219"/>
                    <a:pt x="0" y="889"/>
                    <a:pt x="178" y="1543"/>
                  </a:cubicBezTo>
                  <a:cubicBezTo>
                    <a:pt x="327" y="2089"/>
                    <a:pt x="820" y="2451"/>
                    <a:pt x="1354" y="2451"/>
                  </a:cubicBezTo>
                  <a:cubicBezTo>
                    <a:pt x="1459" y="2451"/>
                    <a:pt x="1566" y="2437"/>
                    <a:pt x="1671" y="2408"/>
                  </a:cubicBezTo>
                  <a:cubicBezTo>
                    <a:pt x="2324" y="2230"/>
                    <a:pt x="2715" y="1560"/>
                    <a:pt x="2536" y="906"/>
                  </a:cubicBezTo>
                  <a:cubicBezTo>
                    <a:pt x="2394" y="358"/>
                    <a:pt x="1899" y="1"/>
                    <a:pt x="1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0"/>
            <p:cNvSpPr/>
            <p:nvPr/>
          </p:nvSpPr>
          <p:spPr>
            <a:xfrm>
              <a:off x="12154567" y="501900"/>
              <a:ext cx="242204" cy="241127"/>
            </a:xfrm>
            <a:custGeom>
              <a:avLst/>
              <a:gdLst/>
              <a:ahLst/>
              <a:cxnLst/>
              <a:rect l="l" t="t" r="r" b="b"/>
              <a:pathLst>
                <a:path w="1799" h="1791" extrusionOk="0">
                  <a:moveTo>
                    <a:pt x="899" y="0"/>
                  </a:moveTo>
                  <a:cubicBezTo>
                    <a:pt x="407" y="0"/>
                    <a:pt x="0" y="399"/>
                    <a:pt x="0" y="891"/>
                  </a:cubicBezTo>
                  <a:cubicBezTo>
                    <a:pt x="0" y="1391"/>
                    <a:pt x="407" y="1790"/>
                    <a:pt x="899" y="1790"/>
                  </a:cubicBezTo>
                  <a:cubicBezTo>
                    <a:pt x="1400" y="1790"/>
                    <a:pt x="1799" y="1391"/>
                    <a:pt x="1799" y="891"/>
                  </a:cubicBezTo>
                  <a:cubicBezTo>
                    <a:pt x="1799" y="399"/>
                    <a:pt x="1400" y="0"/>
                    <a:pt x="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0"/>
            <p:cNvSpPr/>
            <p:nvPr/>
          </p:nvSpPr>
          <p:spPr>
            <a:xfrm>
              <a:off x="12219595" y="523576"/>
              <a:ext cx="112149" cy="112014"/>
            </a:xfrm>
            <a:custGeom>
              <a:avLst/>
              <a:gdLst/>
              <a:ahLst/>
              <a:cxnLst/>
              <a:rect l="l" t="t" r="r" b="b"/>
              <a:pathLst>
                <a:path w="833" h="832" extrusionOk="0">
                  <a:moveTo>
                    <a:pt x="416" y="0"/>
                  </a:moveTo>
                  <a:cubicBezTo>
                    <a:pt x="187" y="0"/>
                    <a:pt x="1" y="187"/>
                    <a:pt x="1" y="416"/>
                  </a:cubicBezTo>
                  <a:cubicBezTo>
                    <a:pt x="1" y="645"/>
                    <a:pt x="187" y="832"/>
                    <a:pt x="416" y="832"/>
                  </a:cubicBezTo>
                  <a:cubicBezTo>
                    <a:pt x="645" y="832"/>
                    <a:pt x="832" y="645"/>
                    <a:pt x="832" y="416"/>
                  </a:cubicBezTo>
                  <a:cubicBezTo>
                    <a:pt x="832" y="187"/>
                    <a:pt x="645" y="0"/>
                    <a:pt x="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0"/>
            <p:cNvSpPr/>
            <p:nvPr/>
          </p:nvSpPr>
          <p:spPr>
            <a:xfrm>
              <a:off x="11382444" y="627244"/>
              <a:ext cx="1787516" cy="781542"/>
            </a:xfrm>
            <a:custGeom>
              <a:avLst/>
              <a:gdLst/>
              <a:ahLst/>
              <a:cxnLst/>
              <a:rect l="l" t="t" r="r" b="b"/>
              <a:pathLst>
                <a:path w="13277" h="5805" extrusionOk="0">
                  <a:moveTo>
                    <a:pt x="9" y="5804"/>
                  </a:moveTo>
                  <a:lnTo>
                    <a:pt x="1" y="5805"/>
                  </a:lnTo>
                  <a:lnTo>
                    <a:pt x="9" y="5805"/>
                  </a:lnTo>
                  <a:cubicBezTo>
                    <a:pt x="9" y="5804"/>
                    <a:pt x="9" y="5804"/>
                    <a:pt x="9" y="5804"/>
                  </a:cubicBezTo>
                  <a:close/>
                  <a:moveTo>
                    <a:pt x="5303" y="1"/>
                  </a:moveTo>
                  <a:cubicBezTo>
                    <a:pt x="4677" y="1"/>
                    <a:pt x="4007" y="259"/>
                    <a:pt x="3725" y="774"/>
                  </a:cubicBezTo>
                  <a:cubicBezTo>
                    <a:pt x="3614" y="978"/>
                    <a:pt x="3538" y="1190"/>
                    <a:pt x="3496" y="1385"/>
                  </a:cubicBezTo>
                  <a:cubicBezTo>
                    <a:pt x="3402" y="1775"/>
                    <a:pt x="3428" y="2098"/>
                    <a:pt x="3436" y="2216"/>
                  </a:cubicBezTo>
                  <a:lnTo>
                    <a:pt x="3436" y="2225"/>
                  </a:lnTo>
                  <a:cubicBezTo>
                    <a:pt x="3436" y="2233"/>
                    <a:pt x="3436" y="2233"/>
                    <a:pt x="3436" y="2242"/>
                  </a:cubicBezTo>
                  <a:cubicBezTo>
                    <a:pt x="3436" y="2242"/>
                    <a:pt x="3436" y="2250"/>
                    <a:pt x="3445" y="2250"/>
                  </a:cubicBezTo>
                  <a:cubicBezTo>
                    <a:pt x="3445" y="2250"/>
                    <a:pt x="3445" y="2259"/>
                    <a:pt x="3445" y="2259"/>
                  </a:cubicBezTo>
                  <a:lnTo>
                    <a:pt x="3445" y="2267"/>
                  </a:lnTo>
                  <a:cubicBezTo>
                    <a:pt x="3445" y="2267"/>
                    <a:pt x="3203" y="1704"/>
                    <a:pt x="2582" y="1704"/>
                  </a:cubicBezTo>
                  <a:cubicBezTo>
                    <a:pt x="2449" y="1704"/>
                    <a:pt x="2299" y="1729"/>
                    <a:pt x="2130" y="1792"/>
                  </a:cubicBezTo>
                  <a:cubicBezTo>
                    <a:pt x="1595" y="1987"/>
                    <a:pt x="1383" y="2369"/>
                    <a:pt x="1307" y="2658"/>
                  </a:cubicBezTo>
                  <a:cubicBezTo>
                    <a:pt x="1299" y="2692"/>
                    <a:pt x="1299" y="2717"/>
                    <a:pt x="1290" y="2751"/>
                  </a:cubicBezTo>
                  <a:cubicBezTo>
                    <a:pt x="1290" y="2751"/>
                    <a:pt x="1290" y="2759"/>
                    <a:pt x="1290" y="2768"/>
                  </a:cubicBezTo>
                  <a:cubicBezTo>
                    <a:pt x="1282" y="2785"/>
                    <a:pt x="1282" y="2810"/>
                    <a:pt x="1282" y="2827"/>
                  </a:cubicBezTo>
                  <a:cubicBezTo>
                    <a:pt x="1282" y="2836"/>
                    <a:pt x="1282" y="2844"/>
                    <a:pt x="1282" y="2853"/>
                  </a:cubicBezTo>
                  <a:cubicBezTo>
                    <a:pt x="1282" y="2870"/>
                    <a:pt x="1282" y="2887"/>
                    <a:pt x="1282" y="2904"/>
                  </a:cubicBezTo>
                  <a:lnTo>
                    <a:pt x="1282" y="2921"/>
                  </a:lnTo>
                  <a:cubicBezTo>
                    <a:pt x="1282" y="2938"/>
                    <a:pt x="1282" y="2954"/>
                    <a:pt x="1282" y="2971"/>
                  </a:cubicBezTo>
                  <a:cubicBezTo>
                    <a:pt x="1282" y="2954"/>
                    <a:pt x="1273" y="2929"/>
                    <a:pt x="1273" y="2904"/>
                  </a:cubicBezTo>
                  <a:cubicBezTo>
                    <a:pt x="1273" y="2904"/>
                    <a:pt x="1265" y="2895"/>
                    <a:pt x="1265" y="2895"/>
                  </a:cubicBezTo>
                  <a:cubicBezTo>
                    <a:pt x="1265" y="2870"/>
                    <a:pt x="1256" y="2844"/>
                    <a:pt x="1248" y="2819"/>
                  </a:cubicBezTo>
                  <a:cubicBezTo>
                    <a:pt x="1248" y="2819"/>
                    <a:pt x="1248" y="2810"/>
                    <a:pt x="1248" y="2810"/>
                  </a:cubicBezTo>
                  <a:cubicBezTo>
                    <a:pt x="1239" y="2785"/>
                    <a:pt x="1231" y="2751"/>
                    <a:pt x="1222" y="2725"/>
                  </a:cubicBezTo>
                  <a:cubicBezTo>
                    <a:pt x="1222" y="2717"/>
                    <a:pt x="1222" y="2717"/>
                    <a:pt x="1222" y="2717"/>
                  </a:cubicBezTo>
                  <a:cubicBezTo>
                    <a:pt x="1129" y="2335"/>
                    <a:pt x="925" y="1767"/>
                    <a:pt x="603" y="1767"/>
                  </a:cubicBezTo>
                  <a:cubicBezTo>
                    <a:pt x="145" y="1767"/>
                    <a:pt x="18" y="3090"/>
                    <a:pt x="9" y="5304"/>
                  </a:cubicBezTo>
                  <a:lnTo>
                    <a:pt x="9" y="5338"/>
                  </a:lnTo>
                  <a:cubicBezTo>
                    <a:pt x="9" y="5491"/>
                    <a:pt x="9" y="5643"/>
                    <a:pt x="9" y="5804"/>
                  </a:cubicBezTo>
                  <a:lnTo>
                    <a:pt x="9" y="5804"/>
                  </a:lnTo>
                  <a:lnTo>
                    <a:pt x="6626" y="5050"/>
                  </a:lnTo>
                  <a:lnTo>
                    <a:pt x="13277" y="5805"/>
                  </a:lnTo>
                  <a:cubicBezTo>
                    <a:pt x="13277" y="5644"/>
                    <a:pt x="13277" y="5491"/>
                    <a:pt x="13277" y="5338"/>
                  </a:cubicBezTo>
                  <a:lnTo>
                    <a:pt x="13277" y="5296"/>
                  </a:lnTo>
                  <a:cubicBezTo>
                    <a:pt x="13277" y="5160"/>
                    <a:pt x="13268" y="5024"/>
                    <a:pt x="13268" y="4889"/>
                  </a:cubicBezTo>
                  <a:lnTo>
                    <a:pt x="13268" y="4872"/>
                  </a:lnTo>
                  <a:cubicBezTo>
                    <a:pt x="13243" y="2921"/>
                    <a:pt x="13107" y="1767"/>
                    <a:pt x="12674" y="1767"/>
                  </a:cubicBezTo>
                  <a:cubicBezTo>
                    <a:pt x="12377" y="1767"/>
                    <a:pt x="12191" y="2233"/>
                    <a:pt x="12080" y="2607"/>
                  </a:cubicBezTo>
                  <a:cubicBezTo>
                    <a:pt x="12072" y="2641"/>
                    <a:pt x="12063" y="2675"/>
                    <a:pt x="12055" y="2708"/>
                  </a:cubicBezTo>
                  <a:cubicBezTo>
                    <a:pt x="12055" y="2717"/>
                    <a:pt x="12047" y="2717"/>
                    <a:pt x="12047" y="2725"/>
                  </a:cubicBezTo>
                  <a:cubicBezTo>
                    <a:pt x="12038" y="2751"/>
                    <a:pt x="12038" y="2785"/>
                    <a:pt x="12030" y="2810"/>
                  </a:cubicBezTo>
                  <a:lnTo>
                    <a:pt x="12021" y="2827"/>
                  </a:lnTo>
                  <a:cubicBezTo>
                    <a:pt x="12021" y="2853"/>
                    <a:pt x="12013" y="2870"/>
                    <a:pt x="12013" y="2895"/>
                  </a:cubicBezTo>
                  <a:cubicBezTo>
                    <a:pt x="12013" y="2904"/>
                    <a:pt x="12004" y="2904"/>
                    <a:pt x="12004" y="2912"/>
                  </a:cubicBezTo>
                  <a:cubicBezTo>
                    <a:pt x="12004" y="2932"/>
                    <a:pt x="11999" y="2947"/>
                    <a:pt x="11993" y="2960"/>
                  </a:cubicBezTo>
                  <a:lnTo>
                    <a:pt x="11993" y="2960"/>
                  </a:lnTo>
                  <a:cubicBezTo>
                    <a:pt x="11996" y="2949"/>
                    <a:pt x="11996" y="2933"/>
                    <a:pt x="11996" y="2921"/>
                  </a:cubicBezTo>
                  <a:lnTo>
                    <a:pt x="11996" y="2904"/>
                  </a:lnTo>
                  <a:cubicBezTo>
                    <a:pt x="11996" y="2887"/>
                    <a:pt x="11996" y="2870"/>
                    <a:pt x="11996" y="2853"/>
                  </a:cubicBezTo>
                  <a:cubicBezTo>
                    <a:pt x="11996" y="2844"/>
                    <a:pt x="11996" y="2836"/>
                    <a:pt x="11996" y="2827"/>
                  </a:cubicBezTo>
                  <a:cubicBezTo>
                    <a:pt x="11996" y="2810"/>
                    <a:pt x="11987" y="2785"/>
                    <a:pt x="11987" y="2768"/>
                  </a:cubicBezTo>
                  <a:cubicBezTo>
                    <a:pt x="11987" y="2759"/>
                    <a:pt x="11987" y="2751"/>
                    <a:pt x="11987" y="2751"/>
                  </a:cubicBezTo>
                  <a:cubicBezTo>
                    <a:pt x="11979" y="2717"/>
                    <a:pt x="11970" y="2692"/>
                    <a:pt x="11962" y="2658"/>
                  </a:cubicBezTo>
                  <a:cubicBezTo>
                    <a:pt x="11894" y="2361"/>
                    <a:pt x="11682" y="1987"/>
                    <a:pt x="11139" y="1792"/>
                  </a:cubicBezTo>
                  <a:cubicBezTo>
                    <a:pt x="10970" y="1729"/>
                    <a:pt x="10819" y="1704"/>
                    <a:pt x="10686" y="1704"/>
                  </a:cubicBezTo>
                  <a:cubicBezTo>
                    <a:pt x="10066" y="1704"/>
                    <a:pt x="9824" y="2267"/>
                    <a:pt x="9824" y="2267"/>
                  </a:cubicBezTo>
                  <a:lnTo>
                    <a:pt x="9824" y="2259"/>
                  </a:lnTo>
                  <a:cubicBezTo>
                    <a:pt x="9824" y="2259"/>
                    <a:pt x="9824" y="2250"/>
                    <a:pt x="9824" y="2250"/>
                  </a:cubicBezTo>
                  <a:cubicBezTo>
                    <a:pt x="9824" y="2250"/>
                    <a:pt x="9824" y="2242"/>
                    <a:pt x="9824" y="2242"/>
                  </a:cubicBezTo>
                  <a:cubicBezTo>
                    <a:pt x="9824" y="2233"/>
                    <a:pt x="9832" y="2233"/>
                    <a:pt x="9832" y="2225"/>
                  </a:cubicBezTo>
                  <a:lnTo>
                    <a:pt x="9832" y="2216"/>
                  </a:lnTo>
                  <a:cubicBezTo>
                    <a:pt x="9841" y="2098"/>
                    <a:pt x="9866" y="1775"/>
                    <a:pt x="9773" y="1385"/>
                  </a:cubicBezTo>
                  <a:cubicBezTo>
                    <a:pt x="9731" y="1190"/>
                    <a:pt x="9654" y="978"/>
                    <a:pt x="9536" y="774"/>
                  </a:cubicBezTo>
                  <a:cubicBezTo>
                    <a:pt x="9254" y="259"/>
                    <a:pt x="8584" y="1"/>
                    <a:pt x="7957" y="1"/>
                  </a:cubicBezTo>
                  <a:cubicBezTo>
                    <a:pt x="7604" y="1"/>
                    <a:pt x="7264" y="83"/>
                    <a:pt x="7016" y="248"/>
                  </a:cubicBezTo>
                  <a:cubicBezTo>
                    <a:pt x="6982" y="274"/>
                    <a:pt x="6957" y="291"/>
                    <a:pt x="6931" y="316"/>
                  </a:cubicBezTo>
                  <a:cubicBezTo>
                    <a:pt x="6906" y="342"/>
                    <a:pt x="6880" y="359"/>
                    <a:pt x="6855" y="384"/>
                  </a:cubicBezTo>
                  <a:lnTo>
                    <a:pt x="6855" y="393"/>
                  </a:lnTo>
                  <a:cubicBezTo>
                    <a:pt x="6829" y="410"/>
                    <a:pt x="6804" y="435"/>
                    <a:pt x="6787" y="460"/>
                  </a:cubicBezTo>
                  <a:cubicBezTo>
                    <a:pt x="6787" y="460"/>
                    <a:pt x="6787" y="469"/>
                    <a:pt x="6787" y="469"/>
                  </a:cubicBezTo>
                  <a:cubicBezTo>
                    <a:pt x="6770" y="494"/>
                    <a:pt x="6753" y="520"/>
                    <a:pt x="6736" y="545"/>
                  </a:cubicBezTo>
                  <a:cubicBezTo>
                    <a:pt x="6736" y="545"/>
                    <a:pt x="6728" y="554"/>
                    <a:pt x="6728" y="554"/>
                  </a:cubicBezTo>
                  <a:cubicBezTo>
                    <a:pt x="6711" y="579"/>
                    <a:pt x="6702" y="605"/>
                    <a:pt x="6694" y="630"/>
                  </a:cubicBezTo>
                  <a:cubicBezTo>
                    <a:pt x="6685" y="639"/>
                    <a:pt x="6685" y="647"/>
                    <a:pt x="6685" y="656"/>
                  </a:cubicBezTo>
                  <a:cubicBezTo>
                    <a:pt x="6668" y="673"/>
                    <a:pt x="6660" y="707"/>
                    <a:pt x="6660" y="732"/>
                  </a:cubicBezTo>
                  <a:cubicBezTo>
                    <a:pt x="6651" y="740"/>
                    <a:pt x="6651" y="740"/>
                    <a:pt x="6651" y="749"/>
                  </a:cubicBezTo>
                  <a:cubicBezTo>
                    <a:pt x="6643" y="783"/>
                    <a:pt x="6634" y="808"/>
                    <a:pt x="6634" y="834"/>
                  </a:cubicBezTo>
                  <a:cubicBezTo>
                    <a:pt x="6634" y="842"/>
                    <a:pt x="6626" y="842"/>
                    <a:pt x="6626" y="851"/>
                  </a:cubicBezTo>
                  <a:cubicBezTo>
                    <a:pt x="6626" y="842"/>
                    <a:pt x="6626" y="842"/>
                    <a:pt x="6626" y="834"/>
                  </a:cubicBezTo>
                  <a:cubicBezTo>
                    <a:pt x="6626" y="808"/>
                    <a:pt x="6617" y="783"/>
                    <a:pt x="6609" y="749"/>
                  </a:cubicBezTo>
                  <a:cubicBezTo>
                    <a:pt x="6609" y="740"/>
                    <a:pt x="6609" y="740"/>
                    <a:pt x="6600" y="732"/>
                  </a:cubicBezTo>
                  <a:cubicBezTo>
                    <a:pt x="6592" y="698"/>
                    <a:pt x="6583" y="673"/>
                    <a:pt x="6575" y="647"/>
                  </a:cubicBezTo>
                  <a:cubicBezTo>
                    <a:pt x="6575" y="647"/>
                    <a:pt x="6575" y="639"/>
                    <a:pt x="6566" y="630"/>
                  </a:cubicBezTo>
                  <a:cubicBezTo>
                    <a:pt x="6558" y="605"/>
                    <a:pt x="6550" y="579"/>
                    <a:pt x="6533" y="554"/>
                  </a:cubicBezTo>
                  <a:cubicBezTo>
                    <a:pt x="6533" y="554"/>
                    <a:pt x="6524" y="545"/>
                    <a:pt x="6524" y="545"/>
                  </a:cubicBezTo>
                  <a:cubicBezTo>
                    <a:pt x="6507" y="520"/>
                    <a:pt x="6490" y="494"/>
                    <a:pt x="6473" y="469"/>
                  </a:cubicBezTo>
                  <a:cubicBezTo>
                    <a:pt x="6473" y="469"/>
                    <a:pt x="6473" y="460"/>
                    <a:pt x="6473" y="460"/>
                  </a:cubicBezTo>
                  <a:cubicBezTo>
                    <a:pt x="6448" y="435"/>
                    <a:pt x="6431" y="410"/>
                    <a:pt x="6405" y="384"/>
                  </a:cubicBezTo>
                  <a:cubicBezTo>
                    <a:pt x="6380" y="359"/>
                    <a:pt x="6354" y="342"/>
                    <a:pt x="6329" y="316"/>
                  </a:cubicBezTo>
                  <a:cubicBezTo>
                    <a:pt x="6304" y="291"/>
                    <a:pt x="6270" y="274"/>
                    <a:pt x="6244" y="248"/>
                  </a:cubicBezTo>
                  <a:cubicBezTo>
                    <a:pt x="5996" y="83"/>
                    <a:pt x="5657" y="1"/>
                    <a:pt x="5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0"/>
            <p:cNvSpPr/>
            <p:nvPr/>
          </p:nvSpPr>
          <p:spPr>
            <a:xfrm>
              <a:off x="11382444" y="648786"/>
              <a:ext cx="893287" cy="781676"/>
            </a:xfrm>
            <a:custGeom>
              <a:avLst/>
              <a:gdLst/>
              <a:ahLst/>
              <a:cxnLst/>
              <a:rect l="l" t="t" r="r" b="b"/>
              <a:pathLst>
                <a:path w="6635" h="5806" extrusionOk="0">
                  <a:moveTo>
                    <a:pt x="5298" y="0"/>
                  </a:moveTo>
                  <a:cubicBezTo>
                    <a:pt x="4673" y="0"/>
                    <a:pt x="4006" y="261"/>
                    <a:pt x="3725" y="776"/>
                  </a:cubicBezTo>
                  <a:cubicBezTo>
                    <a:pt x="3309" y="1522"/>
                    <a:pt x="3436" y="2269"/>
                    <a:pt x="3436" y="2269"/>
                  </a:cubicBezTo>
                  <a:cubicBezTo>
                    <a:pt x="3436" y="2269"/>
                    <a:pt x="3193" y="1700"/>
                    <a:pt x="2571" y="1700"/>
                  </a:cubicBezTo>
                  <a:cubicBezTo>
                    <a:pt x="2441" y="1700"/>
                    <a:pt x="2294" y="1725"/>
                    <a:pt x="2130" y="1785"/>
                  </a:cubicBezTo>
                  <a:cubicBezTo>
                    <a:pt x="1341" y="2073"/>
                    <a:pt x="1248" y="2752"/>
                    <a:pt x="1282" y="2973"/>
                  </a:cubicBezTo>
                  <a:cubicBezTo>
                    <a:pt x="1222" y="2701"/>
                    <a:pt x="1019" y="1768"/>
                    <a:pt x="594" y="1768"/>
                  </a:cubicBezTo>
                  <a:cubicBezTo>
                    <a:pt x="102" y="1768"/>
                    <a:pt x="1" y="3287"/>
                    <a:pt x="1" y="5806"/>
                  </a:cubicBezTo>
                  <a:lnTo>
                    <a:pt x="6634" y="5042"/>
                  </a:lnTo>
                  <a:lnTo>
                    <a:pt x="6634" y="979"/>
                  </a:lnTo>
                  <a:cubicBezTo>
                    <a:pt x="6634" y="323"/>
                    <a:pt x="5993" y="0"/>
                    <a:pt x="5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0"/>
            <p:cNvSpPr/>
            <p:nvPr/>
          </p:nvSpPr>
          <p:spPr>
            <a:xfrm>
              <a:off x="11382444" y="667500"/>
              <a:ext cx="903519" cy="762962"/>
            </a:xfrm>
            <a:custGeom>
              <a:avLst/>
              <a:gdLst/>
              <a:ahLst/>
              <a:cxnLst/>
              <a:rect l="l" t="t" r="r" b="b"/>
              <a:pathLst>
                <a:path w="6711" h="5667" extrusionOk="0">
                  <a:moveTo>
                    <a:pt x="6236" y="0"/>
                  </a:moveTo>
                  <a:cubicBezTo>
                    <a:pt x="6651" y="492"/>
                    <a:pt x="6711" y="1349"/>
                    <a:pt x="6346" y="1960"/>
                  </a:cubicBezTo>
                  <a:cubicBezTo>
                    <a:pt x="6037" y="2475"/>
                    <a:pt x="5501" y="2762"/>
                    <a:pt x="4966" y="2762"/>
                  </a:cubicBezTo>
                  <a:cubicBezTo>
                    <a:pt x="4707" y="2762"/>
                    <a:pt x="4449" y="2695"/>
                    <a:pt x="4217" y="2554"/>
                  </a:cubicBezTo>
                  <a:cubicBezTo>
                    <a:pt x="3725" y="2257"/>
                    <a:pt x="3470" y="1705"/>
                    <a:pt x="3513" y="1146"/>
                  </a:cubicBezTo>
                  <a:lnTo>
                    <a:pt x="3513" y="1146"/>
                  </a:lnTo>
                  <a:cubicBezTo>
                    <a:pt x="3360" y="1688"/>
                    <a:pt x="3436" y="2121"/>
                    <a:pt x="3436" y="2121"/>
                  </a:cubicBezTo>
                  <a:cubicBezTo>
                    <a:pt x="3436" y="2121"/>
                    <a:pt x="3402" y="2036"/>
                    <a:pt x="3317" y="1926"/>
                  </a:cubicBezTo>
                  <a:lnTo>
                    <a:pt x="3317" y="1926"/>
                  </a:lnTo>
                  <a:cubicBezTo>
                    <a:pt x="3377" y="2070"/>
                    <a:pt x="3419" y="2223"/>
                    <a:pt x="3419" y="2393"/>
                  </a:cubicBezTo>
                  <a:cubicBezTo>
                    <a:pt x="3419" y="2978"/>
                    <a:pt x="2944" y="3453"/>
                    <a:pt x="2359" y="3453"/>
                  </a:cubicBezTo>
                  <a:cubicBezTo>
                    <a:pt x="1816" y="3453"/>
                    <a:pt x="1366" y="3046"/>
                    <a:pt x="1307" y="2520"/>
                  </a:cubicBezTo>
                  <a:cubicBezTo>
                    <a:pt x="1273" y="2655"/>
                    <a:pt x="1273" y="2766"/>
                    <a:pt x="1282" y="2834"/>
                  </a:cubicBezTo>
                  <a:cubicBezTo>
                    <a:pt x="1248" y="2672"/>
                    <a:pt x="1163" y="2299"/>
                    <a:pt x="1019" y="2002"/>
                  </a:cubicBezTo>
                  <a:lnTo>
                    <a:pt x="1019" y="2002"/>
                  </a:lnTo>
                  <a:cubicBezTo>
                    <a:pt x="1086" y="2214"/>
                    <a:pt x="1129" y="2486"/>
                    <a:pt x="1129" y="2783"/>
                  </a:cubicBezTo>
                  <a:cubicBezTo>
                    <a:pt x="1129" y="3470"/>
                    <a:pt x="900" y="4030"/>
                    <a:pt x="620" y="4030"/>
                  </a:cubicBezTo>
                  <a:cubicBezTo>
                    <a:pt x="348" y="4030"/>
                    <a:pt x="119" y="3470"/>
                    <a:pt x="119" y="2783"/>
                  </a:cubicBezTo>
                  <a:cubicBezTo>
                    <a:pt x="119" y="2740"/>
                    <a:pt x="119" y="2698"/>
                    <a:pt x="119" y="2655"/>
                  </a:cubicBezTo>
                  <a:cubicBezTo>
                    <a:pt x="26" y="3351"/>
                    <a:pt x="1" y="4378"/>
                    <a:pt x="1" y="5667"/>
                  </a:cubicBezTo>
                  <a:lnTo>
                    <a:pt x="6600" y="4912"/>
                  </a:lnTo>
                  <a:lnTo>
                    <a:pt x="662" y="5158"/>
                  </a:lnTo>
                  <a:cubicBezTo>
                    <a:pt x="162" y="4742"/>
                    <a:pt x="247" y="4216"/>
                    <a:pt x="247" y="4216"/>
                  </a:cubicBezTo>
                  <a:lnTo>
                    <a:pt x="247" y="4216"/>
                  </a:lnTo>
                  <a:cubicBezTo>
                    <a:pt x="393" y="4310"/>
                    <a:pt x="531" y="4347"/>
                    <a:pt x="656" y="4347"/>
                  </a:cubicBezTo>
                  <a:cubicBezTo>
                    <a:pt x="1099" y="4347"/>
                    <a:pt x="1392" y="3894"/>
                    <a:pt x="1392" y="3894"/>
                  </a:cubicBezTo>
                  <a:cubicBezTo>
                    <a:pt x="1231" y="3648"/>
                    <a:pt x="1349" y="3266"/>
                    <a:pt x="1349" y="3266"/>
                  </a:cubicBezTo>
                  <a:lnTo>
                    <a:pt x="1349" y="3266"/>
                  </a:lnTo>
                  <a:cubicBezTo>
                    <a:pt x="1349" y="3266"/>
                    <a:pt x="1392" y="3538"/>
                    <a:pt x="2020" y="3784"/>
                  </a:cubicBezTo>
                  <a:cubicBezTo>
                    <a:pt x="2186" y="3849"/>
                    <a:pt x="2351" y="3875"/>
                    <a:pt x="2509" y="3875"/>
                  </a:cubicBezTo>
                  <a:cubicBezTo>
                    <a:pt x="3171" y="3875"/>
                    <a:pt x="3708" y="3410"/>
                    <a:pt x="3708" y="3410"/>
                  </a:cubicBezTo>
                  <a:cubicBezTo>
                    <a:pt x="3606" y="3207"/>
                    <a:pt x="3716" y="2664"/>
                    <a:pt x="3716" y="2664"/>
                  </a:cubicBezTo>
                  <a:cubicBezTo>
                    <a:pt x="3716" y="2664"/>
                    <a:pt x="3954" y="3046"/>
                    <a:pt x="4921" y="3148"/>
                  </a:cubicBezTo>
                  <a:cubicBezTo>
                    <a:pt x="4964" y="3152"/>
                    <a:pt x="5007" y="3154"/>
                    <a:pt x="5049" y="3154"/>
                  </a:cubicBezTo>
                  <a:cubicBezTo>
                    <a:pt x="5812" y="3154"/>
                    <a:pt x="6483" y="2466"/>
                    <a:pt x="6668" y="2257"/>
                  </a:cubicBezTo>
                  <a:cubicBezTo>
                    <a:pt x="6668" y="1799"/>
                    <a:pt x="6634" y="1256"/>
                    <a:pt x="6634" y="755"/>
                  </a:cubicBezTo>
                  <a:cubicBezTo>
                    <a:pt x="6634" y="433"/>
                    <a:pt x="6482" y="161"/>
                    <a:pt x="6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0"/>
            <p:cNvSpPr/>
            <p:nvPr/>
          </p:nvSpPr>
          <p:spPr>
            <a:xfrm>
              <a:off x="12273314" y="648786"/>
              <a:ext cx="896652" cy="781676"/>
            </a:xfrm>
            <a:custGeom>
              <a:avLst/>
              <a:gdLst/>
              <a:ahLst/>
              <a:cxnLst/>
              <a:rect l="l" t="t" r="r" b="b"/>
              <a:pathLst>
                <a:path w="6660" h="5806" extrusionOk="0">
                  <a:moveTo>
                    <a:pt x="1342" y="0"/>
                  </a:moveTo>
                  <a:cubicBezTo>
                    <a:pt x="644" y="0"/>
                    <a:pt x="0" y="323"/>
                    <a:pt x="0" y="979"/>
                  </a:cubicBezTo>
                  <a:lnTo>
                    <a:pt x="0" y="5042"/>
                  </a:lnTo>
                  <a:lnTo>
                    <a:pt x="6660" y="5806"/>
                  </a:lnTo>
                  <a:cubicBezTo>
                    <a:pt x="6660" y="3287"/>
                    <a:pt x="6558" y="1768"/>
                    <a:pt x="6057" y="1768"/>
                  </a:cubicBezTo>
                  <a:cubicBezTo>
                    <a:pt x="5642" y="1768"/>
                    <a:pt x="5430" y="2701"/>
                    <a:pt x="5379" y="2973"/>
                  </a:cubicBezTo>
                  <a:cubicBezTo>
                    <a:pt x="5404" y="2752"/>
                    <a:pt x="5311" y="2073"/>
                    <a:pt x="4522" y="1785"/>
                  </a:cubicBezTo>
                  <a:cubicBezTo>
                    <a:pt x="4356" y="1725"/>
                    <a:pt x="4208" y="1700"/>
                    <a:pt x="4077" y="1700"/>
                  </a:cubicBezTo>
                  <a:cubicBezTo>
                    <a:pt x="3451" y="1700"/>
                    <a:pt x="3207" y="2269"/>
                    <a:pt x="3207" y="2269"/>
                  </a:cubicBezTo>
                  <a:cubicBezTo>
                    <a:pt x="3207" y="2269"/>
                    <a:pt x="3334" y="1522"/>
                    <a:pt x="2927" y="776"/>
                  </a:cubicBezTo>
                  <a:cubicBezTo>
                    <a:pt x="2642" y="261"/>
                    <a:pt x="1970" y="0"/>
                    <a:pt x="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0"/>
            <p:cNvSpPr/>
            <p:nvPr/>
          </p:nvSpPr>
          <p:spPr>
            <a:xfrm>
              <a:off x="12263082" y="661710"/>
              <a:ext cx="905807" cy="768752"/>
            </a:xfrm>
            <a:custGeom>
              <a:avLst/>
              <a:gdLst/>
              <a:ahLst/>
              <a:cxnLst/>
              <a:rect l="l" t="t" r="r" b="b"/>
              <a:pathLst>
                <a:path w="6728" h="5710" extrusionOk="0">
                  <a:moveTo>
                    <a:pt x="6608" y="2698"/>
                  </a:moveTo>
                  <a:lnTo>
                    <a:pt x="6608" y="2698"/>
                  </a:lnTo>
                  <a:cubicBezTo>
                    <a:pt x="6611" y="2715"/>
                    <a:pt x="6613" y="2732"/>
                    <a:pt x="6615" y="2750"/>
                  </a:cubicBezTo>
                  <a:lnTo>
                    <a:pt x="6615" y="2750"/>
                  </a:lnTo>
                  <a:cubicBezTo>
                    <a:pt x="6614" y="2733"/>
                    <a:pt x="6612" y="2716"/>
                    <a:pt x="6608" y="2698"/>
                  </a:cubicBezTo>
                  <a:close/>
                  <a:moveTo>
                    <a:pt x="475" y="1"/>
                  </a:moveTo>
                  <a:cubicBezTo>
                    <a:pt x="229" y="171"/>
                    <a:pt x="76" y="476"/>
                    <a:pt x="76" y="798"/>
                  </a:cubicBezTo>
                  <a:cubicBezTo>
                    <a:pt x="76" y="1299"/>
                    <a:pt x="34" y="1876"/>
                    <a:pt x="34" y="2334"/>
                  </a:cubicBezTo>
                  <a:cubicBezTo>
                    <a:pt x="218" y="2542"/>
                    <a:pt x="903" y="3197"/>
                    <a:pt x="1664" y="3197"/>
                  </a:cubicBezTo>
                  <a:cubicBezTo>
                    <a:pt x="1709" y="3197"/>
                    <a:pt x="1754" y="3195"/>
                    <a:pt x="1798" y="3191"/>
                  </a:cubicBezTo>
                  <a:cubicBezTo>
                    <a:pt x="2766" y="3089"/>
                    <a:pt x="3003" y="2707"/>
                    <a:pt x="3003" y="2707"/>
                  </a:cubicBezTo>
                  <a:cubicBezTo>
                    <a:pt x="3003" y="2707"/>
                    <a:pt x="3122" y="3250"/>
                    <a:pt x="3020" y="3453"/>
                  </a:cubicBezTo>
                  <a:cubicBezTo>
                    <a:pt x="3020" y="3453"/>
                    <a:pt x="3557" y="3918"/>
                    <a:pt x="4219" y="3918"/>
                  </a:cubicBezTo>
                  <a:cubicBezTo>
                    <a:pt x="4377" y="3918"/>
                    <a:pt x="4542" y="3892"/>
                    <a:pt x="4708" y="3827"/>
                  </a:cubicBezTo>
                  <a:cubicBezTo>
                    <a:pt x="5336" y="3581"/>
                    <a:pt x="5378" y="3309"/>
                    <a:pt x="5378" y="3309"/>
                  </a:cubicBezTo>
                  <a:lnTo>
                    <a:pt x="5378" y="3309"/>
                  </a:lnTo>
                  <a:cubicBezTo>
                    <a:pt x="5378" y="3309"/>
                    <a:pt x="5497" y="3691"/>
                    <a:pt x="5336" y="3937"/>
                  </a:cubicBezTo>
                  <a:cubicBezTo>
                    <a:pt x="5336" y="3937"/>
                    <a:pt x="5629" y="4390"/>
                    <a:pt x="6071" y="4390"/>
                  </a:cubicBezTo>
                  <a:cubicBezTo>
                    <a:pt x="6197" y="4390"/>
                    <a:pt x="6335" y="4353"/>
                    <a:pt x="6481" y="4259"/>
                  </a:cubicBezTo>
                  <a:lnTo>
                    <a:pt x="6481" y="4259"/>
                  </a:lnTo>
                  <a:cubicBezTo>
                    <a:pt x="6481" y="4259"/>
                    <a:pt x="6566" y="4785"/>
                    <a:pt x="6074" y="5201"/>
                  </a:cubicBezTo>
                  <a:lnTo>
                    <a:pt x="110" y="4955"/>
                  </a:lnTo>
                  <a:lnTo>
                    <a:pt x="6727" y="5710"/>
                  </a:lnTo>
                  <a:cubicBezTo>
                    <a:pt x="6727" y="4452"/>
                    <a:pt x="6703" y="3444"/>
                    <a:pt x="6615" y="2750"/>
                  </a:cubicBezTo>
                  <a:lnTo>
                    <a:pt x="6615" y="2750"/>
                  </a:lnTo>
                  <a:cubicBezTo>
                    <a:pt x="6617" y="2775"/>
                    <a:pt x="6617" y="2800"/>
                    <a:pt x="6617" y="2826"/>
                  </a:cubicBezTo>
                  <a:cubicBezTo>
                    <a:pt x="6617" y="3513"/>
                    <a:pt x="6388" y="4073"/>
                    <a:pt x="6108" y="4073"/>
                  </a:cubicBezTo>
                  <a:cubicBezTo>
                    <a:pt x="5828" y="4073"/>
                    <a:pt x="5599" y="3513"/>
                    <a:pt x="5599" y="2826"/>
                  </a:cubicBezTo>
                  <a:cubicBezTo>
                    <a:pt x="5599" y="2529"/>
                    <a:pt x="5641" y="2257"/>
                    <a:pt x="5709" y="2045"/>
                  </a:cubicBezTo>
                  <a:lnTo>
                    <a:pt x="5709" y="2045"/>
                  </a:lnTo>
                  <a:cubicBezTo>
                    <a:pt x="5565" y="2342"/>
                    <a:pt x="5480" y="2715"/>
                    <a:pt x="5446" y="2877"/>
                  </a:cubicBezTo>
                  <a:cubicBezTo>
                    <a:pt x="5455" y="2809"/>
                    <a:pt x="5455" y="2698"/>
                    <a:pt x="5421" y="2563"/>
                  </a:cubicBezTo>
                  <a:cubicBezTo>
                    <a:pt x="5361" y="3089"/>
                    <a:pt x="4912" y="3496"/>
                    <a:pt x="4369" y="3496"/>
                  </a:cubicBezTo>
                  <a:cubicBezTo>
                    <a:pt x="3775" y="3496"/>
                    <a:pt x="3300" y="3021"/>
                    <a:pt x="3300" y="2436"/>
                  </a:cubicBezTo>
                  <a:cubicBezTo>
                    <a:pt x="3300" y="2266"/>
                    <a:pt x="3342" y="2113"/>
                    <a:pt x="3410" y="1969"/>
                  </a:cubicBezTo>
                  <a:lnTo>
                    <a:pt x="3410" y="1969"/>
                  </a:lnTo>
                  <a:cubicBezTo>
                    <a:pt x="3325" y="2079"/>
                    <a:pt x="3283" y="2164"/>
                    <a:pt x="3283" y="2164"/>
                  </a:cubicBezTo>
                  <a:cubicBezTo>
                    <a:pt x="3283" y="2164"/>
                    <a:pt x="3359" y="1731"/>
                    <a:pt x="3207" y="1189"/>
                  </a:cubicBezTo>
                  <a:lnTo>
                    <a:pt x="3207" y="1189"/>
                  </a:lnTo>
                  <a:cubicBezTo>
                    <a:pt x="3249" y="1748"/>
                    <a:pt x="2995" y="2300"/>
                    <a:pt x="2503" y="2597"/>
                  </a:cubicBezTo>
                  <a:cubicBezTo>
                    <a:pt x="2268" y="2738"/>
                    <a:pt x="2008" y="2805"/>
                    <a:pt x="1750" y="2805"/>
                  </a:cubicBezTo>
                  <a:cubicBezTo>
                    <a:pt x="1215" y="2805"/>
                    <a:pt x="682" y="2518"/>
                    <a:pt x="373" y="2003"/>
                  </a:cubicBezTo>
                  <a:cubicBezTo>
                    <a:pt x="0" y="1392"/>
                    <a:pt x="59" y="493"/>
                    <a:pt x="4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0"/>
            <p:cNvSpPr/>
            <p:nvPr/>
          </p:nvSpPr>
          <p:spPr>
            <a:xfrm>
              <a:off x="12320166" y="1180318"/>
              <a:ext cx="199929" cy="150788"/>
            </a:xfrm>
            <a:custGeom>
              <a:avLst/>
              <a:gdLst/>
              <a:ahLst/>
              <a:cxnLst/>
              <a:rect l="l" t="t" r="r" b="b"/>
              <a:pathLst>
                <a:path w="1485" h="1120" extrusionOk="0">
                  <a:moveTo>
                    <a:pt x="450" y="0"/>
                  </a:moveTo>
                  <a:cubicBezTo>
                    <a:pt x="450" y="0"/>
                    <a:pt x="1061" y="602"/>
                    <a:pt x="0" y="1120"/>
                  </a:cubicBezTo>
                  <a:lnTo>
                    <a:pt x="967" y="1120"/>
                  </a:lnTo>
                  <a:cubicBezTo>
                    <a:pt x="1485" y="509"/>
                    <a:pt x="832" y="0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0"/>
            <p:cNvSpPr/>
            <p:nvPr/>
          </p:nvSpPr>
          <p:spPr>
            <a:xfrm>
              <a:off x="12762168" y="1165374"/>
              <a:ext cx="162232" cy="123593"/>
            </a:xfrm>
            <a:custGeom>
              <a:avLst/>
              <a:gdLst/>
              <a:ahLst/>
              <a:cxnLst/>
              <a:rect l="l" t="t" r="r" b="b"/>
              <a:pathLst>
                <a:path w="1205" h="918" extrusionOk="0">
                  <a:moveTo>
                    <a:pt x="416" y="1"/>
                  </a:moveTo>
                  <a:cubicBezTo>
                    <a:pt x="0" y="493"/>
                    <a:pt x="526" y="917"/>
                    <a:pt x="840" y="917"/>
                  </a:cubicBezTo>
                  <a:cubicBezTo>
                    <a:pt x="840" y="917"/>
                    <a:pt x="339" y="417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0"/>
            <p:cNvSpPr/>
            <p:nvPr/>
          </p:nvSpPr>
          <p:spPr>
            <a:xfrm>
              <a:off x="12464089" y="1060360"/>
              <a:ext cx="163444" cy="123458"/>
            </a:xfrm>
            <a:custGeom>
              <a:avLst/>
              <a:gdLst/>
              <a:ahLst/>
              <a:cxnLst/>
              <a:rect l="l" t="t" r="r" b="b"/>
              <a:pathLst>
                <a:path w="1214" h="917" extrusionOk="0">
                  <a:moveTo>
                    <a:pt x="424" y="0"/>
                  </a:moveTo>
                  <a:cubicBezTo>
                    <a:pt x="0" y="492"/>
                    <a:pt x="534" y="917"/>
                    <a:pt x="848" y="917"/>
                  </a:cubicBezTo>
                  <a:cubicBezTo>
                    <a:pt x="848" y="917"/>
                    <a:pt x="348" y="416"/>
                    <a:pt x="1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0"/>
            <p:cNvSpPr/>
            <p:nvPr/>
          </p:nvSpPr>
          <p:spPr>
            <a:xfrm>
              <a:off x="11628016" y="1165374"/>
              <a:ext cx="163444" cy="123593"/>
            </a:xfrm>
            <a:custGeom>
              <a:avLst/>
              <a:gdLst/>
              <a:ahLst/>
              <a:cxnLst/>
              <a:rect l="l" t="t" r="r" b="b"/>
              <a:pathLst>
                <a:path w="1214" h="918" extrusionOk="0">
                  <a:moveTo>
                    <a:pt x="0" y="1"/>
                  </a:moveTo>
                  <a:cubicBezTo>
                    <a:pt x="874" y="417"/>
                    <a:pt x="374" y="917"/>
                    <a:pt x="374" y="917"/>
                  </a:cubicBezTo>
                  <a:cubicBezTo>
                    <a:pt x="688" y="917"/>
                    <a:pt x="1214" y="493"/>
                    <a:pt x="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0"/>
            <p:cNvSpPr/>
            <p:nvPr/>
          </p:nvSpPr>
          <p:spPr>
            <a:xfrm>
              <a:off x="11927306" y="1060360"/>
              <a:ext cx="162232" cy="123458"/>
            </a:xfrm>
            <a:custGeom>
              <a:avLst/>
              <a:gdLst/>
              <a:ahLst/>
              <a:cxnLst/>
              <a:rect l="l" t="t" r="r" b="b"/>
              <a:pathLst>
                <a:path w="1205" h="917" extrusionOk="0">
                  <a:moveTo>
                    <a:pt x="0" y="0"/>
                  </a:moveTo>
                  <a:cubicBezTo>
                    <a:pt x="865" y="416"/>
                    <a:pt x="365" y="917"/>
                    <a:pt x="365" y="917"/>
                  </a:cubicBezTo>
                  <a:cubicBezTo>
                    <a:pt x="679" y="917"/>
                    <a:pt x="1205" y="492"/>
                    <a:pt x="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0"/>
            <p:cNvSpPr/>
            <p:nvPr/>
          </p:nvSpPr>
          <p:spPr>
            <a:xfrm>
              <a:off x="12032320" y="1180318"/>
              <a:ext cx="198852" cy="150788"/>
            </a:xfrm>
            <a:custGeom>
              <a:avLst/>
              <a:gdLst/>
              <a:ahLst/>
              <a:cxnLst/>
              <a:rect l="l" t="t" r="r" b="b"/>
              <a:pathLst>
                <a:path w="1477" h="1120" extrusionOk="0">
                  <a:moveTo>
                    <a:pt x="1027" y="0"/>
                  </a:moveTo>
                  <a:cubicBezTo>
                    <a:pt x="645" y="0"/>
                    <a:pt x="0" y="509"/>
                    <a:pt x="509" y="1120"/>
                  </a:cubicBezTo>
                  <a:lnTo>
                    <a:pt x="1477" y="1120"/>
                  </a:lnTo>
                  <a:cubicBezTo>
                    <a:pt x="416" y="602"/>
                    <a:pt x="1027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0"/>
            <p:cNvSpPr/>
            <p:nvPr/>
          </p:nvSpPr>
          <p:spPr>
            <a:xfrm>
              <a:off x="12258504" y="627513"/>
              <a:ext cx="247858" cy="324464"/>
            </a:xfrm>
            <a:custGeom>
              <a:avLst/>
              <a:gdLst/>
              <a:ahLst/>
              <a:cxnLst/>
              <a:rect l="l" t="t" r="r" b="b"/>
              <a:pathLst>
                <a:path w="1841" h="2410" extrusionOk="0">
                  <a:moveTo>
                    <a:pt x="1205" y="0"/>
                  </a:moveTo>
                  <a:cubicBezTo>
                    <a:pt x="543" y="0"/>
                    <a:pt x="0" y="543"/>
                    <a:pt x="0" y="1213"/>
                  </a:cubicBezTo>
                  <a:cubicBezTo>
                    <a:pt x="0" y="1824"/>
                    <a:pt x="450" y="2333"/>
                    <a:pt x="1035" y="2410"/>
                  </a:cubicBezTo>
                  <a:cubicBezTo>
                    <a:pt x="696" y="2198"/>
                    <a:pt x="458" y="1816"/>
                    <a:pt x="458" y="1383"/>
                  </a:cubicBezTo>
                  <a:cubicBezTo>
                    <a:pt x="458" y="713"/>
                    <a:pt x="1001" y="170"/>
                    <a:pt x="1671" y="170"/>
                  </a:cubicBezTo>
                  <a:cubicBezTo>
                    <a:pt x="1731" y="170"/>
                    <a:pt x="1790" y="179"/>
                    <a:pt x="1841" y="179"/>
                  </a:cubicBezTo>
                  <a:cubicBezTo>
                    <a:pt x="1654" y="68"/>
                    <a:pt x="144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0"/>
            <p:cNvSpPr/>
            <p:nvPr/>
          </p:nvSpPr>
          <p:spPr>
            <a:xfrm>
              <a:off x="12044841" y="627513"/>
              <a:ext cx="249205" cy="324464"/>
            </a:xfrm>
            <a:custGeom>
              <a:avLst/>
              <a:gdLst/>
              <a:ahLst/>
              <a:cxnLst/>
              <a:rect l="l" t="t" r="r" b="b"/>
              <a:pathLst>
                <a:path w="1851" h="2410" extrusionOk="0">
                  <a:moveTo>
                    <a:pt x="637" y="0"/>
                  </a:moveTo>
                  <a:cubicBezTo>
                    <a:pt x="408" y="0"/>
                    <a:pt x="187" y="68"/>
                    <a:pt x="1" y="179"/>
                  </a:cubicBezTo>
                  <a:cubicBezTo>
                    <a:pt x="60" y="179"/>
                    <a:pt x="111" y="170"/>
                    <a:pt x="170" y="170"/>
                  </a:cubicBezTo>
                  <a:cubicBezTo>
                    <a:pt x="841" y="170"/>
                    <a:pt x="1384" y="713"/>
                    <a:pt x="1384" y="1383"/>
                  </a:cubicBezTo>
                  <a:cubicBezTo>
                    <a:pt x="1384" y="1816"/>
                    <a:pt x="1154" y="2198"/>
                    <a:pt x="807" y="2410"/>
                  </a:cubicBezTo>
                  <a:cubicBezTo>
                    <a:pt x="1392" y="2333"/>
                    <a:pt x="1850" y="1824"/>
                    <a:pt x="1850" y="1213"/>
                  </a:cubicBezTo>
                  <a:cubicBezTo>
                    <a:pt x="1850" y="543"/>
                    <a:pt x="1307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0"/>
            <p:cNvSpPr/>
            <p:nvPr/>
          </p:nvSpPr>
          <p:spPr>
            <a:xfrm>
              <a:off x="11931749" y="700619"/>
              <a:ext cx="242338" cy="244493"/>
            </a:xfrm>
            <a:custGeom>
              <a:avLst/>
              <a:gdLst/>
              <a:ahLst/>
              <a:cxnLst/>
              <a:rect l="l" t="t" r="r" b="b"/>
              <a:pathLst>
                <a:path w="1800" h="1816" extrusionOk="0">
                  <a:moveTo>
                    <a:pt x="612" y="0"/>
                  </a:moveTo>
                  <a:lnTo>
                    <a:pt x="612" y="0"/>
                  </a:lnTo>
                  <a:cubicBezTo>
                    <a:pt x="255" y="128"/>
                    <a:pt x="1" y="467"/>
                    <a:pt x="1" y="874"/>
                  </a:cubicBezTo>
                  <a:cubicBezTo>
                    <a:pt x="1" y="1392"/>
                    <a:pt x="425" y="1816"/>
                    <a:pt x="943" y="1816"/>
                  </a:cubicBezTo>
                  <a:cubicBezTo>
                    <a:pt x="1324" y="1816"/>
                    <a:pt x="1647" y="1587"/>
                    <a:pt x="1799" y="1256"/>
                  </a:cubicBezTo>
                  <a:lnTo>
                    <a:pt x="1799" y="1256"/>
                  </a:lnTo>
                  <a:cubicBezTo>
                    <a:pt x="1638" y="1468"/>
                    <a:pt x="1384" y="1612"/>
                    <a:pt x="1095" y="1612"/>
                  </a:cubicBezTo>
                  <a:cubicBezTo>
                    <a:pt x="612" y="1612"/>
                    <a:pt x="213" y="1222"/>
                    <a:pt x="213" y="730"/>
                  </a:cubicBezTo>
                  <a:cubicBezTo>
                    <a:pt x="213" y="424"/>
                    <a:pt x="374" y="153"/>
                    <a:pt x="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0"/>
            <p:cNvSpPr/>
            <p:nvPr/>
          </p:nvSpPr>
          <p:spPr>
            <a:xfrm>
              <a:off x="12003778" y="704793"/>
              <a:ext cx="170310" cy="150115"/>
            </a:xfrm>
            <a:custGeom>
              <a:avLst/>
              <a:gdLst/>
              <a:ahLst/>
              <a:cxnLst/>
              <a:rect l="l" t="t" r="r" b="b"/>
              <a:pathLst>
                <a:path w="1265" h="1115" extrusionOk="0">
                  <a:moveTo>
                    <a:pt x="603" y="0"/>
                  </a:moveTo>
                  <a:cubicBezTo>
                    <a:pt x="552" y="0"/>
                    <a:pt x="501" y="7"/>
                    <a:pt x="450" y="20"/>
                  </a:cubicBezTo>
                  <a:cubicBezTo>
                    <a:pt x="212" y="88"/>
                    <a:pt x="43" y="283"/>
                    <a:pt x="0" y="521"/>
                  </a:cubicBezTo>
                  <a:cubicBezTo>
                    <a:pt x="68" y="351"/>
                    <a:pt x="204" y="224"/>
                    <a:pt x="391" y="173"/>
                  </a:cubicBezTo>
                  <a:cubicBezTo>
                    <a:pt x="438" y="161"/>
                    <a:pt x="486" y="155"/>
                    <a:pt x="533" y="155"/>
                  </a:cubicBezTo>
                  <a:cubicBezTo>
                    <a:pt x="788" y="155"/>
                    <a:pt x="1022" y="322"/>
                    <a:pt x="1086" y="580"/>
                  </a:cubicBezTo>
                  <a:cubicBezTo>
                    <a:pt x="1137" y="775"/>
                    <a:pt x="1086" y="970"/>
                    <a:pt x="959" y="1115"/>
                  </a:cubicBezTo>
                  <a:cubicBezTo>
                    <a:pt x="1163" y="970"/>
                    <a:pt x="1264" y="707"/>
                    <a:pt x="1197" y="461"/>
                  </a:cubicBezTo>
                  <a:cubicBezTo>
                    <a:pt x="1125" y="183"/>
                    <a:pt x="873" y="0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0"/>
            <p:cNvSpPr/>
            <p:nvPr/>
          </p:nvSpPr>
          <p:spPr>
            <a:xfrm>
              <a:off x="11618860" y="943902"/>
              <a:ext cx="162367" cy="135710"/>
            </a:xfrm>
            <a:custGeom>
              <a:avLst/>
              <a:gdLst/>
              <a:ahLst/>
              <a:cxnLst/>
              <a:rect l="l" t="t" r="r" b="b"/>
              <a:pathLst>
                <a:path w="1206" h="1008" extrusionOk="0">
                  <a:moveTo>
                    <a:pt x="985" y="0"/>
                  </a:moveTo>
                  <a:lnTo>
                    <a:pt x="985" y="0"/>
                  </a:lnTo>
                  <a:cubicBezTo>
                    <a:pt x="1078" y="144"/>
                    <a:pt x="1103" y="323"/>
                    <a:pt x="1044" y="484"/>
                  </a:cubicBezTo>
                  <a:cubicBezTo>
                    <a:pt x="964" y="710"/>
                    <a:pt x="754" y="847"/>
                    <a:pt x="533" y="847"/>
                  </a:cubicBezTo>
                  <a:cubicBezTo>
                    <a:pt x="471" y="847"/>
                    <a:pt x="409" y="837"/>
                    <a:pt x="348" y="815"/>
                  </a:cubicBezTo>
                  <a:cubicBezTo>
                    <a:pt x="162" y="755"/>
                    <a:pt x="43" y="602"/>
                    <a:pt x="1" y="433"/>
                  </a:cubicBezTo>
                  <a:lnTo>
                    <a:pt x="1" y="433"/>
                  </a:lnTo>
                  <a:cubicBezTo>
                    <a:pt x="1" y="670"/>
                    <a:pt x="145" y="891"/>
                    <a:pt x="382" y="976"/>
                  </a:cubicBezTo>
                  <a:cubicBezTo>
                    <a:pt x="446" y="997"/>
                    <a:pt x="511" y="1007"/>
                    <a:pt x="575" y="1007"/>
                  </a:cubicBezTo>
                  <a:cubicBezTo>
                    <a:pt x="816" y="1007"/>
                    <a:pt x="1042" y="861"/>
                    <a:pt x="1129" y="619"/>
                  </a:cubicBezTo>
                  <a:cubicBezTo>
                    <a:pt x="1205" y="399"/>
                    <a:pt x="1146" y="153"/>
                    <a:pt x="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0"/>
            <p:cNvSpPr/>
            <p:nvPr/>
          </p:nvSpPr>
          <p:spPr>
            <a:xfrm>
              <a:off x="11631381" y="927746"/>
              <a:ext cx="102994" cy="96262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749" y="249"/>
                  </a:moveTo>
                  <a:lnTo>
                    <a:pt x="749" y="249"/>
                  </a:lnTo>
                  <a:cubicBezTo>
                    <a:pt x="752" y="257"/>
                    <a:pt x="754" y="265"/>
                    <a:pt x="756" y="273"/>
                  </a:cubicBezTo>
                  <a:lnTo>
                    <a:pt x="764" y="273"/>
                  </a:lnTo>
                  <a:cubicBezTo>
                    <a:pt x="760" y="265"/>
                    <a:pt x="755" y="257"/>
                    <a:pt x="749" y="249"/>
                  </a:cubicBezTo>
                  <a:close/>
                  <a:moveTo>
                    <a:pt x="394" y="0"/>
                  </a:moveTo>
                  <a:cubicBezTo>
                    <a:pt x="203" y="0"/>
                    <a:pt x="34" y="148"/>
                    <a:pt x="18" y="349"/>
                  </a:cubicBezTo>
                  <a:cubicBezTo>
                    <a:pt x="1" y="502"/>
                    <a:pt x="86" y="638"/>
                    <a:pt x="213" y="714"/>
                  </a:cubicBezTo>
                  <a:cubicBezTo>
                    <a:pt x="128" y="638"/>
                    <a:pt x="86" y="527"/>
                    <a:pt x="94" y="417"/>
                  </a:cubicBezTo>
                  <a:cubicBezTo>
                    <a:pt x="110" y="232"/>
                    <a:pt x="264" y="85"/>
                    <a:pt x="446" y="85"/>
                  </a:cubicBezTo>
                  <a:cubicBezTo>
                    <a:pt x="456" y="85"/>
                    <a:pt x="466" y="85"/>
                    <a:pt x="476" y="86"/>
                  </a:cubicBezTo>
                  <a:cubicBezTo>
                    <a:pt x="593" y="102"/>
                    <a:pt x="689" y="161"/>
                    <a:pt x="749" y="249"/>
                  </a:cubicBezTo>
                  <a:lnTo>
                    <a:pt x="749" y="249"/>
                  </a:lnTo>
                  <a:cubicBezTo>
                    <a:pt x="707" y="116"/>
                    <a:pt x="577" y="9"/>
                    <a:pt x="425" y="1"/>
                  </a:cubicBezTo>
                  <a:cubicBezTo>
                    <a:pt x="415" y="1"/>
                    <a:pt x="404" y="0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0"/>
            <p:cNvSpPr/>
            <p:nvPr/>
          </p:nvSpPr>
          <p:spPr>
            <a:xfrm>
              <a:off x="12759879" y="943902"/>
              <a:ext cx="162232" cy="135710"/>
            </a:xfrm>
            <a:custGeom>
              <a:avLst/>
              <a:gdLst/>
              <a:ahLst/>
              <a:cxnLst/>
              <a:rect l="l" t="t" r="r" b="b"/>
              <a:pathLst>
                <a:path w="1205" h="1008" extrusionOk="0">
                  <a:moveTo>
                    <a:pt x="221" y="0"/>
                  </a:moveTo>
                  <a:lnTo>
                    <a:pt x="221" y="0"/>
                  </a:lnTo>
                  <a:cubicBezTo>
                    <a:pt x="68" y="153"/>
                    <a:pt x="0" y="399"/>
                    <a:pt x="76" y="619"/>
                  </a:cubicBezTo>
                  <a:cubicBezTo>
                    <a:pt x="164" y="861"/>
                    <a:pt x="389" y="1007"/>
                    <a:pt x="631" y="1007"/>
                  </a:cubicBezTo>
                  <a:cubicBezTo>
                    <a:pt x="694" y="1007"/>
                    <a:pt x="759" y="997"/>
                    <a:pt x="823" y="976"/>
                  </a:cubicBezTo>
                  <a:cubicBezTo>
                    <a:pt x="1061" y="891"/>
                    <a:pt x="1205" y="670"/>
                    <a:pt x="1205" y="433"/>
                  </a:cubicBezTo>
                  <a:lnTo>
                    <a:pt x="1205" y="433"/>
                  </a:lnTo>
                  <a:cubicBezTo>
                    <a:pt x="1171" y="602"/>
                    <a:pt x="1044" y="755"/>
                    <a:pt x="865" y="815"/>
                  </a:cubicBezTo>
                  <a:cubicBezTo>
                    <a:pt x="803" y="837"/>
                    <a:pt x="739" y="847"/>
                    <a:pt x="677" y="847"/>
                  </a:cubicBezTo>
                  <a:cubicBezTo>
                    <a:pt x="451" y="847"/>
                    <a:pt x="241" y="710"/>
                    <a:pt x="161" y="484"/>
                  </a:cubicBezTo>
                  <a:cubicBezTo>
                    <a:pt x="102" y="323"/>
                    <a:pt x="136" y="144"/>
                    <a:pt x="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0"/>
            <p:cNvSpPr/>
            <p:nvPr/>
          </p:nvSpPr>
          <p:spPr>
            <a:xfrm>
              <a:off x="12807809" y="927746"/>
              <a:ext cx="101782" cy="96262"/>
            </a:xfrm>
            <a:custGeom>
              <a:avLst/>
              <a:gdLst/>
              <a:ahLst/>
              <a:cxnLst/>
              <a:rect l="l" t="t" r="r" b="b"/>
              <a:pathLst>
                <a:path w="756" h="715" extrusionOk="0">
                  <a:moveTo>
                    <a:pt x="363" y="0"/>
                  </a:moveTo>
                  <a:cubicBezTo>
                    <a:pt x="353" y="0"/>
                    <a:pt x="342" y="1"/>
                    <a:pt x="331" y="1"/>
                  </a:cubicBezTo>
                  <a:cubicBezTo>
                    <a:pt x="170" y="10"/>
                    <a:pt x="43" y="129"/>
                    <a:pt x="0" y="273"/>
                  </a:cubicBezTo>
                  <a:cubicBezTo>
                    <a:pt x="51" y="171"/>
                    <a:pt x="153" y="103"/>
                    <a:pt x="280" y="86"/>
                  </a:cubicBezTo>
                  <a:cubicBezTo>
                    <a:pt x="290" y="85"/>
                    <a:pt x="300" y="85"/>
                    <a:pt x="310" y="85"/>
                  </a:cubicBezTo>
                  <a:cubicBezTo>
                    <a:pt x="492" y="85"/>
                    <a:pt x="646" y="232"/>
                    <a:pt x="662" y="417"/>
                  </a:cubicBezTo>
                  <a:cubicBezTo>
                    <a:pt x="671" y="527"/>
                    <a:pt x="628" y="638"/>
                    <a:pt x="543" y="714"/>
                  </a:cubicBezTo>
                  <a:cubicBezTo>
                    <a:pt x="671" y="638"/>
                    <a:pt x="755" y="502"/>
                    <a:pt x="738" y="349"/>
                  </a:cubicBezTo>
                  <a:cubicBezTo>
                    <a:pt x="722" y="148"/>
                    <a:pt x="561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0"/>
            <p:cNvSpPr/>
            <p:nvPr/>
          </p:nvSpPr>
          <p:spPr>
            <a:xfrm>
              <a:off x="12390983" y="700619"/>
              <a:ext cx="242204" cy="244493"/>
            </a:xfrm>
            <a:custGeom>
              <a:avLst/>
              <a:gdLst/>
              <a:ahLst/>
              <a:cxnLst/>
              <a:rect l="l" t="t" r="r" b="b"/>
              <a:pathLst>
                <a:path w="1799" h="1816" extrusionOk="0">
                  <a:moveTo>
                    <a:pt x="1188" y="0"/>
                  </a:moveTo>
                  <a:cubicBezTo>
                    <a:pt x="1425" y="153"/>
                    <a:pt x="1586" y="424"/>
                    <a:pt x="1586" y="730"/>
                  </a:cubicBezTo>
                  <a:cubicBezTo>
                    <a:pt x="1586" y="1222"/>
                    <a:pt x="1188" y="1612"/>
                    <a:pt x="704" y="1612"/>
                  </a:cubicBezTo>
                  <a:cubicBezTo>
                    <a:pt x="416" y="1612"/>
                    <a:pt x="161" y="1468"/>
                    <a:pt x="0" y="1256"/>
                  </a:cubicBezTo>
                  <a:lnTo>
                    <a:pt x="0" y="1256"/>
                  </a:lnTo>
                  <a:cubicBezTo>
                    <a:pt x="153" y="1587"/>
                    <a:pt x="475" y="1816"/>
                    <a:pt x="857" y="1816"/>
                  </a:cubicBezTo>
                  <a:cubicBezTo>
                    <a:pt x="1374" y="1816"/>
                    <a:pt x="1799" y="1392"/>
                    <a:pt x="1799" y="874"/>
                  </a:cubicBezTo>
                  <a:cubicBezTo>
                    <a:pt x="1799" y="467"/>
                    <a:pt x="1544" y="128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0"/>
            <p:cNvSpPr/>
            <p:nvPr/>
          </p:nvSpPr>
          <p:spPr>
            <a:xfrm>
              <a:off x="12390983" y="704793"/>
              <a:ext cx="170310" cy="150115"/>
            </a:xfrm>
            <a:custGeom>
              <a:avLst/>
              <a:gdLst/>
              <a:ahLst/>
              <a:cxnLst/>
              <a:rect l="l" t="t" r="r" b="b"/>
              <a:pathLst>
                <a:path w="1265" h="1115" extrusionOk="0">
                  <a:moveTo>
                    <a:pt x="662" y="0"/>
                  </a:moveTo>
                  <a:cubicBezTo>
                    <a:pt x="391" y="0"/>
                    <a:pt x="139" y="183"/>
                    <a:pt x="68" y="461"/>
                  </a:cubicBezTo>
                  <a:cubicBezTo>
                    <a:pt x="0" y="707"/>
                    <a:pt x="102" y="970"/>
                    <a:pt x="306" y="1115"/>
                  </a:cubicBezTo>
                  <a:cubicBezTo>
                    <a:pt x="178" y="970"/>
                    <a:pt x="127" y="775"/>
                    <a:pt x="178" y="580"/>
                  </a:cubicBezTo>
                  <a:cubicBezTo>
                    <a:pt x="243" y="322"/>
                    <a:pt x="476" y="155"/>
                    <a:pt x="731" y="155"/>
                  </a:cubicBezTo>
                  <a:cubicBezTo>
                    <a:pt x="778" y="155"/>
                    <a:pt x="826" y="161"/>
                    <a:pt x="874" y="173"/>
                  </a:cubicBezTo>
                  <a:cubicBezTo>
                    <a:pt x="1061" y="224"/>
                    <a:pt x="1196" y="351"/>
                    <a:pt x="1264" y="521"/>
                  </a:cubicBezTo>
                  <a:cubicBezTo>
                    <a:pt x="1222" y="283"/>
                    <a:pt x="1052" y="88"/>
                    <a:pt x="815" y="20"/>
                  </a:cubicBezTo>
                  <a:cubicBezTo>
                    <a:pt x="764" y="7"/>
                    <a:pt x="712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0"/>
            <p:cNvSpPr/>
            <p:nvPr/>
          </p:nvSpPr>
          <p:spPr>
            <a:xfrm>
              <a:off x="11425796" y="907282"/>
              <a:ext cx="74452" cy="193198"/>
            </a:xfrm>
            <a:custGeom>
              <a:avLst/>
              <a:gdLst/>
              <a:ahLst/>
              <a:cxnLst/>
              <a:rect l="l" t="t" r="r" b="b"/>
              <a:pathLst>
                <a:path w="553" h="1435" extrusionOk="0">
                  <a:moveTo>
                    <a:pt x="281" y="1"/>
                  </a:moveTo>
                  <a:cubicBezTo>
                    <a:pt x="128" y="1"/>
                    <a:pt x="1" y="323"/>
                    <a:pt x="1" y="722"/>
                  </a:cubicBezTo>
                  <a:cubicBezTo>
                    <a:pt x="1" y="1112"/>
                    <a:pt x="128" y="1434"/>
                    <a:pt x="281" y="1434"/>
                  </a:cubicBezTo>
                  <a:cubicBezTo>
                    <a:pt x="425" y="1434"/>
                    <a:pt x="552" y="1112"/>
                    <a:pt x="552" y="722"/>
                  </a:cubicBezTo>
                  <a:cubicBezTo>
                    <a:pt x="552" y="323"/>
                    <a:pt x="425" y="1"/>
                    <a:pt x="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0"/>
            <p:cNvSpPr/>
            <p:nvPr/>
          </p:nvSpPr>
          <p:spPr>
            <a:xfrm>
              <a:off x="13052168" y="907282"/>
              <a:ext cx="74452" cy="193198"/>
            </a:xfrm>
            <a:custGeom>
              <a:avLst/>
              <a:gdLst/>
              <a:ahLst/>
              <a:cxnLst/>
              <a:rect l="l" t="t" r="r" b="b"/>
              <a:pathLst>
                <a:path w="553" h="1435" extrusionOk="0">
                  <a:moveTo>
                    <a:pt x="272" y="1"/>
                  </a:moveTo>
                  <a:cubicBezTo>
                    <a:pt x="120" y="1"/>
                    <a:pt x="1" y="323"/>
                    <a:pt x="1" y="713"/>
                  </a:cubicBezTo>
                  <a:cubicBezTo>
                    <a:pt x="1" y="1112"/>
                    <a:pt x="120" y="1434"/>
                    <a:pt x="272" y="1434"/>
                  </a:cubicBezTo>
                  <a:cubicBezTo>
                    <a:pt x="425" y="1434"/>
                    <a:pt x="552" y="1112"/>
                    <a:pt x="552" y="713"/>
                  </a:cubicBezTo>
                  <a:cubicBezTo>
                    <a:pt x="552" y="323"/>
                    <a:pt x="425" y="1"/>
                    <a:pt x="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0"/>
            <p:cNvSpPr/>
            <p:nvPr/>
          </p:nvSpPr>
          <p:spPr>
            <a:xfrm>
              <a:off x="11510346" y="1457798"/>
              <a:ext cx="1544235" cy="3087258"/>
            </a:xfrm>
            <a:custGeom>
              <a:avLst/>
              <a:gdLst/>
              <a:ahLst/>
              <a:cxnLst/>
              <a:rect l="l" t="t" r="r" b="b"/>
              <a:pathLst>
                <a:path w="11470" h="22931" extrusionOk="0">
                  <a:moveTo>
                    <a:pt x="1" y="1"/>
                  </a:moveTo>
                  <a:lnTo>
                    <a:pt x="1" y="22930"/>
                  </a:lnTo>
                  <a:lnTo>
                    <a:pt x="11470" y="22930"/>
                  </a:lnTo>
                  <a:lnTo>
                    <a:pt x="11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0"/>
            <p:cNvSpPr/>
            <p:nvPr/>
          </p:nvSpPr>
          <p:spPr>
            <a:xfrm>
              <a:off x="12583913" y="4624781"/>
              <a:ext cx="582689" cy="852224"/>
            </a:xfrm>
            <a:custGeom>
              <a:avLst/>
              <a:gdLst/>
              <a:ahLst/>
              <a:cxnLst/>
              <a:rect l="l" t="t" r="r" b="b"/>
              <a:pathLst>
                <a:path w="4328" h="6330" extrusionOk="0">
                  <a:moveTo>
                    <a:pt x="1" y="1"/>
                  </a:moveTo>
                  <a:cubicBezTo>
                    <a:pt x="1" y="417"/>
                    <a:pt x="340" y="747"/>
                    <a:pt x="747" y="747"/>
                  </a:cubicBezTo>
                  <a:lnTo>
                    <a:pt x="2045" y="747"/>
                  </a:lnTo>
                  <a:cubicBezTo>
                    <a:pt x="2045" y="747"/>
                    <a:pt x="1850" y="1808"/>
                    <a:pt x="3080" y="1808"/>
                  </a:cubicBezTo>
                  <a:cubicBezTo>
                    <a:pt x="3080" y="1808"/>
                    <a:pt x="3402" y="6329"/>
                    <a:pt x="4107" y="6329"/>
                  </a:cubicBezTo>
                  <a:lnTo>
                    <a:pt x="4327" y="6329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0"/>
            <p:cNvSpPr/>
            <p:nvPr/>
          </p:nvSpPr>
          <p:spPr>
            <a:xfrm>
              <a:off x="12834062" y="4692232"/>
              <a:ext cx="194275" cy="174888"/>
            </a:xfrm>
            <a:custGeom>
              <a:avLst/>
              <a:gdLst/>
              <a:ahLst/>
              <a:cxnLst/>
              <a:rect l="l" t="t" r="r" b="b"/>
              <a:pathLst>
                <a:path w="1443" h="1299" extrusionOk="0">
                  <a:moveTo>
                    <a:pt x="722" y="0"/>
                  </a:moveTo>
                  <a:cubicBezTo>
                    <a:pt x="510" y="0"/>
                    <a:pt x="314" y="94"/>
                    <a:pt x="187" y="246"/>
                  </a:cubicBezTo>
                  <a:cubicBezTo>
                    <a:pt x="187" y="246"/>
                    <a:pt x="1" y="1256"/>
                    <a:pt x="1146" y="1298"/>
                  </a:cubicBezTo>
                  <a:cubicBezTo>
                    <a:pt x="1324" y="1171"/>
                    <a:pt x="1443" y="95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0"/>
            <p:cNvSpPr/>
            <p:nvPr/>
          </p:nvSpPr>
          <p:spPr>
            <a:xfrm>
              <a:off x="12836351" y="4679711"/>
              <a:ext cx="177176" cy="168021"/>
            </a:xfrm>
            <a:custGeom>
              <a:avLst/>
              <a:gdLst/>
              <a:ahLst/>
              <a:cxnLst/>
              <a:rect l="l" t="t" r="r" b="b"/>
              <a:pathLst>
                <a:path w="1316" h="1248" extrusionOk="0">
                  <a:moveTo>
                    <a:pt x="662" y="0"/>
                  </a:moveTo>
                  <a:cubicBezTo>
                    <a:pt x="467" y="0"/>
                    <a:pt x="289" y="93"/>
                    <a:pt x="170" y="238"/>
                  </a:cubicBezTo>
                  <a:cubicBezTo>
                    <a:pt x="170" y="238"/>
                    <a:pt x="1" y="1205"/>
                    <a:pt x="1044" y="1247"/>
                  </a:cubicBezTo>
                  <a:cubicBezTo>
                    <a:pt x="1205" y="1120"/>
                    <a:pt x="1315" y="916"/>
                    <a:pt x="1315" y="687"/>
                  </a:cubicBezTo>
                  <a:cubicBezTo>
                    <a:pt x="1315" y="305"/>
                    <a:pt x="1018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0"/>
            <p:cNvSpPr/>
            <p:nvPr/>
          </p:nvSpPr>
          <p:spPr>
            <a:xfrm>
              <a:off x="12870548" y="4722255"/>
              <a:ext cx="130459" cy="102590"/>
            </a:xfrm>
            <a:custGeom>
              <a:avLst/>
              <a:gdLst/>
              <a:ahLst/>
              <a:cxnLst/>
              <a:rect l="l" t="t" r="r" b="b"/>
              <a:pathLst>
                <a:path w="969" h="762" extrusionOk="0">
                  <a:moveTo>
                    <a:pt x="432" y="1"/>
                  </a:moveTo>
                  <a:cubicBezTo>
                    <a:pt x="405" y="1"/>
                    <a:pt x="377" y="3"/>
                    <a:pt x="349" y="6"/>
                  </a:cubicBezTo>
                  <a:cubicBezTo>
                    <a:pt x="179" y="23"/>
                    <a:pt x="60" y="108"/>
                    <a:pt x="1" y="219"/>
                  </a:cubicBezTo>
                  <a:cubicBezTo>
                    <a:pt x="1" y="219"/>
                    <a:pt x="59" y="762"/>
                    <a:pt x="741" y="762"/>
                  </a:cubicBezTo>
                  <a:cubicBezTo>
                    <a:pt x="752" y="762"/>
                    <a:pt x="762" y="762"/>
                    <a:pt x="773" y="761"/>
                  </a:cubicBezTo>
                  <a:cubicBezTo>
                    <a:pt x="883" y="694"/>
                    <a:pt x="968" y="575"/>
                    <a:pt x="960" y="431"/>
                  </a:cubicBezTo>
                  <a:cubicBezTo>
                    <a:pt x="944" y="191"/>
                    <a:pt x="711" y="1"/>
                    <a:pt x="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0"/>
            <p:cNvSpPr/>
            <p:nvPr/>
          </p:nvSpPr>
          <p:spPr>
            <a:xfrm>
              <a:off x="12886704" y="4735584"/>
              <a:ext cx="103936" cy="92627"/>
            </a:xfrm>
            <a:custGeom>
              <a:avLst/>
              <a:gdLst/>
              <a:ahLst/>
              <a:cxnLst/>
              <a:rect l="l" t="t" r="r" b="b"/>
              <a:pathLst>
                <a:path w="772" h="688" extrusionOk="0">
                  <a:moveTo>
                    <a:pt x="381" y="0"/>
                  </a:moveTo>
                  <a:cubicBezTo>
                    <a:pt x="375" y="0"/>
                    <a:pt x="370" y="1"/>
                    <a:pt x="365" y="1"/>
                  </a:cubicBezTo>
                  <a:cubicBezTo>
                    <a:pt x="246" y="1"/>
                    <a:pt x="144" y="60"/>
                    <a:pt x="76" y="145"/>
                  </a:cubicBezTo>
                  <a:cubicBezTo>
                    <a:pt x="76" y="145"/>
                    <a:pt x="1" y="688"/>
                    <a:pt x="605" y="688"/>
                  </a:cubicBezTo>
                  <a:cubicBezTo>
                    <a:pt x="610" y="688"/>
                    <a:pt x="614" y="688"/>
                    <a:pt x="619" y="688"/>
                  </a:cubicBezTo>
                  <a:cubicBezTo>
                    <a:pt x="712" y="612"/>
                    <a:pt x="772" y="501"/>
                    <a:pt x="763" y="366"/>
                  </a:cubicBezTo>
                  <a:cubicBezTo>
                    <a:pt x="755" y="159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0"/>
            <p:cNvSpPr/>
            <p:nvPr/>
          </p:nvSpPr>
          <p:spPr>
            <a:xfrm>
              <a:off x="12999661" y="4892028"/>
              <a:ext cx="158866" cy="584978"/>
            </a:xfrm>
            <a:custGeom>
              <a:avLst/>
              <a:gdLst/>
              <a:ahLst/>
              <a:cxnLst/>
              <a:rect l="l" t="t" r="r" b="b"/>
              <a:pathLst>
                <a:path w="1180" h="4345" extrusionOk="0">
                  <a:moveTo>
                    <a:pt x="1" y="1"/>
                  </a:moveTo>
                  <a:cubicBezTo>
                    <a:pt x="68" y="832"/>
                    <a:pt x="399" y="4344"/>
                    <a:pt x="1019" y="4344"/>
                  </a:cubicBezTo>
                  <a:lnTo>
                    <a:pt x="1171" y="4344"/>
                  </a:lnTo>
                  <a:cubicBezTo>
                    <a:pt x="1171" y="4217"/>
                    <a:pt x="1180" y="4090"/>
                    <a:pt x="1180" y="3963"/>
                  </a:cubicBezTo>
                  <a:cubicBezTo>
                    <a:pt x="1180" y="2300"/>
                    <a:pt x="866" y="883"/>
                    <a:pt x="433" y="289"/>
                  </a:cubicBezTo>
                  <a:lnTo>
                    <a:pt x="433" y="289"/>
                  </a:lnTo>
                  <a:cubicBezTo>
                    <a:pt x="527" y="1952"/>
                    <a:pt x="866" y="3538"/>
                    <a:pt x="866" y="3538"/>
                  </a:cubicBezTo>
                  <a:cubicBezTo>
                    <a:pt x="560" y="2851"/>
                    <a:pt x="281" y="1443"/>
                    <a:pt x="179" y="52"/>
                  </a:cubicBezTo>
                  <a:cubicBezTo>
                    <a:pt x="119" y="18"/>
                    <a:pt x="6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0"/>
            <p:cNvSpPr/>
            <p:nvPr/>
          </p:nvSpPr>
          <p:spPr>
            <a:xfrm>
              <a:off x="12788421" y="4693578"/>
              <a:ext cx="81183" cy="101513"/>
            </a:xfrm>
            <a:custGeom>
              <a:avLst/>
              <a:gdLst/>
              <a:ahLst/>
              <a:cxnLst/>
              <a:rect l="l" t="t" r="r" b="b"/>
              <a:pathLst>
                <a:path w="603" h="754" extrusionOk="0">
                  <a:moveTo>
                    <a:pt x="411" y="0"/>
                  </a:moveTo>
                  <a:cubicBezTo>
                    <a:pt x="374" y="0"/>
                    <a:pt x="330" y="21"/>
                    <a:pt x="280" y="75"/>
                  </a:cubicBezTo>
                  <a:cubicBezTo>
                    <a:pt x="0" y="372"/>
                    <a:pt x="323" y="754"/>
                    <a:pt x="323" y="754"/>
                  </a:cubicBezTo>
                  <a:cubicBezTo>
                    <a:pt x="323" y="754"/>
                    <a:pt x="348" y="457"/>
                    <a:pt x="603" y="296"/>
                  </a:cubicBezTo>
                  <a:cubicBezTo>
                    <a:pt x="603" y="296"/>
                    <a:pt x="550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0"/>
            <p:cNvSpPr/>
            <p:nvPr/>
          </p:nvSpPr>
          <p:spPr>
            <a:xfrm>
              <a:off x="11384733" y="4624781"/>
              <a:ext cx="582555" cy="852224"/>
            </a:xfrm>
            <a:custGeom>
              <a:avLst/>
              <a:gdLst/>
              <a:ahLst/>
              <a:cxnLst/>
              <a:rect l="l" t="t" r="r" b="b"/>
              <a:pathLst>
                <a:path w="4327" h="6330" extrusionOk="0">
                  <a:moveTo>
                    <a:pt x="1" y="1"/>
                  </a:moveTo>
                  <a:lnTo>
                    <a:pt x="1" y="6329"/>
                  </a:lnTo>
                  <a:lnTo>
                    <a:pt x="221" y="6329"/>
                  </a:lnTo>
                  <a:cubicBezTo>
                    <a:pt x="925" y="6329"/>
                    <a:pt x="1256" y="1808"/>
                    <a:pt x="1256" y="1808"/>
                  </a:cubicBezTo>
                  <a:cubicBezTo>
                    <a:pt x="2486" y="1808"/>
                    <a:pt x="2283" y="747"/>
                    <a:pt x="2283" y="747"/>
                  </a:cubicBezTo>
                  <a:lnTo>
                    <a:pt x="3580" y="747"/>
                  </a:lnTo>
                  <a:cubicBezTo>
                    <a:pt x="3996" y="747"/>
                    <a:pt x="4327" y="417"/>
                    <a:pt x="4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0"/>
            <p:cNvSpPr/>
            <p:nvPr/>
          </p:nvSpPr>
          <p:spPr>
            <a:xfrm>
              <a:off x="11523001" y="4692232"/>
              <a:ext cx="194275" cy="174888"/>
            </a:xfrm>
            <a:custGeom>
              <a:avLst/>
              <a:gdLst/>
              <a:ahLst/>
              <a:cxnLst/>
              <a:rect l="l" t="t" r="r" b="b"/>
              <a:pathLst>
                <a:path w="1443" h="1299" extrusionOk="0">
                  <a:moveTo>
                    <a:pt x="721" y="0"/>
                  </a:moveTo>
                  <a:cubicBezTo>
                    <a:pt x="322" y="0"/>
                    <a:pt x="0" y="323"/>
                    <a:pt x="0" y="721"/>
                  </a:cubicBezTo>
                  <a:cubicBezTo>
                    <a:pt x="0" y="959"/>
                    <a:pt x="119" y="1171"/>
                    <a:pt x="305" y="1298"/>
                  </a:cubicBezTo>
                  <a:cubicBezTo>
                    <a:pt x="1442" y="1256"/>
                    <a:pt x="1256" y="246"/>
                    <a:pt x="1256" y="246"/>
                  </a:cubicBezTo>
                  <a:cubicBezTo>
                    <a:pt x="1128" y="94"/>
                    <a:pt x="933" y="0"/>
                    <a:pt x="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0"/>
            <p:cNvSpPr/>
            <p:nvPr/>
          </p:nvSpPr>
          <p:spPr>
            <a:xfrm>
              <a:off x="11537811" y="4679711"/>
              <a:ext cx="177176" cy="168021"/>
            </a:xfrm>
            <a:custGeom>
              <a:avLst/>
              <a:gdLst/>
              <a:ahLst/>
              <a:cxnLst/>
              <a:rect l="l" t="t" r="r" b="b"/>
              <a:pathLst>
                <a:path w="1316" h="1248" extrusionOk="0">
                  <a:moveTo>
                    <a:pt x="654" y="0"/>
                  </a:moveTo>
                  <a:cubicBezTo>
                    <a:pt x="297" y="0"/>
                    <a:pt x="0" y="305"/>
                    <a:pt x="0" y="687"/>
                  </a:cubicBezTo>
                  <a:cubicBezTo>
                    <a:pt x="0" y="916"/>
                    <a:pt x="111" y="1120"/>
                    <a:pt x="280" y="1247"/>
                  </a:cubicBezTo>
                  <a:cubicBezTo>
                    <a:pt x="1315" y="1205"/>
                    <a:pt x="1146" y="238"/>
                    <a:pt x="1146" y="238"/>
                  </a:cubicBezTo>
                  <a:cubicBezTo>
                    <a:pt x="1027" y="93"/>
                    <a:pt x="849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0"/>
            <p:cNvSpPr/>
            <p:nvPr/>
          </p:nvSpPr>
          <p:spPr>
            <a:xfrm>
              <a:off x="11550332" y="4722255"/>
              <a:ext cx="131536" cy="102590"/>
            </a:xfrm>
            <a:custGeom>
              <a:avLst/>
              <a:gdLst/>
              <a:ahLst/>
              <a:cxnLst/>
              <a:rect l="l" t="t" r="r" b="b"/>
              <a:pathLst>
                <a:path w="977" h="762" extrusionOk="0">
                  <a:moveTo>
                    <a:pt x="543" y="1"/>
                  </a:moveTo>
                  <a:cubicBezTo>
                    <a:pt x="258" y="1"/>
                    <a:pt x="25" y="191"/>
                    <a:pt x="9" y="431"/>
                  </a:cubicBezTo>
                  <a:cubicBezTo>
                    <a:pt x="1" y="575"/>
                    <a:pt x="85" y="694"/>
                    <a:pt x="196" y="761"/>
                  </a:cubicBezTo>
                  <a:cubicBezTo>
                    <a:pt x="206" y="762"/>
                    <a:pt x="217" y="762"/>
                    <a:pt x="227" y="762"/>
                  </a:cubicBezTo>
                  <a:cubicBezTo>
                    <a:pt x="910" y="762"/>
                    <a:pt x="976" y="219"/>
                    <a:pt x="976" y="219"/>
                  </a:cubicBezTo>
                  <a:cubicBezTo>
                    <a:pt x="908" y="108"/>
                    <a:pt x="790" y="23"/>
                    <a:pt x="620" y="6"/>
                  </a:cubicBezTo>
                  <a:lnTo>
                    <a:pt x="628" y="6"/>
                  </a:lnTo>
                  <a:cubicBezTo>
                    <a:pt x="600" y="3"/>
                    <a:pt x="571" y="1"/>
                    <a:pt x="5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0"/>
            <p:cNvSpPr/>
            <p:nvPr/>
          </p:nvSpPr>
          <p:spPr>
            <a:xfrm>
              <a:off x="11560564" y="4735584"/>
              <a:ext cx="103936" cy="92627"/>
            </a:xfrm>
            <a:custGeom>
              <a:avLst/>
              <a:gdLst/>
              <a:ahLst/>
              <a:cxnLst/>
              <a:rect l="l" t="t" r="r" b="b"/>
              <a:pathLst>
                <a:path w="772" h="688" extrusionOk="0">
                  <a:moveTo>
                    <a:pt x="400" y="0"/>
                  </a:moveTo>
                  <a:cubicBezTo>
                    <a:pt x="187" y="0"/>
                    <a:pt x="18" y="159"/>
                    <a:pt x="9" y="366"/>
                  </a:cubicBezTo>
                  <a:cubicBezTo>
                    <a:pt x="1" y="501"/>
                    <a:pt x="60" y="612"/>
                    <a:pt x="154" y="688"/>
                  </a:cubicBezTo>
                  <a:cubicBezTo>
                    <a:pt x="158" y="688"/>
                    <a:pt x="163" y="688"/>
                    <a:pt x="168" y="688"/>
                  </a:cubicBezTo>
                  <a:cubicBezTo>
                    <a:pt x="772" y="688"/>
                    <a:pt x="697" y="145"/>
                    <a:pt x="697" y="145"/>
                  </a:cubicBezTo>
                  <a:cubicBezTo>
                    <a:pt x="629" y="60"/>
                    <a:pt x="527" y="1"/>
                    <a:pt x="408" y="1"/>
                  </a:cubicBezTo>
                  <a:lnTo>
                    <a:pt x="417" y="1"/>
                  </a:lnTo>
                  <a:cubicBezTo>
                    <a:pt x="411" y="1"/>
                    <a:pt x="406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0"/>
            <p:cNvSpPr/>
            <p:nvPr/>
          </p:nvSpPr>
          <p:spPr>
            <a:xfrm>
              <a:off x="11392676" y="4892028"/>
              <a:ext cx="159001" cy="584978"/>
            </a:xfrm>
            <a:custGeom>
              <a:avLst/>
              <a:gdLst/>
              <a:ahLst/>
              <a:cxnLst/>
              <a:rect l="l" t="t" r="r" b="b"/>
              <a:pathLst>
                <a:path w="1181" h="4345" extrusionOk="0">
                  <a:moveTo>
                    <a:pt x="1180" y="1"/>
                  </a:moveTo>
                  <a:cubicBezTo>
                    <a:pt x="1121" y="1"/>
                    <a:pt x="1061" y="18"/>
                    <a:pt x="1002" y="52"/>
                  </a:cubicBezTo>
                  <a:cubicBezTo>
                    <a:pt x="900" y="1443"/>
                    <a:pt x="620" y="2851"/>
                    <a:pt x="323" y="3538"/>
                  </a:cubicBezTo>
                  <a:cubicBezTo>
                    <a:pt x="323" y="3538"/>
                    <a:pt x="654" y="1952"/>
                    <a:pt x="756" y="289"/>
                  </a:cubicBezTo>
                  <a:lnTo>
                    <a:pt x="756" y="289"/>
                  </a:lnTo>
                  <a:cubicBezTo>
                    <a:pt x="315" y="883"/>
                    <a:pt x="1" y="2300"/>
                    <a:pt x="1" y="3963"/>
                  </a:cubicBezTo>
                  <a:cubicBezTo>
                    <a:pt x="1" y="4090"/>
                    <a:pt x="9" y="4217"/>
                    <a:pt x="9" y="4344"/>
                  </a:cubicBezTo>
                  <a:lnTo>
                    <a:pt x="162" y="4344"/>
                  </a:lnTo>
                  <a:cubicBezTo>
                    <a:pt x="781" y="4344"/>
                    <a:pt x="1112" y="832"/>
                    <a:pt x="1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0"/>
            <p:cNvSpPr/>
            <p:nvPr/>
          </p:nvSpPr>
          <p:spPr>
            <a:xfrm>
              <a:off x="11681734" y="4693578"/>
              <a:ext cx="81183" cy="101513"/>
            </a:xfrm>
            <a:custGeom>
              <a:avLst/>
              <a:gdLst/>
              <a:ahLst/>
              <a:cxnLst/>
              <a:rect l="l" t="t" r="r" b="b"/>
              <a:pathLst>
                <a:path w="603" h="754" extrusionOk="0">
                  <a:moveTo>
                    <a:pt x="192" y="0"/>
                  </a:moveTo>
                  <a:cubicBezTo>
                    <a:pt x="53" y="0"/>
                    <a:pt x="0" y="296"/>
                    <a:pt x="0" y="296"/>
                  </a:cubicBezTo>
                  <a:cubicBezTo>
                    <a:pt x="255" y="457"/>
                    <a:pt x="280" y="754"/>
                    <a:pt x="280" y="754"/>
                  </a:cubicBezTo>
                  <a:cubicBezTo>
                    <a:pt x="280" y="754"/>
                    <a:pt x="602" y="372"/>
                    <a:pt x="323" y="75"/>
                  </a:cubicBezTo>
                  <a:cubicBezTo>
                    <a:pt x="272" y="21"/>
                    <a:pt x="229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0"/>
            <p:cNvSpPr/>
            <p:nvPr/>
          </p:nvSpPr>
          <p:spPr>
            <a:xfrm>
              <a:off x="11384733" y="1364093"/>
              <a:ext cx="193198" cy="3239123"/>
            </a:xfrm>
            <a:custGeom>
              <a:avLst/>
              <a:gdLst/>
              <a:ahLst/>
              <a:cxnLst/>
              <a:rect l="l" t="t" r="r" b="b"/>
              <a:pathLst>
                <a:path w="1435" h="24059" extrusionOk="0">
                  <a:moveTo>
                    <a:pt x="1" y="1"/>
                  </a:moveTo>
                  <a:lnTo>
                    <a:pt x="1" y="24059"/>
                  </a:lnTo>
                  <a:lnTo>
                    <a:pt x="1434" y="24059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0"/>
            <p:cNvSpPr/>
            <p:nvPr/>
          </p:nvSpPr>
          <p:spPr>
            <a:xfrm>
              <a:off x="12973408" y="1364093"/>
              <a:ext cx="193198" cy="3239123"/>
            </a:xfrm>
            <a:custGeom>
              <a:avLst/>
              <a:gdLst/>
              <a:ahLst/>
              <a:cxnLst/>
              <a:rect l="l" t="t" r="r" b="b"/>
              <a:pathLst>
                <a:path w="1435" h="24059" extrusionOk="0">
                  <a:moveTo>
                    <a:pt x="0" y="1"/>
                  </a:moveTo>
                  <a:lnTo>
                    <a:pt x="0" y="24059"/>
                  </a:lnTo>
                  <a:lnTo>
                    <a:pt x="1434" y="24059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0"/>
            <p:cNvSpPr/>
            <p:nvPr/>
          </p:nvSpPr>
          <p:spPr>
            <a:xfrm>
              <a:off x="11384733" y="4419196"/>
              <a:ext cx="193198" cy="184043"/>
            </a:xfrm>
            <a:custGeom>
              <a:avLst/>
              <a:gdLst/>
              <a:ahLst/>
              <a:cxnLst/>
              <a:rect l="l" t="t" r="r" b="b"/>
              <a:pathLst>
                <a:path w="1435" h="1367" extrusionOk="0">
                  <a:moveTo>
                    <a:pt x="1" y="1"/>
                  </a:moveTo>
                  <a:lnTo>
                    <a:pt x="1" y="1367"/>
                  </a:lnTo>
                  <a:lnTo>
                    <a:pt x="1434" y="136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0"/>
            <p:cNvSpPr/>
            <p:nvPr/>
          </p:nvSpPr>
          <p:spPr>
            <a:xfrm>
              <a:off x="12973408" y="4419196"/>
              <a:ext cx="193198" cy="184043"/>
            </a:xfrm>
            <a:custGeom>
              <a:avLst/>
              <a:gdLst/>
              <a:ahLst/>
              <a:cxnLst/>
              <a:rect l="l" t="t" r="r" b="b"/>
              <a:pathLst>
                <a:path w="1435" h="1367" extrusionOk="0">
                  <a:moveTo>
                    <a:pt x="0" y="1"/>
                  </a:moveTo>
                  <a:lnTo>
                    <a:pt x="0" y="1367"/>
                  </a:lnTo>
                  <a:lnTo>
                    <a:pt x="1434" y="136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0"/>
            <p:cNvSpPr/>
            <p:nvPr/>
          </p:nvSpPr>
          <p:spPr>
            <a:xfrm>
              <a:off x="11384733" y="1421312"/>
              <a:ext cx="193198" cy="443210"/>
            </a:xfrm>
            <a:custGeom>
              <a:avLst/>
              <a:gdLst/>
              <a:ahLst/>
              <a:cxnLst/>
              <a:rect l="l" t="t" r="r" b="b"/>
              <a:pathLst>
                <a:path w="1435" h="3292" extrusionOk="0">
                  <a:moveTo>
                    <a:pt x="1" y="0"/>
                  </a:moveTo>
                  <a:lnTo>
                    <a:pt x="1" y="3292"/>
                  </a:lnTo>
                  <a:lnTo>
                    <a:pt x="1434" y="329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0"/>
            <p:cNvSpPr/>
            <p:nvPr/>
          </p:nvSpPr>
          <p:spPr>
            <a:xfrm>
              <a:off x="12973408" y="1421312"/>
              <a:ext cx="193198" cy="443210"/>
            </a:xfrm>
            <a:custGeom>
              <a:avLst/>
              <a:gdLst/>
              <a:ahLst/>
              <a:cxnLst/>
              <a:rect l="l" t="t" r="r" b="b"/>
              <a:pathLst>
                <a:path w="1435" h="3292" extrusionOk="0">
                  <a:moveTo>
                    <a:pt x="0" y="0"/>
                  </a:moveTo>
                  <a:lnTo>
                    <a:pt x="0" y="3292"/>
                  </a:lnTo>
                  <a:lnTo>
                    <a:pt x="1434" y="329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0"/>
            <p:cNvSpPr/>
            <p:nvPr/>
          </p:nvSpPr>
          <p:spPr>
            <a:xfrm>
              <a:off x="11487587" y="1448031"/>
              <a:ext cx="59508" cy="3137476"/>
            </a:xfrm>
            <a:custGeom>
              <a:avLst/>
              <a:gdLst/>
              <a:ahLst/>
              <a:cxnLst/>
              <a:rect l="l" t="t" r="r" b="b"/>
              <a:pathLst>
                <a:path w="442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42" y="2330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0"/>
            <p:cNvSpPr/>
            <p:nvPr/>
          </p:nvSpPr>
          <p:spPr>
            <a:xfrm>
              <a:off x="12992795" y="1438411"/>
              <a:ext cx="59508" cy="3137476"/>
            </a:xfrm>
            <a:custGeom>
              <a:avLst/>
              <a:gdLst/>
              <a:ahLst/>
              <a:cxnLst/>
              <a:rect l="l" t="t" r="r" b="b"/>
              <a:pathLst>
                <a:path w="442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42" y="2330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0"/>
            <p:cNvSpPr/>
            <p:nvPr/>
          </p:nvSpPr>
          <p:spPr>
            <a:xfrm>
              <a:off x="11534311" y="1438411"/>
              <a:ext cx="56142" cy="3137476"/>
            </a:xfrm>
            <a:custGeom>
              <a:avLst/>
              <a:gdLst/>
              <a:ahLst/>
              <a:cxnLst/>
              <a:rect l="l" t="t" r="r" b="b"/>
              <a:pathLst>
                <a:path w="417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17" y="2330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0"/>
            <p:cNvSpPr/>
            <p:nvPr/>
          </p:nvSpPr>
          <p:spPr>
            <a:xfrm>
              <a:off x="12960887" y="1438411"/>
              <a:ext cx="56007" cy="3137476"/>
            </a:xfrm>
            <a:custGeom>
              <a:avLst/>
              <a:gdLst/>
              <a:ahLst/>
              <a:cxnLst/>
              <a:rect l="l" t="t" r="r" b="b"/>
              <a:pathLst>
                <a:path w="416" h="23304" extrusionOk="0">
                  <a:moveTo>
                    <a:pt x="0" y="0"/>
                  </a:moveTo>
                  <a:lnTo>
                    <a:pt x="0" y="23303"/>
                  </a:lnTo>
                  <a:lnTo>
                    <a:pt x="416" y="23303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0"/>
            <p:cNvSpPr/>
            <p:nvPr/>
          </p:nvSpPr>
          <p:spPr>
            <a:xfrm>
              <a:off x="11335592" y="4501457"/>
              <a:ext cx="1880008" cy="141768"/>
            </a:xfrm>
            <a:custGeom>
              <a:avLst/>
              <a:gdLst/>
              <a:ahLst/>
              <a:cxnLst/>
              <a:rect l="l" t="t" r="r" b="b"/>
              <a:pathLst>
                <a:path w="13964" h="1053" extrusionOk="0">
                  <a:moveTo>
                    <a:pt x="383" y="1"/>
                  </a:moveTo>
                  <a:cubicBezTo>
                    <a:pt x="171" y="1"/>
                    <a:pt x="1" y="170"/>
                    <a:pt x="1" y="382"/>
                  </a:cubicBezTo>
                  <a:lnTo>
                    <a:pt x="1" y="671"/>
                  </a:lnTo>
                  <a:cubicBezTo>
                    <a:pt x="1" y="883"/>
                    <a:pt x="171" y="1053"/>
                    <a:pt x="383" y="1053"/>
                  </a:cubicBezTo>
                  <a:lnTo>
                    <a:pt x="13582" y="1053"/>
                  </a:lnTo>
                  <a:cubicBezTo>
                    <a:pt x="13794" y="1053"/>
                    <a:pt x="13964" y="883"/>
                    <a:pt x="13964" y="671"/>
                  </a:cubicBezTo>
                  <a:lnTo>
                    <a:pt x="13964" y="382"/>
                  </a:lnTo>
                  <a:cubicBezTo>
                    <a:pt x="13964" y="170"/>
                    <a:pt x="13794" y="1"/>
                    <a:pt x="13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0"/>
            <p:cNvSpPr/>
            <p:nvPr/>
          </p:nvSpPr>
          <p:spPr>
            <a:xfrm>
              <a:off x="11503480" y="3704292"/>
              <a:ext cx="1545446" cy="77818"/>
            </a:xfrm>
            <a:custGeom>
              <a:avLst/>
              <a:gdLst/>
              <a:ahLst/>
              <a:cxnLst/>
              <a:rect l="l" t="t" r="r" b="b"/>
              <a:pathLst>
                <a:path w="11479" h="578" extrusionOk="0">
                  <a:moveTo>
                    <a:pt x="289" y="1"/>
                  </a:moveTo>
                  <a:cubicBezTo>
                    <a:pt x="128" y="1"/>
                    <a:pt x="1" y="128"/>
                    <a:pt x="1" y="289"/>
                  </a:cubicBezTo>
                  <a:cubicBezTo>
                    <a:pt x="1" y="450"/>
                    <a:pt x="128" y="577"/>
                    <a:pt x="289" y="577"/>
                  </a:cubicBezTo>
                  <a:lnTo>
                    <a:pt x="11181" y="577"/>
                  </a:lnTo>
                  <a:cubicBezTo>
                    <a:pt x="11343" y="577"/>
                    <a:pt x="11478" y="450"/>
                    <a:pt x="11478" y="289"/>
                  </a:cubicBezTo>
                  <a:cubicBezTo>
                    <a:pt x="11478" y="128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0"/>
            <p:cNvSpPr/>
            <p:nvPr/>
          </p:nvSpPr>
          <p:spPr>
            <a:xfrm>
              <a:off x="11503480" y="2928803"/>
              <a:ext cx="1545446" cy="78895"/>
            </a:xfrm>
            <a:custGeom>
              <a:avLst/>
              <a:gdLst/>
              <a:ahLst/>
              <a:cxnLst/>
              <a:rect l="l" t="t" r="r" b="b"/>
              <a:pathLst>
                <a:path w="11479" h="586" extrusionOk="0">
                  <a:moveTo>
                    <a:pt x="289" y="1"/>
                  </a:moveTo>
                  <a:cubicBezTo>
                    <a:pt x="128" y="1"/>
                    <a:pt x="1" y="128"/>
                    <a:pt x="1" y="289"/>
                  </a:cubicBezTo>
                  <a:cubicBezTo>
                    <a:pt x="1" y="450"/>
                    <a:pt x="128" y="586"/>
                    <a:pt x="289" y="586"/>
                  </a:cubicBezTo>
                  <a:lnTo>
                    <a:pt x="11181" y="586"/>
                  </a:lnTo>
                  <a:cubicBezTo>
                    <a:pt x="11343" y="586"/>
                    <a:pt x="11478" y="450"/>
                    <a:pt x="11478" y="289"/>
                  </a:cubicBezTo>
                  <a:cubicBezTo>
                    <a:pt x="11478" y="128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0"/>
            <p:cNvSpPr/>
            <p:nvPr/>
          </p:nvSpPr>
          <p:spPr>
            <a:xfrm>
              <a:off x="11503480" y="2153314"/>
              <a:ext cx="1545446" cy="79029"/>
            </a:xfrm>
            <a:custGeom>
              <a:avLst/>
              <a:gdLst/>
              <a:ahLst/>
              <a:cxnLst/>
              <a:rect l="l" t="t" r="r" b="b"/>
              <a:pathLst>
                <a:path w="11479" h="587" extrusionOk="0">
                  <a:moveTo>
                    <a:pt x="289" y="1"/>
                  </a:moveTo>
                  <a:cubicBezTo>
                    <a:pt x="128" y="1"/>
                    <a:pt x="1" y="136"/>
                    <a:pt x="1" y="298"/>
                  </a:cubicBezTo>
                  <a:cubicBezTo>
                    <a:pt x="1" y="459"/>
                    <a:pt x="128" y="586"/>
                    <a:pt x="289" y="586"/>
                  </a:cubicBezTo>
                  <a:lnTo>
                    <a:pt x="11181" y="586"/>
                  </a:lnTo>
                  <a:cubicBezTo>
                    <a:pt x="11343" y="586"/>
                    <a:pt x="11478" y="459"/>
                    <a:pt x="11478" y="298"/>
                  </a:cubicBezTo>
                  <a:cubicBezTo>
                    <a:pt x="11478" y="136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0"/>
            <p:cNvSpPr/>
            <p:nvPr/>
          </p:nvSpPr>
          <p:spPr>
            <a:xfrm>
              <a:off x="11317416" y="1313875"/>
              <a:ext cx="1916494" cy="213796"/>
            </a:xfrm>
            <a:custGeom>
              <a:avLst/>
              <a:gdLst/>
              <a:ahLst/>
              <a:cxnLst/>
              <a:rect l="l" t="t" r="r" b="b"/>
              <a:pathLst>
                <a:path w="14235" h="1588" extrusionOk="0">
                  <a:moveTo>
                    <a:pt x="484" y="1"/>
                  </a:moveTo>
                  <a:cubicBezTo>
                    <a:pt x="212" y="1"/>
                    <a:pt x="0" y="213"/>
                    <a:pt x="0" y="476"/>
                  </a:cubicBezTo>
                  <a:lnTo>
                    <a:pt x="0" y="1103"/>
                  </a:lnTo>
                  <a:cubicBezTo>
                    <a:pt x="0" y="1375"/>
                    <a:pt x="212" y="1587"/>
                    <a:pt x="484" y="1587"/>
                  </a:cubicBezTo>
                  <a:lnTo>
                    <a:pt x="13760" y="1587"/>
                  </a:lnTo>
                  <a:cubicBezTo>
                    <a:pt x="14023" y="1587"/>
                    <a:pt x="14235" y="1375"/>
                    <a:pt x="14235" y="1103"/>
                  </a:cubicBezTo>
                  <a:lnTo>
                    <a:pt x="14235" y="476"/>
                  </a:lnTo>
                  <a:cubicBezTo>
                    <a:pt x="14235" y="213"/>
                    <a:pt x="14023" y="1"/>
                    <a:pt x="1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0"/>
            <p:cNvSpPr/>
            <p:nvPr/>
          </p:nvSpPr>
          <p:spPr>
            <a:xfrm>
              <a:off x="11599473" y="2381787"/>
              <a:ext cx="228606" cy="540280"/>
            </a:xfrm>
            <a:custGeom>
              <a:avLst/>
              <a:gdLst/>
              <a:ahLst/>
              <a:cxnLst/>
              <a:rect l="l" t="t" r="r" b="b"/>
              <a:pathLst>
                <a:path w="1698" h="4013" extrusionOk="0">
                  <a:moveTo>
                    <a:pt x="145" y="0"/>
                  </a:moveTo>
                  <a:lnTo>
                    <a:pt x="0" y="4013"/>
                  </a:lnTo>
                  <a:lnTo>
                    <a:pt x="1697" y="4013"/>
                  </a:lnTo>
                  <a:lnTo>
                    <a:pt x="1544" y="119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0"/>
            <p:cNvSpPr/>
            <p:nvPr/>
          </p:nvSpPr>
          <p:spPr>
            <a:xfrm>
              <a:off x="12532618" y="2297238"/>
              <a:ext cx="153077" cy="624829"/>
            </a:xfrm>
            <a:custGeom>
              <a:avLst/>
              <a:gdLst/>
              <a:ahLst/>
              <a:cxnLst/>
              <a:rect l="l" t="t" r="r" b="b"/>
              <a:pathLst>
                <a:path w="1137" h="4641" extrusionOk="0">
                  <a:moveTo>
                    <a:pt x="0" y="1"/>
                  </a:moveTo>
                  <a:lnTo>
                    <a:pt x="42" y="4641"/>
                  </a:lnTo>
                  <a:lnTo>
                    <a:pt x="1137" y="4641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0"/>
            <p:cNvSpPr/>
            <p:nvPr/>
          </p:nvSpPr>
          <p:spPr>
            <a:xfrm>
              <a:off x="12702660" y="2297238"/>
              <a:ext cx="233183" cy="624829"/>
            </a:xfrm>
            <a:custGeom>
              <a:avLst/>
              <a:gdLst/>
              <a:ahLst/>
              <a:cxnLst/>
              <a:rect l="l" t="t" r="r" b="b"/>
              <a:pathLst>
                <a:path w="1732" h="4641" extrusionOk="0">
                  <a:moveTo>
                    <a:pt x="1" y="1"/>
                  </a:moveTo>
                  <a:lnTo>
                    <a:pt x="69" y="4641"/>
                  </a:lnTo>
                  <a:lnTo>
                    <a:pt x="1732" y="4641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0"/>
            <p:cNvSpPr/>
            <p:nvPr/>
          </p:nvSpPr>
          <p:spPr>
            <a:xfrm>
              <a:off x="12314377" y="2347456"/>
              <a:ext cx="203430" cy="574612"/>
            </a:xfrm>
            <a:custGeom>
              <a:avLst/>
              <a:gdLst/>
              <a:ahLst/>
              <a:cxnLst/>
              <a:rect l="l" t="t" r="r" b="b"/>
              <a:pathLst>
                <a:path w="1511" h="4268" extrusionOk="0">
                  <a:moveTo>
                    <a:pt x="1" y="1"/>
                  </a:moveTo>
                  <a:lnTo>
                    <a:pt x="43" y="4268"/>
                  </a:lnTo>
                  <a:lnTo>
                    <a:pt x="1511" y="4268"/>
                  </a:lnTo>
                  <a:lnTo>
                    <a:pt x="135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0"/>
            <p:cNvSpPr/>
            <p:nvPr/>
          </p:nvSpPr>
          <p:spPr>
            <a:xfrm>
              <a:off x="12187687" y="2339513"/>
              <a:ext cx="101782" cy="582555"/>
            </a:xfrm>
            <a:custGeom>
              <a:avLst/>
              <a:gdLst/>
              <a:ahLst/>
              <a:cxnLst/>
              <a:rect l="l" t="t" r="r" b="b"/>
              <a:pathLst>
                <a:path w="756" h="4327" extrusionOk="0">
                  <a:moveTo>
                    <a:pt x="0" y="0"/>
                  </a:moveTo>
                  <a:lnTo>
                    <a:pt x="34" y="4327"/>
                  </a:lnTo>
                  <a:lnTo>
                    <a:pt x="755" y="4327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0"/>
            <p:cNvSpPr/>
            <p:nvPr/>
          </p:nvSpPr>
          <p:spPr>
            <a:xfrm>
              <a:off x="11829023" y="2526788"/>
              <a:ext cx="190909" cy="395281"/>
            </a:xfrm>
            <a:custGeom>
              <a:avLst/>
              <a:gdLst/>
              <a:ahLst/>
              <a:cxnLst/>
              <a:rect l="l" t="t" r="r" b="b"/>
              <a:pathLst>
                <a:path w="1418" h="2936" extrusionOk="0">
                  <a:moveTo>
                    <a:pt x="0" y="1"/>
                  </a:moveTo>
                  <a:lnTo>
                    <a:pt x="145" y="2936"/>
                  </a:lnTo>
                  <a:lnTo>
                    <a:pt x="1417" y="2936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0"/>
            <p:cNvSpPr/>
            <p:nvPr/>
          </p:nvSpPr>
          <p:spPr>
            <a:xfrm>
              <a:off x="12044841" y="2387442"/>
              <a:ext cx="133825" cy="534626"/>
            </a:xfrm>
            <a:custGeom>
              <a:avLst/>
              <a:gdLst/>
              <a:ahLst/>
              <a:cxnLst/>
              <a:rect l="l" t="t" r="r" b="b"/>
              <a:pathLst>
                <a:path w="994" h="3971" extrusionOk="0">
                  <a:moveTo>
                    <a:pt x="1" y="1"/>
                  </a:moveTo>
                  <a:lnTo>
                    <a:pt x="26" y="3971"/>
                  </a:lnTo>
                  <a:lnTo>
                    <a:pt x="993" y="3971"/>
                  </a:lnTo>
                  <a:lnTo>
                    <a:pt x="883" y="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0"/>
            <p:cNvSpPr/>
            <p:nvPr/>
          </p:nvSpPr>
          <p:spPr>
            <a:xfrm>
              <a:off x="12566815" y="2864852"/>
              <a:ext cx="93839" cy="36755"/>
            </a:xfrm>
            <a:custGeom>
              <a:avLst/>
              <a:gdLst/>
              <a:ahLst/>
              <a:cxnLst/>
              <a:rect l="l" t="t" r="r" b="b"/>
              <a:pathLst>
                <a:path w="697" h="273" extrusionOk="0">
                  <a:moveTo>
                    <a:pt x="1" y="1"/>
                  </a:moveTo>
                  <a:lnTo>
                    <a:pt x="9" y="272"/>
                  </a:lnTo>
                  <a:lnTo>
                    <a:pt x="696" y="2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0"/>
            <p:cNvSpPr/>
            <p:nvPr/>
          </p:nvSpPr>
          <p:spPr>
            <a:xfrm>
              <a:off x="12564526" y="2804402"/>
              <a:ext cx="94916" cy="36620"/>
            </a:xfrm>
            <a:custGeom>
              <a:avLst/>
              <a:gdLst/>
              <a:ahLst/>
              <a:cxnLst/>
              <a:rect l="l" t="t" r="r" b="b"/>
              <a:pathLst>
                <a:path w="705" h="272" extrusionOk="0">
                  <a:moveTo>
                    <a:pt x="1" y="0"/>
                  </a:moveTo>
                  <a:lnTo>
                    <a:pt x="9" y="271"/>
                  </a:lnTo>
                  <a:lnTo>
                    <a:pt x="705" y="27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0"/>
            <p:cNvSpPr/>
            <p:nvPr/>
          </p:nvSpPr>
          <p:spPr>
            <a:xfrm>
              <a:off x="12365807" y="2847754"/>
              <a:ext cx="104071" cy="46987"/>
            </a:xfrm>
            <a:custGeom>
              <a:avLst/>
              <a:gdLst/>
              <a:ahLst/>
              <a:cxnLst/>
              <a:rect l="l" t="t" r="r" b="b"/>
              <a:pathLst>
                <a:path w="773" h="349" extrusionOk="0">
                  <a:moveTo>
                    <a:pt x="1" y="0"/>
                  </a:moveTo>
                  <a:lnTo>
                    <a:pt x="9" y="348"/>
                  </a:lnTo>
                  <a:lnTo>
                    <a:pt x="772" y="34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0"/>
            <p:cNvSpPr/>
            <p:nvPr/>
          </p:nvSpPr>
          <p:spPr>
            <a:xfrm>
              <a:off x="12556583" y="2334935"/>
              <a:ext cx="67451" cy="33254"/>
            </a:xfrm>
            <a:custGeom>
              <a:avLst/>
              <a:gdLst/>
              <a:ahLst/>
              <a:cxnLst/>
              <a:rect l="l" t="t" r="r" b="b"/>
              <a:pathLst>
                <a:path w="501" h="247" extrusionOk="0">
                  <a:moveTo>
                    <a:pt x="0" y="1"/>
                  </a:moveTo>
                  <a:lnTo>
                    <a:pt x="0" y="247"/>
                  </a:lnTo>
                  <a:lnTo>
                    <a:pt x="501" y="24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0"/>
            <p:cNvSpPr/>
            <p:nvPr/>
          </p:nvSpPr>
          <p:spPr>
            <a:xfrm>
              <a:off x="12203574" y="2872796"/>
              <a:ext cx="64085" cy="28811"/>
            </a:xfrm>
            <a:custGeom>
              <a:avLst/>
              <a:gdLst/>
              <a:ahLst/>
              <a:cxnLst/>
              <a:rect l="l" t="t" r="r" b="b"/>
              <a:pathLst>
                <a:path w="476" h="214" extrusionOk="0">
                  <a:moveTo>
                    <a:pt x="1" y="1"/>
                  </a:moveTo>
                  <a:lnTo>
                    <a:pt x="9" y="213"/>
                  </a:lnTo>
                  <a:lnTo>
                    <a:pt x="476" y="21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0"/>
            <p:cNvSpPr/>
            <p:nvPr/>
          </p:nvSpPr>
          <p:spPr>
            <a:xfrm>
              <a:off x="12070017" y="2831732"/>
              <a:ext cx="73240" cy="65297"/>
            </a:xfrm>
            <a:custGeom>
              <a:avLst/>
              <a:gdLst/>
              <a:ahLst/>
              <a:cxnLst/>
              <a:rect l="l" t="t" r="r" b="b"/>
              <a:pathLst>
                <a:path w="544" h="485" extrusionOk="0">
                  <a:moveTo>
                    <a:pt x="0" y="1"/>
                  </a:moveTo>
                  <a:lnTo>
                    <a:pt x="9" y="484"/>
                  </a:lnTo>
                  <a:lnTo>
                    <a:pt x="543" y="484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11657770" y="2410330"/>
              <a:ext cx="89127" cy="60585"/>
            </a:xfrm>
            <a:custGeom>
              <a:avLst/>
              <a:gdLst/>
              <a:ahLst/>
              <a:cxnLst/>
              <a:rect l="l" t="t" r="r" b="b"/>
              <a:pathLst>
                <a:path w="662" h="450" extrusionOk="0">
                  <a:moveTo>
                    <a:pt x="0" y="0"/>
                  </a:moveTo>
                  <a:lnTo>
                    <a:pt x="0" y="425"/>
                  </a:lnTo>
                  <a:lnTo>
                    <a:pt x="662" y="450"/>
                  </a:lnTo>
                  <a:lnTo>
                    <a:pt x="662" y="450"/>
                  </a:lnTo>
                  <a:lnTo>
                    <a:pt x="65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12730125" y="2841965"/>
              <a:ext cx="173676" cy="60719"/>
            </a:xfrm>
            <a:custGeom>
              <a:avLst/>
              <a:gdLst/>
              <a:ahLst/>
              <a:cxnLst/>
              <a:rect l="l" t="t" r="r" b="b"/>
              <a:pathLst>
                <a:path w="1290" h="451" extrusionOk="0">
                  <a:moveTo>
                    <a:pt x="1" y="1"/>
                  </a:moveTo>
                  <a:lnTo>
                    <a:pt x="18" y="425"/>
                  </a:lnTo>
                  <a:lnTo>
                    <a:pt x="1290" y="451"/>
                  </a:lnTo>
                  <a:lnTo>
                    <a:pt x="1290" y="451"/>
                  </a:lnTo>
                  <a:lnTo>
                    <a:pt x="1282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12727836" y="2322414"/>
              <a:ext cx="118880" cy="61796"/>
            </a:xfrm>
            <a:custGeom>
              <a:avLst/>
              <a:gdLst/>
              <a:ahLst/>
              <a:cxnLst/>
              <a:rect l="l" t="t" r="r" b="b"/>
              <a:pathLst>
                <a:path w="883" h="459" extrusionOk="0">
                  <a:moveTo>
                    <a:pt x="874" y="0"/>
                  </a:moveTo>
                  <a:lnTo>
                    <a:pt x="1" y="43"/>
                  </a:lnTo>
                  <a:lnTo>
                    <a:pt x="9" y="458"/>
                  </a:lnTo>
                  <a:lnTo>
                    <a:pt x="883" y="4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0"/>
            <p:cNvSpPr/>
            <p:nvPr/>
          </p:nvSpPr>
          <p:spPr>
            <a:xfrm>
              <a:off x="11861066" y="2862563"/>
              <a:ext cx="131401" cy="35543"/>
            </a:xfrm>
            <a:custGeom>
              <a:avLst/>
              <a:gdLst/>
              <a:ahLst/>
              <a:cxnLst/>
              <a:rect l="l" t="t" r="r" b="b"/>
              <a:pathLst>
                <a:path w="976" h="264" extrusionOk="0">
                  <a:moveTo>
                    <a:pt x="0" y="1"/>
                  </a:moveTo>
                  <a:lnTo>
                    <a:pt x="9" y="264"/>
                  </a:lnTo>
                  <a:lnTo>
                    <a:pt x="976" y="264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0"/>
            <p:cNvSpPr/>
            <p:nvPr/>
          </p:nvSpPr>
          <p:spPr>
            <a:xfrm>
              <a:off x="11610917" y="3172086"/>
              <a:ext cx="228471" cy="539203"/>
            </a:xfrm>
            <a:custGeom>
              <a:avLst/>
              <a:gdLst/>
              <a:ahLst/>
              <a:cxnLst/>
              <a:rect l="l" t="t" r="r" b="b"/>
              <a:pathLst>
                <a:path w="1697" h="4005" extrusionOk="0">
                  <a:moveTo>
                    <a:pt x="144" y="1"/>
                  </a:moveTo>
                  <a:lnTo>
                    <a:pt x="0" y="4005"/>
                  </a:lnTo>
                  <a:lnTo>
                    <a:pt x="1697" y="4005"/>
                  </a:lnTo>
                  <a:lnTo>
                    <a:pt x="1544" y="1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0"/>
            <p:cNvSpPr/>
            <p:nvPr/>
          </p:nvSpPr>
          <p:spPr>
            <a:xfrm>
              <a:off x="12543927" y="3086459"/>
              <a:ext cx="153212" cy="624829"/>
            </a:xfrm>
            <a:custGeom>
              <a:avLst/>
              <a:gdLst/>
              <a:ahLst/>
              <a:cxnLst/>
              <a:rect l="l" t="t" r="r" b="b"/>
              <a:pathLst>
                <a:path w="1138" h="4641" extrusionOk="0">
                  <a:moveTo>
                    <a:pt x="1" y="0"/>
                  </a:moveTo>
                  <a:lnTo>
                    <a:pt x="43" y="4641"/>
                  </a:lnTo>
                  <a:lnTo>
                    <a:pt x="1138" y="464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0"/>
            <p:cNvSpPr/>
            <p:nvPr/>
          </p:nvSpPr>
          <p:spPr>
            <a:xfrm>
              <a:off x="12714104" y="3086459"/>
              <a:ext cx="233183" cy="624829"/>
            </a:xfrm>
            <a:custGeom>
              <a:avLst/>
              <a:gdLst/>
              <a:ahLst/>
              <a:cxnLst/>
              <a:rect l="l" t="t" r="r" b="b"/>
              <a:pathLst>
                <a:path w="1732" h="4641" extrusionOk="0">
                  <a:moveTo>
                    <a:pt x="1" y="0"/>
                  </a:moveTo>
                  <a:lnTo>
                    <a:pt x="69" y="4641"/>
                  </a:lnTo>
                  <a:lnTo>
                    <a:pt x="1731" y="4641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0"/>
            <p:cNvSpPr/>
            <p:nvPr/>
          </p:nvSpPr>
          <p:spPr>
            <a:xfrm>
              <a:off x="12325821" y="3137889"/>
              <a:ext cx="203430" cy="573400"/>
            </a:xfrm>
            <a:custGeom>
              <a:avLst/>
              <a:gdLst/>
              <a:ahLst/>
              <a:cxnLst/>
              <a:rect l="l" t="t" r="r" b="b"/>
              <a:pathLst>
                <a:path w="1511" h="4259" extrusionOk="0">
                  <a:moveTo>
                    <a:pt x="1" y="0"/>
                  </a:moveTo>
                  <a:lnTo>
                    <a:pt x="43" y="4259"/>
                  </a:lnTo>
                  <a:lnTo>
                    <a:pt x="1511" y="4259"/>
                  </a:lnTo>
                  <a:lnTo>
                    <a:pt x="1349" y="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0"/>
            <p:cNvSpPr/>
            <p:nvPr/>
          </p:nvSpPr>
          <p:spPr>
            <a:xfrm>
              <a:off x="12200208" y="3129811"/>
              <a:ext cx="100570" cy="581478"/>
            </a:xfrm>
            <a:custGeom>
              <a:avLst/>
              <a:gdLst/>
              <a:ahLst/>
              <a:cxnLst/>
              <a:rect l="l" t="t" r="r" b="b"/>
              <a:pathLst>
                <a:path w="747" h="4319" extrusionOk="0">
                  <a:moveTo>
                    <a:pt x="0" y="1"/>
                  </a:moveTo>
                  <a:lnTo>
                    <a:pt x="26" y="4319"/>
                  </a:lnTo>
                  <a:lnTo>
                    <a:pt x="747" y="4319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0"/>
            <p:cNvSpPr/>
            <p:nvPr/>
          </p:nvSpPr>
          <p:spPr>
            <a:xfrm>
              <a:off x="11840467" y="3317086"/>
              <a:ext cx="190774" cy="394204"/>
            </a:xfrm>
            <a:custGeom>
              <a:avLst/>
              <a:gdLst/>
              <a:ahLst/>
              <a:cxnLst/>
              <a:rect l="l" t="t" r="r" b="b"/>
              <a:pathLst>
                <a:path w="1417" h="2928" extrusionOk="0">
                  <a:moveTo>
                    <a:pt x="0" y="1"/>
                  </a:moveTo>
                  <a:lnTo>
                    <a:pt x="145" y="2928"/>
                  </a:lnTo>
                  <a:lnTo>
                    <a:pt x="1417" y="292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0"/>
            <p:cNvSpPr/>
            <p:nvPr/>
          </p:nvSpPr>
          <p:spPr>
            <a:xfrm>
              <a:off x="12056285" y="3176663"/>
              <a:ext cx="133825" cy="534626"/>
            </a:xfrm>
            <a:custGeom>
              <a:avLst/>
              <a:gdLst/>
              <a:ahLst/>
              <a:cxnLst/>
              <a:rect l="l" t="t" r="r" b="b"/>
              <a:pathLst>
                <a:path w="994" h="3971" extrusionOk="0">
                  <a:moveTo>
                    <a:pt x="1" y="0"/>
                  </a:moveTo>
                  <a:lnTo>
                    <a:pt x="35" y="3971"/>
                  </a:lnTo>
                  <a:lnTo>
                    <a:pt x="993" y="3971"/>
                  </a:lnTo>
                  <a:lnTo>
                    <a:pt x="883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0"/>
            <p:cNvSpPr/>
            <p:nvPr/>
          </p:nvSpPr>
          <p:spPr>
            <a:xfrm>
              <a:off x="12578259" y="3655151"/>
              <a:ext cx="94916" cy="36755"/>
            </a:xfrm>
            <a:custGeom>
              <a:avLst/>
              <a:gdLst/>
              <a:ahLst/>
              <a:cxnLst/>
              <a:rect l="l" t="t" r="r" b="b"/>
              <a:pathLst>
                <a:path w="705" h="273" extrusionOk="0">
                  <a:moveTo>
                    <a:pt x="0" y="1"/>
                  </a:moveTo>
                  <a:lnTo>
                    <a:pt x="9" y="272"/>
                  </a:lnTo>
                  <a:lnTo>
                    <a:pt x="704" y="2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0"/>
            <p:cNvSpPr/>
            <p:nvPr/>
          </p:nvSpPr>
          <p:spPr>
            <a:xfrm>
              <a:off x="12577047" y="3594700"/>
              <a:ext cx="93839" cy="35543"/>
            </a:xfrm>
            <a:custGeom>
              <a:avLst/>
              <a:gdLst/>
              <a:ahLst/>
              <a:cxnLst/>
              <a:rect l="l" t="t" r="r" b="b"/>
              <a:pathLst>
                <a:path w="697" h="264" extrusionOk="0">
                  <a:moveTo>
                    <a:pt x="1" y="0"/>
                  </a:moveTo>
                  <a:lnTo>
                    <a:pt x="1" y="263"/>
                  </a:lnTo>
                  <a:lnTo>
                    <a:pt x="696" y="26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0"/>
            <p:cNvSpPr/>
            <p:nvPr/>
          </p:nvSpPr>
          <p:spPr>
            <a:xfrm>
              <a:off x="12378328" y="3638052"/>
              <a:ext cx="102994" cy="46987"/>
            </a:xfrm>
            <a:custGeom>
              <a:avLst/>
              <a:gdLst/>
              <a:ahLst/>
              <a:cxnLst/>
              <a:rect l="l" t="t" r="r" b="b"/>
              <a:pathLst>
                <a:path w="765" h="349" extrusionOk="0">
                  <a:moveTo>
                    <a:pt x="1" y="1"/>
                  </a:moveTo>
                  <a:lnTo>
                    <a:pt x="1" y="348"/>
                  </a:lnTo>
                  <a:lnTo>
                    <a:pt x="764" y="348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0"/>
            <p:cNvSpPr/>
            <p:nvPr/>
          </p:nvSpPr>
          <p:spPr>
            <a:xfrm>
              <a:off x="12568026" y="3125233"/>
              <a:ext cx="67451" cy="33254"/>
            </a:xfrm>
            <a:custGeom>
              <a:avLst/>
              <a:gdLst/>
              <a:ahLst/>
              <a:cxnLst/>
              <a:rect l="l" t="t" r="r" b="b"/>
              <a:pathLst>
                <a:path w="501" h="247" extrusionOk="0">
                  <a:moveTo>
                    <a:pt x="0" y="1"/>
                  </a:moveTo>
                  <a:lnTo>
                    <a:pt x="0" y="247"/>
                  </a:lnTo>
                  <a:lnTo>
                    <a:pt x="501" y="24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0"/>
            <p:cNvSpPr/>
            <p:nvPr/>
          </p:nvSpPr>
          <p:spPr>
            <a:xfrm>
              <a:off x="12215017" y="3662017"/>
              <a:ext cx="64085" cy="28677"/>
            </a:xfrm>
            <a:custGeom>
              <a:avLst/>
              <a:gdLst/>
              <a:ahLst/>
              <a:cxnLst/>
              <a:rect l="l" t="t" r="r" b="b"/>
              <a:pathLst>
                <a:path w="476" h="213" extrusionOk="0">
                  <a:moveTo>
                    <a:pt x="1" y="1"/>
                  </a:moveTo>
                  <a:lnTo>
                    <a:pt x="9" y="213"/>
                  </a:lnTo>
                  <a:lnTo>
                    <a:pt x="476" y="21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0"/>
            <p:cNvSpPr/>
            <p:nvPr/>
          </p:nvSpPr>
          <p:spPr>
            <a:xfrm>
              <a:off x="12081461" y="3620954"/>
              <a:ext cx="73240" cy="66374"/>
            </a:xfrm>
            <a:custGeom>
              <a:avLst/>
              <a:gdLst/>
              <a:ahLst/>
              <a:cxnLst/>
              <a:rect l="l" t="t" r="r" b="b"/>
              <a:pathLst>
                <a:path w="544" h="493" extrusionOk="0">
                  <a:moveTo>
                    <a:pt x="0" y="0"/>
                  </a:moveTo>
                  <a:lnTo>
                    <a:pt x="9" y="492"/>
                  </a:lnTo>
                  <a:lnTo>
                    <a:pt x="543" y="49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0"/>
            <p:cNvSpPr/>
            <p:nvPr/>
          </p:nvSpPr>
          <p:spPr>
            <a:xfrm>
              <a:off x="11669079" y="3200628"/>
              <a:ext cx="89261" cy="60719"/>
            </a:xfrm>
            <a:custGeom>
              <a:avLst/>
              <a:gdLst/>
              <a:ahLst/>
              <a:cxnLst/>
              <a:rect l="l" t="t" r="r" b="b"/>
              <a:pathLst>
                <a:path w="663" h="451" extrusionOk="0">
                  <a:moveTo>
                    <a:pt x="1" y="1"/>
                  </a:moveTo>
                  <a:lnTo>
                    <a:pt x="9" y="416"/>
                  </a:lnTo>
                  <a:lnTo>
                    <a:pt x="663" y="450"/>
                  </a:lnTo>
                  <a:lnTo>
                    <a:pt x="663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0"/>
            <p:cNvSpPr/>
            <p:nvPr/>
          </p:nvSpPr>
          <p:spPr>
            <a:xfrm>
              <a:off x="12742646" y="3632398"/>
              <a:ext cx="172599" cy="60585"/>
            </a:xfrm>
            <a:custGeom>
              <a:avLst/>
              <a:gdLst/>
              <a:ahLst/>
              <a:cxnLst/>
              <a:rect l="l" t="t" r="r" b="b"/>
              <a:pathLst>
                <a:path w="1282" h="450" extrusionOk="0">
                  <a:moveTo>
                    <a:pt x="1" y="0"/>
                  </a:moveTo>
                  <a:lnTo>
                    <a:pt x="9" y="416"/>
                  </a:lnTo>
                  <a:lnTo>
                    <a:pt x="1282" y="450"/>
                  </a:lnTo>
                  <a:lnTo>
                    <a:pt x="1273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0"/>
            <p:cNvSpPr/>
            <p:nvPr/>
          </p:nvSpPr>
          <p:spPr>
            <a:xfrm>
              <a:off x="12739280" y="3112712"/>
              <a:ext cx="118880" cy="61796"/>
            </a:xfrm>
            <a:custGeom>
              <a:avLst/>
              <a:gdLst/>
              <a:ahLst/>
              <a:cxnLst/>
              <a:rect l="l" t="t" r="r" b="b"/>
              <a:pathLst>
                <a:path w="883" h="459" extrusionOk="0">
                  <a:moveTo>
                    <a:pt x="874" y="0"/>
                  </a:moveTo>
                  <a:lnTo>
                    <a:pt x="0" y="34"/>
                  </a:lnTo>
                  <a:lnTo>
                    <a:pt x="9" y="459"/>
                  </a:lnTo>
                  <a:lnTo>
                    <a:pt x="883" y="4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0"/>
            <p:cNvSpPr/>
            <p:nvPr/>
          </p:nvSpPr>
          <p:spPr>
            <a:xfrm>
              <a:off x="11872375" y="3651785"/>
              <a:ext cx="131536" cy="35543"/>
            </a:xfrm>
            <a:custGeom>
              <a:avLst/>
              <a:gdLst/>
              <a:ahLst/>
              <a:cxnLst/>
              <a:rect l="l" t="t" r="r" b="b"/>
              <a:pathLst>
                <a:path w="977" h="264" extrusionOk="0">
                  <a:moveTo>
                    <a:pt x="1" y="0"/>
                  </a:moveTo>
                  <a:lnTo>
                    <a:pt x="9" y="263"/>
                  </a:lnTo>
                  <a:lnTo>
                    <a:pt x="976" y="26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0"/>
            <p:cNvSpPr/>
            <p:nvPr/>
          </p:nvSpPr>
          <p:spPr>
            <a:xfrm>
              <a:off x="12716392" y="3961307"/>
              <a:ext cx="227394" cy="540280"/>
            </a:xfrm>
            <a:custGeom>
              <a:avLst/>
              <a:gdLst/>
              <a:ahLst/>
              <a:cxnLst/>
              <a:rect l="l" t="t" r="r" b="b"/>
              <a:pathLst>
                <a:path w="1689" h="4013" extrusionOk="0">
                  <a:moveTo>
                    <a:pt x="1545" y="0"/>
                  </a:moveTo>
                  <a:lnTo>
                    <a:pt x="145" y="119"/>
                  </a:lnTo>
                  <a:lnTo>
                    <a:pt x="1" y="4013"/>
                  </a:lnTo>
                  <a:lnTo>
                    <a:pt x="1689" y="4013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0"/>
            <p:cNvSpPr/>
            <p:nvPr/>
          </p:nvSpPr>
          <p:spPr>
            <a:xfrm>
              <a:off x="11857566" y="3876757"/>
              <a:ext cx="153212" cy="624829"/>
            </a:xfrm>
            <a:custGeom>
              <a:avLst/>
              <a:gdLst/>
              <a:ahLst/>
              <a:cxnLst/>
              <a:rect l="l" t="t" r="r" b="b"/>
              <a:pathLst>
                <a:path w="1138" h="4641" extrusionOk="0">
                  <a:moveTo>
                    <a:pt x="238" y="1"/>
                  </a:moveTo>
                  <a:lnTo>
                    <a:pt x="1" y="4641"/>
                  </a:lnTo>
                  <a:lnTo>
                    <a:pt x="1095" y="4641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0"/>
            <p:cNvSpPr/>
            <p:nvPr/>
          </p:nvSpPr>
          <p:spPr>
            <a:xfrm>
              <a:off x="11607417" y="3876757"/>
              <a:ext cx="234261" cy="624829"/>
            </a:xfrm>
            <a:custGeom>
              <a:avLst/>
              <a:gdLst/>
              <a:ahLst/>
              <a:cxnLst/>
              <a:rect l="l" t="t" r="r" b="b"/>
              <a:pathLst>
                <a:path w="1740" h="4641" extrusionOk="0">
                  <a:moveTo>
                    <a:pt x="366" y="1"/>
                  </a:moveTo>
                  <a:lnTo>
                    <a:pt x="1" y="4641"/>
                  </a:lnTo>
                  <a:lnTo>
                    <a:pt x="1672" y="4641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0"/>
            <p:cNvSpPr/>
            <p:nvPr/>
          </p:nvSpPr>
          <p:spPr>
            <a:xfrm>
              <a:off x="12026665" y="3926976"/>
              <a:ext cx="202218" cy="574612"/>
            </a:xfrm>
            <a:custGeom>
              <a:avLst/>
              <a:gdLst/>
              <a:ahLst/>
              <a:cxnLst/>
              <a:rect l="l" t="t" r="r" b="b"/>
              <a:pathLst>
                <a:path w="1502" h="4268" extrusionOk="0">
                  <a:moveTo>
                    <a:pt x="1502" y="1"/>
                  </a:moveTo>
                  <a:lnTo>
                    <a:pt x="161" y="60"/>
                  </a:lnTo>
                  <a:lnTo>
                    <a:pt x="0" y="4268"/>
                  </a:lnTo>
                  <a:lnTo>
                    <a:pt x="1459" y="4268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0"/>
            <p:cNvSpPr/>
            <p:nvPr/>
          </p:nvSpPr>
          <p:spPr>
            <a:xfrm>
              <a:off x="12255004" y="3919032"/>
              <a:ext cx="100705" cy="582555"/>
            </a:xfrm>
            <a:custGeom>
              <a:avLst/>
              <a:gdLst/>
              <a:ahLst/>
              <a:cxnLst/>
              <a:rect l="l" t="t" r="r" b="b"/>
              <a:pathLst>
                <a:path w="748" h="4327" extrusionOk="0">
                  <a:moveTo>
                    <a:pt x="153" y="0"/>
                  </a:moveTo>
                  <a:lnTo>
                    <a:pt x="1" y="4327"/>
                  </a:lnTo>
                  <a:lnTo>
                    <a:pt x="713" y="432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0"/>
            <p:cNvSpPr/>
            <p:nvPr/>
          </p:nvSpPr>
          <p:spPr>
            <a:xfrm>
              <a:off x="12523463" y="4106307"/>
              <a:ext cx="191986" cy="395281"/>
            </a:xfrm>
            <a:custGeom>
              <a:avLst/>
              <a:gdLst/>
              <a:ahLst/>
              <a:cxnLst/>
              <a:rect l="l" t="t" r="r" b="b"/>
              <a:pathLst>
                <a:path w="1426" h="2936" extrusionOk="0">
                  <a:moveTo>
                    <a:pt x="68" y="1"/>
                  </a:moveTo>
                  <a:lnTo>
                    <a:pt x="0" y="2936"/>
                  </a:lnTo>
                  <a:lnTo>
                    <a:pt x="1273" y="2936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0"/>
            <p:cNvSpPr/>
            <p:nvPr/>
          </p:nvSpPr>
          <p:spPr>
            <a:xfrm>
              <a:off x="12364680" y="3956647"/>
              <a:ext cx="133690" cy="534626"/>
            </a:xfrm>
            <a:custGeom>
              <a:avLst/>
              <a:gdLst/>
              <a:ahLst/>
              <a:cxnLst/>
              <a:rect l="l" t="t" r="r" b="b"/>
              <a:pathLst>
                <a:path w="993" h="3971" extrusionOk="0">
                  <a:moveTo>
                    <a:pt x="993" y="1"/>
                  </a:moveTo>
                  <a:lnTo>
                    <a:pt x="110" y="60"/>
                  </a:lnTo>
                  <a:lnTo>
                    <a:pt x="0" y="3971"/>
                  </a:lnTo>
                  <a:lnTo>
                    <a:pt x="967" y="3971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0"/>
            <p:cNvSpPr/>
            <p:nvPr/>
          </p:nvSpPr>
          <p:spPr>
            <a:xfrm>
              <a:off x="11882742" y="4445584"/>
              <a:ext cx="93704" cy="35543"/>
            </a:xfrm>
            <a:custGeom>
              <a:avLst/>
              <a:gdLst/>
              <a:ahLst/>
              <a:cxnLst/>
              <a:rect l="l" t="t" r="r" b="b"/>
              <a:pathLst>
                <a:path w="696" h="264" extrusionOk="0">
                  <a:moveTo>
                    <a:pt x="9" y="0"/>
                  </a:moveTo>
                  <a:lnTo>
                    <a:pt x="0" y="263"/>
                  </a:lnTo>
                  <a:lnTo>
                    <a:pt x="696" y="26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0"/>
            <p:cNvSpPr/>
            <p:nvPr/>
          </p:nvSpPr>
          <p:spPr>
            <a:xfrm>
              <a:off x="11883819" y="4383922"/>
              <a:ext cx="94916" cy="36620"/>
            </a:xfrm>
            <a:custGeom>
              <a:avLst/>
              <a:gdLst/>
              <a:ahLst/>
              <a:cxnLst/>
              <a:rect l="l" t="t" r="r" b="b"/>
              <a:pathLst>
                <a:path w="705" h="272" extrusionOk="0">
                  <a:moveTo>
                    <a:pt x="9" y="0"/>
                  </a:moveTo>
                  <a:lnTo>
                    <a:pt x="1" y="271"/>
                  </a:lnTo>
                  <a:lnTo>
                    <a:pt x="696" y="271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0"/>
            <p:cNvSpPr/>
            <p:nvPr/>
          </p:nvSpPr>
          <p:spPr>
            <a:xfrm>
              <a:off x="12073383" y="4427274"/>
              <a:ext cx="104071" cy="46987"/>
            </a:xfrm>
            <a:custGeom>
              <a:avLst/>
              <a:gdLst/>
              <a:ahLst/>
              <a:cxnLst/>
              <a:rect l="l" t="t" r="r" b="b"/>
              <a:pathLst>
                <a:path w="773" h="349" extrusionOk="0">
                  <a:moveTo>
                    <a:pt x="9" y="0"/>
                  </a:moveTo>
                  <a:lnTo>
                    <a:pt x="1" y="348"/>
                  </a:lnTo>
                  <a:lnTo>
                    <a:pt x="764" y="34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0"/>
            <p:cNvSpPr/>
            <p:nvPr/>
          </p:nvSpPr>
          <p:spPr>
            <a:xfrm>
              <a:off x="11919228" y="3915532"/>
              <a:ext cx="67586" cy="32177"/>
            </a:xfrm>
            <a:custGeom>
              <a:avLst/>
              <a:gdLst/>
              <a:ahLst/>
              <a:cxnLst/>
              <a:rect l="l" t="t" r="r" b="b"/>
              <a:pathLst>
                <a:path w="502" h="239" extrusionOk="0">
                  <a:moveTo>
                    <a:pt x="1" y="1"/>
                  </a:moveTo>
                  <a:lnTo>
                    <a:pt x="1" y="239"/>
                  </a:lnTo>
                  <a:lnTo>
                    <a:pt x="501" y="23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0"/>
            <p:cNvSpPr/>
            <p:nvPr/>
          </p:nvSpPr>
          <p:spPr>
            <a:xfrm>
              <a:off x="12275602" y="4452315"/>
              <a:ext cx="64085" cy="28811"/>
            </a:xfrm>
            <a:custGeom>
              <a:avLst/>
              <a:gdLst/>
              <a:ahLst/>
              <a:cxnLst/>
              <a:rect l="l" t="t" r="r" b="b"/>
              <a:pathLst>
                <a:path w="476" h="214" extrusionOk="0">
                  <a:moveTo>
                    <a:pt x="9" y="1"/>
                  </a:moveTo>
                  <a:lnTo>
                    <a:pt x="0" y="213"/>
                  </a:lnTo>
                  <a:lnTo>
                    <a:pt x="475" y="21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0"/>
            <p:cNvSpPr/>
            <p:nvPr/>
          </p:nvSpPr>
          <p:spPr>
            <a:xfrm>
              <a:off x="12400138" y="4411252"/>
              <a:ext cx="73105" cy="65297"/>
            </a:xfrm>
            <a:custGeom>
              <a:avLst/>
              <a:gdLst/>
              <a:ahLst/>
              <a:cxnLst/>
              <a:rect l="l" t="t" r="r" b="b"/>
              <a:pathLst>
                <a:path w="543" h="485" extrusionOk="0">
                  <a:moveTo>
                    <a:pt x="8" y="1"/>
                  </a:moveTo>
                  <a:lnTo>
                    <a:pt x="0" y="484"/>
                  </a:lnTo>
                  <a:lnTo>
                    <a:pt x="543" y="48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0"/>
            <p:cNvSpPr/>
            <p:nvPr/>
          </p:nvSpPr>
          <p:spPr>
            <a:xfrm>
              <a:off x="12796365" y="3990926"/>
              <a:ext cx="90338" cy="60719"/>
            </a:xfrm>
            <a:custGeom>
              <a:avLst/>
              <a:gdLst/>
              <a:ahLst/>
              <a:cxnLst/>
              <a:rect l="l" t="t" r="r" b="b"/>
              <a:pathLst>
                <a:path w="671" h="451" extrusionOk="0">
                  <a:moveTo>
                    <a:pt x="671" y="1"/>
                  </a:moveTo>
                  <a:lnTo>
                    <a:pt x="9" y="26"/>
                  </a:lnTo>
                  <a:lnTo>
                    <a:pt x="1" y="450"/>
                  </a:lnTo>
                  <a:lnTo>
                    <a:pt x="662" y="417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0"/>
            <p:cNvSpPr/>
            <p:nvPr/>
          </p:nvSpPr>
          <p:spPr>
            <a:xfrm>
              <a:off x="11639459" y="4422696"/>
              <a:ext cx="173676" cy="60719"/>
            </a:xfrm>
            <a:custGeom>
              <a:avLst/>
              <a:gdLst/>
              <a:ahLst/>
              <a:cxnLst/>
              <a:rect l="l" t="t" r="r" b="b"/>
              <a:pathLst>
                <a:path w="1290" h="451" extrusionOk="0">
                  <a:moveTo>
                    <a:pt x="1290" y="0"/>
                  </a:moveTo>
                  <a:lnTo>
                    <a:pt x="17" y="26"/>
                  </a:lnTo>
                  <a:lnTo>
                    <a:pt x="0" y="450"/>
                  </a:lnTo>
                  <a:lnTo>
                    <a:pt x="1273" y="416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0"/>
            <p:cNvSpPr/>
            <p:nvPr/>
          </p:nvSpPr>
          <p:spPr>
            <a:xfrm>
              <a:off x="11696544" y="3901934"/>
              <a:ext cx="120092" cy="61796"/>
            </a:xfrm>
            <a:custGeom>
              <a:avLst/>
              <a:gdLst/>
              <a:ahLst/>
              <a:cxnLst/>
              <a:rect l="l" t="t" r="r" b="b"/>
              <a:pathLst>
                <a:path w="892" h="459" extrusionOk="0">
                  <a:moveTo>
                    <a:pt x="9" y="0"/>
                  </a:moveTo>
                  <a:lnTo>
                    <a:pt x="0" y="424"/>
                  </a:lnTo>
                  <a:lnTo>
                    <a:pt x="883" y="458"/>
                  </a:lnTo>
                  <a:lnTo>
                    <a:pt x="891" y="4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0"/>
            <p:cNvSpPr/>
            <p:nvPr/>
          </p:nvSpPr>
          <p:spPr>
            <a:xfrm>
              <a:off x="12550793" y="4442083"/>
              <a:ext cx="131536" cy="35543"/>
            </a:xfrm>
            <a:custGeom>
              <a:avLst/>
              <a:gdLst/>
              <a:ahLst/>
              <a:cxnLst/>
              <a:rect l="l" t="t" r="r" b="b"/>
              <a:pathLst>
                <a:path w="977" h="264" extrusionOk="0">
                  <a:moveTo>
                    <a:pt x="9" y="1"/>
                  </a:moveTo>
                  <a:lnTo>
                    <a:pt x="1" y="264"/>
                  </a:lnTo>
                  <a:lnTo>
                    <a:pt x="968" y="26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0"/>
            <p:cNvSpPr/>
            <p:nvPr/>
          </p:nvSpPr>
          <p:spPr>
            <a:xfrm>
              <a:off x="11597185" y="1601721"/>
              <a:ext cx="234261" cy="548358"/>
            </a:xfrm>
            <a:custGeom>
              <a:avLst/>
              <a:gdLst/>
              <a:ahLst/>
              <a:cxnLst/>
              <a:rect l="l" t="t" r="r" b="b"/>
              <a:pathLst>
                <a:path w="1740" h="4073" extrusionOk="0">
                  <a:moveTo>
                    <a:pt x="0" y="0"/>
                  </a:moveTo>
                  <a:lnTo>
                    <a:pt x="68" y="4072"/>
                  </a:lnTo>
                  <a:lnTo>
                    <a:pt x="1739" y="4072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0"/>
            <p:cNvSpPr/>
            <p:nvPr/>
          </p:nvSpPr>
          <p:spPr>
            <a:xfrm>
              <a:off x="12784921" y="1601721"/>
              <a:ext cx="153212" cy="548358"/>
            </a:xfrm>
            <a:custGeom>
              <a:avLst/>
              <a:gdLst/>
              <a:ahLst/>
              <a:cxnLst/>
              <a:rect l="l" t="t" r="r" b="b"/>
              <a:pathLst>
                <a:path w="1138" h="4073" extrusionOk="0">
                  <a:moveTo>
                    <a:pt x="1" y="0"/>
                  </a:moveTo>
                  <a:lnTo>
                    <a:pt x="43" y="4072"/>
                  </a:lnTo>
                  <a:lnTo>
                    <a:pt x="1137" y="4072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0"/>
            <p:cNvSpPr/>
            <p:nvPr/>
          </p:nvSpPr>
          <p:spPr>
            <a:xfrm>
              <a:off x="11855277" y="1601721"/>
              <a:ext cx="203430" cy="548358"/>
            </a:xfrm>
            <a:custGeom>
              <a:avLst/>
              <a:gdLst/>
              <a:ahLst/>
              <a:cxnLst/>
              <a:rect l="l" t="t" r="r" b="b"/>
              <a:pathLst>
                <a:path w="1511" h="4073" extrusionOk="0">
                  <a:moveTo>
                    <a:pt x="43" y="0"/>
                  </a:moveTo>
                  <a:lnTo>
                    <a:pt x="1" y="4072"/>
                  </a:lnTo>
                  <a:lnTo>
                    <a:pt x="1375" y="4072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0"/>
            <p:cNvSpPr/>
            <p:nvPr/>
          </p:nvSpPr>
          <p:spPr>
            <a:xfrm>
              <a:off x="12406870" y="1753588"/>
              <a:ext cx="147557" cy="396493"/>
            </a:xfrm>
            <a:custGeom>
              <a:avLst/>
              <a:gdLst/>
              <a:ahLst/>
              <a:cxnLst/>
              <a:rect l="l" t="t" r="r" b="b"/>
              <a:pathLst>
                <a:path w="1096" h="2945" extrusionOk="0">
                  <a:moveTo>
                    <a:pt x="69" y="1"/>
                  </a:moveTo>
                  <a:lnTo>
                    <a:pt x="1" y="2944"/>
                  </a:lnTo>
                  <a:lnTo>
                    <a:pt x="1095" y="2944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0"/>
            <p:cNvSpPr/>
            <p:nvPr/>
          </p:nvSpPr>
          <p:spPr>
            <a:xfrm>
              <a:off x="12266447" y="1601721"/>
              <a:ext cx="120092" cy="548358"/>
            </a:xfrm>
            <a:custGeom>
              <a:avLst/>
              <a:gdLst/>
              <a:ahLst/>
              <a:cxnLst/>
              <a:rect l="l" t="t" r="r" b="b"/>
              <a:pathLst>
                <a:path w="892" h="4073" extrusionOk="0">
                  <a:moveTo>
                    <a:pt x="0" y="0"/>
                  </a:moveTo>
                  <a:lnTo>
                    <a:pt x="94" y="4072"/>
                  </a:lnTo>
                  <a:lnTo>
                    <a:pt x="891" y="407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0"/>
            <p:cNvSpPr/>
            <p:nvPr/>
          </p:nvSpPr>
          <p:spPr>
            <a:xfrm>
              <a:off x="12059785" y="1655440"/>
              <a:ext cx="197641" cy="494640"/>
            </a:xfrm>
            <a:custGeom>
              <a:avLst/>
              <a:gdLst/>
              <a:ahLst/>
              <a:cxnLst/>
              <a:rect l="l" t="t" r="r" b="b"/>
              <a:pathLst>
                <a:path w="1468" h="3674" extrusionOk="0">
                  <a:moveTo>
                    <a:pt x="127" y="0"/>
                  </a:moveTo>
                  <a:lnTo>
                    <a:pt x="0" y="3673"/>
                  </a:lnTo>
                  <a:lnTo>
                    <a:pt x="1468" y="3673"/>
                  </a:lnTo>
                  <a:lnTo>
                    <a:pt x="1332" y="10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0"/>
            <p:cNvSpPr/>
            <p:nvPr/>
          </p:nvSpPr>
          <p:spPr>
            <a:xfrm>
              <a:off x="12573707" y="1641624"/>
              <a:ext cx="203430" cy="503795"/>
            </a:xfrm>
            <a:custGeom>
              <a:avLst/>
              <a:gdLst/>
              <a:ahLst/>
              <a:cxnLst/>
              <a:rect l="l" t="t" r="r" b="b"/>
              <a:pathLst>
                <a:path w="1511" h="3742" extrusionOk="0">
                  <a:moveTo>
                    <a:pt x="1" y="0"/>
                  </a:moveTo>
                  <a:lnTo>
                    <a:pt x="43" y="3741"/>
                  </a:lnTo>
                  <a:lnTo>
                    <a:pt x="1510" y="3741"/>
                  </a:lnTo>
                  <a:lnTo>
                    <a:pt x="134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0"/>
            <p:cNvSpPr/>
            <p:nvPr/>
          </p:nvSpPr>
          <p:spPr>
            <a:xfrm>
              <a:off x="11881530" y="2090575"/>
              <a:ext cx="122381" cy="35543"/>
            </a:xfrm>
            <a:custGeom>
              <a:avLst/>
              <a:gdLst/>
              <a:ahLst/>
              <a:cxnLst/>
              <a:rect l="l" t="t" r="r" b="b"/>
              <a:pathLst>
                <a:path w="909" h="264" extrusionOk="0">
                  <a:moveTo>
                    <a:pt x="9" y="0"/>
                  </a:moveTo>
                  <a:lnTo>
                    <a:pt x="1" y="263"/>
                  </a:lnTo>
                  <a:lnTo>
                    <a:pt x="900" y="263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0"/>
            <p:cNvSpPr/>
            <p:nvPr/>
          </p:nvSpPr>
          <p:spPr>
            <a:xfrm>
              <a:off x="11883819" y="2028913"/>
              <a:ext cx="122381" cy="36620"/>
            </a:xfrm>
            <a:custGeom>
              <a:avLst/>
              <a:gdLst/>
              <a:ahLst/>
              <a:cxnLst/>
              <a:rect l="l" t="t" r="r" b="b"/>
              <a:pathLst>
                <a:path w="909" h="272" extrusionOk="0">
                  <a:moveTo>
                    <a:pt x="9" y="0"/>
                  </a:moveTo>
                  <a:lnTo>
                    <a:pt x="1" y="272"/>
                  </a:lnTo>
                  <a:lnTo>
                    <a:pt x="900" y="272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0"/>
            <p:cNvSpPr/>
            <p:nvPr/>
          </p:nvSpPr>
          <p:spPr>
            <a:xfrm>
              <a:off x="12098559" y="2075631"/>
              <a:ext cx="116592" cy="46987"/>
            </a:xfrm>
            <a:custGeom>
              <a:avLst/>
              <a:gdLst/>
              <a:ahLst/>
              <a:cxnLst/>
              <a:rect l="l" t="t" r="r" b="b"/>
              <a:pathLst>
                <a:path w="866" h="349" extrusionOk="0">
                  <a:moveTo>
                    <a:pt x="9" y="1"/>
                  </a:moveTo>
                  <a:lnTo>
                    <a:pt x="0" y="349"/>
                  </a:lnTo>
                  <a:lnTo>
                    <a:pt x="857" y="3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0"/>
            <p:cNvSpPr/>
            <p:nvPr/>
          </p:nvSpPr>
          <p:spPr>
            <a:xfrm>
              <a:off x="11873587" y="1625686"/>
              <a:ext cx="135979" cy="33254"/>
            </a:xfrm>
            <a:custGeom>
              <a:avLst/>
              <a:gdLst/>
              <a:ahLst/>
              <a:cxnLst/>
              <a:rect l="l" t="t" r="r" b="b"/>
              <a:pathLst>
                <a:path w="1010" h="247" extrusionOk="0">
                  <a:moveTo>
                    <a:pt x="0" y="1"/>
                  </a:moveTo>
                  <a:lnTo>
                    <a:pt x="0" y="247"/>
                  </a:lnTo>
                  <a:lnTo>
                    <a:pt x="1010" y="247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0"/>
            <p:cNvSpPr/>
            <p:nvPr/>
          </p:nvSpPr>
          <p:spPr>
            <a:xfrm>
              <a:off x="12435412" y="2096230"/>
              <a:ext cx="90473" cy="29888"/>
            </a:xfrm>
            <a:custGeom>
              <a:avLst/>
              <a:gdLst/>
              <a:ahLst/>
              <a:cxnLst/>
              <a:rect l="l" t="t" r="r" b="b"/>
              <a:pathLst>
                <a:path w="672" h="222" extrusionOk="0">
                  <a:moveTo>
                    <a:pt x="9" y="1"/>
                  </a:moveTo>
                  <a:lnTo>
                    <a:pt x="1" y="221"/>
                  </a:lnTo>
                  <a:lnTo>
                    <a:pt x="663" y="221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0"/>
            <p:cNvSpPr/>
            <p:nvPr/>
          </p:nvSpPr>
          <p:spPr>
            <a:xfrm>
              <a:off x="12298490" y="2063110"/>
              <a:ext cx="73105" cy="69874"/>
            </a:xfrm>
            <a:custGeom>
              <a:avLst/>
              <a:gdLst/>
              <a:ahLst/>
              <a:cxnLst/>
              <a:rect l="l" t="t" r="r" b="b"/>
              <a:pathLst>
                <a:path w="543" h="519" extrusionOk="0">
                  <a:moveTo>
                    <a:pt x="543" y="1"/>
                  </a:moveTo>
                  <a:lnTo>
                    <a:pt x="8" y="26"/>
                  </a:lnTo>
                  <a:lnTo>
                    <a:pt x="0" y="518"/>
                  </a:lnTo>
                  <a:lnTo>
                    <a:pt x="534" y="49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0"/>
            <p:cNvSpPr/>
            <p:nvPr/>
          </p:nvSpPr>
          <p:spPr>
            <a:xfrm>
              <a:off x="12609090" y="1677116"/>
              <a:ext cx="106360" cy="56007"/>
            </a:xfrm>
            <a:custGeom>
              <a:avLst/>
              <a:gdLst/>
              <a:ahLst/>
              <a:cxnLst/>
              <a:rect l="l" t="t" r="r" b="b"/>
              <a:pathLst>
                <a:path w="790" h="416" extrusionOk="0">
                  <a:moveTo>
                    <a:pt x="9" y="0"/>
                  </a:moveTo>
                  <a:lnTo>
                    <a:pt x="0" y="416"/>
                  </a:lnTo>
                  <a:lnTo>
                    <a:pt x="781" y="416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0"/>
            <p:cNvSpPr/>
            <p:nvPr/>
          </p:nvSpPr>
          <p:spPr>
            <a:xfrm>
              <a:off x="12796365" y="1631341"/>
              <a:ext cx="85761" cy="59642"/>
            </a:xfrm>
            <a:custGeom>
              <a:avLst/>
              <a:gdLst/>
              <a:ahLst/>
              <a:cxnLst/>
              <a:rect l="l" t="t" r="r" b="b"/>
              <a:pathLst>
                <a:path w="637" h="443" extrusionOk="0">
                  <a:moveTo>
                    <a:pt x="9" y="1"/>
                  </a:moveTo>
                  <a:lnTo>
                    <a:pt x="1" y="417"/>
                  </a:lnTo>
                  <a:lnTo>
                    <a:pt x="628" y="442"/>
                  </a:lnTo>
                  <a:lnTo>
                    <a:pt x="637" y="2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0"/>
            <p:cNvSpPr/>
            <p:nvPr/>
          </p:nvSpPr>
          <p:spPr>
            <a:xfrm>
              <a:off x="11645114" y="2059744"/>
              <a:ext cx="105283" cy="60585"/>
            </a:xfrm>
            <a:custGeom>
              <a:avLst/>
              <a:gdLst/>
              <a:ahLst/>
              <a:cxnLst/>
              <a:rect l="l" t="t" r="r" b="b"/>
              <a:pathLst>
                <a:path w="782" h="450" extrusionOk="0">
                  <a:moveTo>
                    <a:pt x="781" y="0"/>
                  </a:moveTo>
                  <a:lnTo>
                    <a:pt x="9" y="26"/>
                  </a:lnTo>
                  <a:lnTo>
                    <a:pt x="1" y="450"/>
                  </a:lnTo>
                  <a:lnTo>
                    <a:pt x="1" y="450"/>
                  </a:lnTo>
                  <a:lnTo>
                    <a:pt x="773" y="416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0"/>
            <p:cNvSpPr/>
            <p:nvPr/>
          </p:nvSpPr>
          <p:spPr>
            <a:xfrm>
              <a:off x="11615495" y="1632552"/>
              <a:ext cx="134902" cy="59508"/>
            </a:xfrm>
            <a:custGeom>
              <a:avLst/>
              <a:gdLst/>
              <a:ahLst/>
              <a:cxnLst/>
              <a:rect l="l" t="t" r="r" b="b"/>
              <a:pathLst>
                <a:path w="1002" h="442" extrusionOk="0">
                  <a:moveTo>
                    <a:pt x="1001" y="0"/>
                  </a:moveTo>
                  <a:lnTo>
                    <a:pt x="17" y="26"/>
                  </a:lnTo>
                  <a:lnTo>
                    <a:pt x="0" y="442"/>
                  </a:lnTo>
                  <a:lnTo>
                    <a:pt x="993" y="42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0"/>
            <p:cNvSpPr/>
            <p:nvPr/>
          </p:nvSpPr>
          <p:spPr>
            <a:xfrm>
              <a:off x="12595357" y="2085998"/>
              <a:ext cx="139479" cy="42409"/>
            </a:xfrm>
            <a:custGeom>
              <a:avLst/>
              <a:gdLst/>
              <a:ahLst/>
              <a:cxnLst/>
              <a:rect l="l" t="t" r="r" b="b"/>
              <a:pathLst>
                <a:path w="1036" h="315" extrusionOk="0">
                  <a:moveTo>
                    <a:pt x="1" y="0"/>
                  </a:moveTo>
                  <a:lnTo>
                    <a:pt x="18" y="314"/>
                  </a:lnTo>
                  <a:lnTo>
                    <a:pt x="1036" y="314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0"/>
            <p:cNvSpPr/>
            <p:nvPr/>
          </p:nvSpPr>
          <p:spPr>
            <a:xfrm>
              <a:off x="12804308" y="2022047"/>
              <a:ext cx="105283" cy="114303"/>
            </a:xfrm>
            <a:custGeom>
              <a:avLst/>
              <a:gdLst/>
              <a:ahLst/>
              <a:cxnLst/>
              <a:rect l="l" t="t" r="r" b="b"/>
              <a:pathLst>
                <a:path w="782" h="849" extrusionOk="0">
                  <a:moveTo>
                    <a:pt x="1" y="0"/>
                  </a:moveTo>
                  <a:lnTo>
                    <a:pt x="9" y="848"/>
                  </a:lnTo>
                  <a:lnTo>
                    <a:pt x="781" y="84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0"/>
            <p:cNvSpPr/>
            <p:nvPr/>
          </p:nvSpPr>
          <p:spPr>
            <a:xfrm>
              <a:off x="11318493" y="1313875"/>
              <a:ext cx="1914340" cy="114303"/>
            </a:xfrm>
            <a:custGeom>
              <a:avLst/>
              <a:gdLst/>
              <a:ahLst/>
              <a:cxnLst/>
              <a:rect l="l" t="t" r="r" b="b"/>
              <a:pathLst>
                <a:path w="14219" h="849" extrusionOk="0">
                  <a:moveTo>
                    <a:pt x="467" y="1"/>
                  </a:moveTo>
                  <a:cubicBezTo>
                    <a:pt x="230" y="1"/>
                    <a:pt x="26" y="187"/>
                    <a:pt x="1" y="425"/>
                  </a:cubicBezTo>
                  <a:cubicBezTo>
                    <a:pt x="26" y="662"/>
                    <a:pt x="230" y="849"/>
                    <a:pt x="467" y="849"/>
                  </a:cubicBezTo>
                  <a:lnTo>
                    <a:pt x="13752" y="849"/>
                  </a:lnTo>
                  <a:cubicBezTo>
                    <a:pt x="13989" y="849"/>
                    <a:pt x="14193" y="662"/>
                    <a:pt x="14218" y="425"/>
                  </a:cubicBezTo>
                  <a:cubicBezTo>
                    <a:pt x="14193" y="187"/>
                    <a:pt x="13989" y="1"/>
                    <a:pt x="13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0"/>
            <p:cNvSpPr/>
            <p:nvPr/>
          </p:nvSpPr>
          <p:spPr>
            <a:xfrm>
              <a:off x="11337880" y="4501457"/>
              <a:ext cx="1875431" cy="74452"/>
            </a:xfrm>
            <a:custGeom>
              <a:avLst/>
              <a:gdLst/>
              <a:ahLst/>
              <a:cxnLst/>
              <a:rect l="l" t="t" r="r" b="b"/>
              <a:pathLst>
                <a:path w="13930" h="553" extrusionOk="0">
                  <a:moveTo>
                    <a:pt x="366" y="1"/>
                  </a:moveTo>
                  <a:cubicBezTo>
                    <a:pt x="187" y="1"/>
                    <a:pt x="43" y="120"/>
                    <a:pt x="1" y="272"/>
                  </a:cubicBezTo>
                  <a:cubicBezTo>
                    <a:pt x="43" y="433"/>
                    <a:pt x="187" y="552"/>
                    <a:pt x="366" y="552"/>
                  </a:cubicBezTo>
                  <a:lnTo>
                    <a:pt x="13565" y="552"/>
                  </a:lnTo>
                  <a:cubicBezTo>
                    <a:pt x="13743" y="552"/>
                    <a:pt x="13887" y="433"/>
                    <a:pt x="13930" y="272"/>
                  </a:cubicBezTo>
                  <a:cubicBezTo>
                    <a:pt x="13887" y="120"/>
                    <a:pt x="13743" y="1"/>
                    <a:pt x="13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72130E1-9CA8-20F4-CD91-F0843AA1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2" y="1587503"/>
            <a:ext cx="6122999" cy="27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DDE212-1C2E-97DB-A184-32A8CC4AE44B}"/>
              </a:ext>
            </a:extLst>
          </p:cNvPr>
          <p:cNvSpPr txBox="1"/>
          <p:nvPr/>
        </p:nvSpPr>
        <p:spPr>
          <a:xfrm>
            <a:off x="555813" y="591672"/>
            <a:ext cx="601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bril Fatface" panose="02000503000000020003" pitchFamily="2" charset="77"/>
              </a:rPr>
              <a:t>Output of </a:t>
            </a:r>
            <a:r>
              <a:rPr lang="en-US" sz="3200" dirty="0" err="1">
                <a:latin typeface="Abril Fatface" panose="02000503000000020003" pitchFamily="2" charset="77"/>
              </a:rPr>
              <a:t>Dowker</a:t>
            </a:r>
            <a:r>
              <a:rPr lang="en-US" sz="3200" dirty="0">
                <a:latin typeface="Abril Fatface" panose="02000503000000020003" pitchFamily="2" charset="77"/>
              </a:rPr>
              <a:t> Complex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9723F-016E-0746-667B-75B834B72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91" y="1211185"/>
            <a:ext cx="1790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5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61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2703" name="Google Shape;2703;p61"/>
          <p:cNvSpPr/>
          <p:nvPr/>
        </p:nvSpPr>
        <p:spPr>
          <a:xfrm>
            <a:off x="4" y="10939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4" name="Google Shape;2704;p61" descr="Chart, box and whisk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400" y="1248100"/>
            <a:ext cx="2676675" cy="20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5" name="Google Shape;2705;p61" descr="Chart, box and whisk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0225" y="1248100"/>
            <a:ext cx="2753849" cy="20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61" descr="Chart, box and whiske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3900" y="1294625"/>
            <a:ext cx="2585536" cy="201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7" name="Google Shape;2707;p61"/>
          <p:cNvSpPr txBox="1"/>
          <p:nvPr/>
        </p:nvSpPr>
        <p:spPr>
          <a:xfrm>
            <a:off x="624752" y="3629025"/>
            <a:ext cx="805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729"/>
                </a:solidFill>
                <a:latin typeface="Inter"/>
                <a:ea typeface="Inter"/>
                <a:cs typeface="Inter"/>
                <a:sym typeface="Inter"/>
              </a:rPr>
              <a:t>The Dowker Complex separates the documents by their topics, </a:t>
            </a:r>
            <a:endParaRPr sz="1800">
              <a:solidFill>
                <a:srgbClr val="20272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729"/>
                </a:solidFill>
                <a:latin typeface="Inter"/>
                <a:ea typeface="Inter"/>
                <a:cs typeface="Inter"/>
                <a:sym typeface="Inter"/>
              </a:rPr>
              <a:t>as measured by the topic's probability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ational Library Workers Day XL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552</Words>
  <Application>Microsoft Macintosh PowerPoint</Application>
  <PresentationFormat>On-screen Show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Abril Fatface</vt:lpstr>
      <vt:lpstr>Gill Sans</vt:lpstr>
      <vt:lpstr>PT Sans</vt:lpstr>
      <vt:lpstr>Proxima Nova</vt:lpstr>
      <vt:lpstr>Nunito Light</vt:lpstr>
      <vt:lpstr>Inter</vt:lpstr>
      <vt:lpstr>Arial</vt:lpstr>
      <vt:lpstr>Anaheim</vt:lpstr>
      <vt:lpstr>National Library Workers Day XL by Slidesgo</vt:lpstr>
      <vt:lpstr>Topics Detection using Dowker Complex</vt:lpstr>
      <vt:lpstr>Introduction</vt:lpstr>
      <vt:lpstr>PowerPoint Presentation</vt:lpstr>
      <vt:lpstr>Dowker Complex</vt:lpstr>
      <vt:lpstr>Comparison with Standard Methods</vt:lpstr>
      <vt:lpstr>Data</vt:lpstr>
      <vt:lpstr>01</vt:lpstr>
      <vt:lpstr>PowerPoint Presentation</vt:lpstr>
      <vt:lpstr>Results 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Detection using Dowker Complex</dc:title>
  <cp:lastModifiedBy>Lee Jaehee</cp:lastModifiedBy>
  <cp:revision>2</cp:revision>
  <dcterms:modified xsi:type="dcterms:W3CDTF">2023-04-18T20:08:17Z</dcterms:modified>
</cp:coreProperties>
</file>