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07" d="100"/>
          <a:sy n="107" d="100"/>
        </p:scale>
        <p:origin x="2304" y="4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13698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1">
                <a:solidFill>
                  <a:srgbClr val="0000FF"/>
                </a:solidFill>
                <a:latin typeface="Calibri"/>
              </a:rPr>
              <a:t>Demographics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822960"/>
            <a:ext cx="13698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100" b="1">
                <a:solidFill>
                  <a:srgbClr val="0000FF"/>
                </a:solidFill>
                <a:latin typeface="Calibri"/>
              </a:rPr>
              <a:t>Age Range: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822960"/>
            <a:ext cx="13698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100" b="0">
                <a:solidFill>
                  <a:srgbClr val="000000"/>
                </a:solidFill>
                <a:latin typeface="Calibri"/>
              </a:rPr>
              <a:t>18-34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097280"/>
            <a:ext cx="13698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100" b="1">
                <a:solidFill>
                  <a:srgbClr val="0000FF"/>
                </a:solidFill>
                <a:latin typeface="Calibri"/>
              </a:rPr>
              <a:t>Gender: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1097280"/>
            <a:ext cx="13698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100" b="0">
                <a:solidFill>
                  <a:srgbClr val="000000"/>
                </a:solidFill>
                <a:latin typeface="Calibri"/>
              </a:rPr>
              <a:t>non-binary, male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371600"/>
            <a:ext cx="13698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100" b="1">
                <a:solidFill>
                  <a:srgbClr val="0000FF"/>
                </a:solidFill>
                <a:latin typeface="Calibri"/>
              </a:rPr>
              <a:t>Occupation: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1371600"/>
            <a:ext cx="13698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100" b="0">
                <a:solidFill>
                  <a:srgbClr val="000000"/>
                </a:solidFill>
                <a:latin typeface="Calibri"/>
              </a:rPr>
              <a:t>Food Taster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645920"/>
            <a:ext cx="13698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100" b="1">
                <a:solidFill>
                  <a:srgbClr val="0000FF"/>
                </a:solidFill>
                <a:latin typeface="Calibri"/>
              </a:rPr>
              <a:t>Location: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1600" y="1645920"/>
            <a:ext cx="13698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100" b="0">
                <a:solidFill>
                  <a:srgbClr val="000000"/>
                </a:solidFill>
                <a:latin typeface="Calibri"/>
              </a:rPr>
              <a:t>LuLoz, ZZ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1920240"/>
            <a:ext cx="13698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100" b="1">
                <a:solidFill>
                  <a:srgbClr val="0000FF"/>
                </a:solidFill>
                <a:latin typeface="Calibri"/>
              </a:rPr>
              <a:t>Education: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71600" y="1920240"/>
            <a:ext cx="136981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100" b="0">
                <a:solidFill>
                  <a:srgbClr val="000000"/>
                </a:solidFill>
                <a:latin typeface="Calibri"/>
              </a:rPr>
              <a:t>High-school, Masters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808516" y="457200"/>
            <a:ext cx="6164186" cy="365760"/>
          </a:xfrm>
          <a:prstGeom prst="rect">
            <a:avLst/>
          </a:prstGeom>
          <a:solidFill>
            <a:srgbClr val="8B2315"/>
          </a:solidFill>
          <a:ln>
            <a:solidFill>
              <a:srgbClr val="8B231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100" b="1">
                <a:solidFill>
                  <a:srgbClr val="FFFFFF"/>
                </a:solidFill>
                <a:latin typeface="Calibri"/>
              </a:rPr>
              <a:t>GOALS AND MOTIVATIONS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08516" y="914400"/>
            <a:ext cx="6164186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000" b="0">
                <a:solidFill>
                  <a:srgbClr val="000000"/>
                </a:solidFill>
                <a:latin typeface="Calibri"/>
              </a:rPr>
              <a:t>Express their dislike for green eggs and ham
Motivation: To clearly articulate their distaste and to use a playful, humorous way to do it
Supporting Quotes:
• I do not like green eggs and ham, Sam I am.
• I do not like them, Sam I am.
To use 'break glass' feature for ordering food
Motivation: To order food quickly when needed
Supporting Quotes:
• I like the special deals and the break glass when you need to order green eggs and ham tool.
• You have to order a certain number of, and spend a certain number of dollars on the site, and then it'll work.
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7200" y="3200400"/>
            <a:ext cx="2739638" cy="365760"/>
          </a:xfrm>
          <a:prstGeom prst="rect">
            <a:avLst/>
          </a:prstGeom>
          <a:solidFill>
            <a:srgbClr val="8B2315"/>
          </a:solidFill>
          <a:ln>
            <a:solidFill>
              <a:srgbClr val="8B231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100" b="1" dirty="0">
                <a:solidFill>
                  <a:srgbClr val="FFFFFF"/>
                </a:solidFill>
                <a:latin typeface="Calibri"/>
              </a:rPr>
              <a:t>BEHAVIORS &amp; HABITS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00" y="3657600"/>
            <a:ext cx="273963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000" b="0">
                <a:solidFill>
                  <a:srgbClr val="000000"/>
                </a:solidFill>
                <a:latin typeface="Calibri"/>
              </a:rPr>
              <a:t>Dislikes green eggs and ham due to its appearance
Frequency: Consistently
Context: When presented with green eggs and ham
Supporting Quotes:
• Uh, green eggs and ham are green.
• I think it was the appearance of the green eggs.
Uses 'break glass' feature for ordering food
Frequency: Regularly
Context: When ordering food
Supporting Quotes:
• I like the special deals and the break glass when you need to order green eggs and ham tool.
• You have to order a certain number of, and spend a certain number of dollars on the site, and then it'll work.
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95159" y="3200400"/>
            <a:ext cx="2739638" cy="365760"/>
          </a:xfrm>
          <a:prstGeom prst="rect">
            <a:avLst/>
          </a:prstGeom>
          <a:solidFill>
            <a:srgbClr val="8B2315"/>
          </a:solidFill>
          <a:ln>
            <a:solidFill>
              <a:srgbClr val="8B231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100" b="1">
                <a:solidFill>
                  <a:srgbClr val="FFFFFF"/>
                </a:solidFill>
                <a:latin typeface="Calibri"/>
              </a:rPr>
              <a:t>PAIN POINTS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95159" y="3657600"/>
            <a:ext cx="273963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000" b="0">
                <a:solidFill>
                  <a:srgbClr val="000000"/>
                </a:solidFill>
                <a:latin typeface="Calibri"/>
              </a:rPr>
              <a:t>Dislikes the appearance of green eggs and ham
Impact: Affects their willingness to try the food
Supporting Quotes:
• Uh, green eggs and ham are green.
• I think it was the appearance of the green eggs.
Requirements to activate the 'break glass' feature
Impact: Frustration with the requirements and lack of flexibility
Supporting Quotes:
• Well, it has to build up. So I don't always have an option-
• You have to order a certain number of, and spend a certain number of dollars on the site, and then it'll work.
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321246" y="3200400"/>
            <a:ext cx="2739638" cy="365760"/>
          </a:xfrm>
          <a:prstGeom prst="rect">
            <a:avLst/>
          </a:prstGeom>
          <a:solidFill>
            <a:srgbClr val="8B2315"/>
          </a:solidFill>
          <a:ln>
            <a:solidFill>
              <a:srgbClr val="8B231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100" b="1">
                <a:solidFill>
                  <a:srgbClr val="FFFFFF"/>
                </a:solidFill>
                <a:latin typeface="Calibri"/>
              </a:rPr>
              <a:t>NEEDS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21246" y="3657600"/>
            <a:ext cx="273963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000" b="0" dirty="0">
                <a:solidFill>
                  <a:srgbClr val="000000"/>
                </a:solidFill>
                <a:latin typeface="Calibri"/>
              </a:rPr>
              <a:t>Food that looks normal and appetizing
Priority: High
Supporting Quotes:
• Uh, green eggs and ham are green.
• I think it was the appearance of the green eggs.
More flexibility with the 'break glass' feature
Priority: Medium
Supporting Quotes:
• Well, it has to build up. So I don't always have an option-
• You have to order a certain number of, and spend a certain number of dollars on the site, and then it'll work.
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Metadata/LabelInfo.xml><?xml version="1.0" encoding="utf-8"?>
<clbl:labelList xmlns:clbl="http://schemas.microsoft.com/office/2020/mipLabelMetadata">
  <clbl:label id="{ea60d57e-af5b-4752-ac57-3e4f28ca11dc}" enabled="1" method="Standard" siteId="{36da45f1-dd2c-4d1f-af13-5abe46b99921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11371</TotalTime>
  <Words>511</Words>
  <Application>Microsoft Macintosh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Dulaney, Stephen</cp:lastModifiedBy>
  <cp:revision>2</cp:revision>
  <dcterms:created xsi:type="dcterms:W3CDTF">2013-01-27T09:14:16Z</dcterms:created>
  <dcterms:modified xsi:type="dcterms:W3CDTF">2025-04-16T13:38:30Z</dcterms:modified>
  <cp:category/>
</cp:coreProperties>
</file>