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02285"/>
            <a:ext cx="346329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 sz="2800">
                <a:cs typeface="东文宋体" charset="0"/>
              </a:rPr>
              <a:t>似然函数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10" y="59309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535" y="1436370"/>
            <a:ext cx="918337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</a:t>
            </a:r>
            <a:r>
              <a:rPr lang="zh-CN" altLang="en-US"/>
              <a:t>似然函数是一种关于统计模型中的参数的函数，表示模型参数中的似然性。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--- 概率用于在已知一些参数的情况下，预测接下来的观测所得到的结果，而似然性 则是             </a:t>
            </a:r>
            <a:endParaRPr lang="x-none" altLang="zh-CN"/>
          </a:p>
          <a:p>
            <a:r>
              <a:rPr lang="x-none" altLang="zh-CN"/>
              <a:t>用于在已知某些观测所得到的结果时，对有关事物的性质的参数进行估计。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--- 一个简单的例子,在掷一枚硬币之前,当然是一枚正常的硬币,我们认为它有各自50%的可能是正面或反面.这就是概率,事情发生之后,概率就没意义了,因为事情发生了,结果就确定了;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--- 同样的,我们掷硬币1000次,其中,正面向上为800次,反面向上为200次,那么我们这个硬币正面的概率为多少呢?这就是似然;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简单来说,已知参数去预测事件,那就是概率;已知模型,去预测参数,就是似然;所以似然也是参数估计的一种,他也有他的标准,那就是最大似然;</a:t>
            </a:r>
            <a:br>
              <a:rPr lang="x-none" altLang="zh-CN"/>
            </a:br>
            <a:endParaRPr lang="x-none" altLang="zh-CN"/>
          </a:p>
        </p:txBody>
      </p:sp>
      <p:pic>
        <p:nvPicPr>
          <p:cNvPr id="7" name="图片 6" descr="掷硬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565" y="4334510"/>
            <a:ext cx="382841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02285"/>
            <a:ext cx="346329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 sz="2800">
                <a:cs typeface="东文宋体" charset="0"/>
              </a:rPr>
              <a:t>最大似然函数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10" y="59309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1436370"/>
            <a:ext cx="918337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之前介绍了似然函数,他是一种参数估计,那么他的标准就是最大似然函数,也就是使得似然函数的值最大的那个参数;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--- 直观的理解最大似然函数,似然描述的是结果已知的情况下，该事件在不同条件下发生的可能性，似然函数的值越大说明该事件在对应的条件下发生的可能性越大。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 最大似然估计中采样需满足一个很重要的假设，就是所有的采样都是独立同分布的;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--- 在实际问题中,我们往往会遇到一些连乘的形式;</a:t>
            </a:r>
            <a:br>
              <a:rPr lang="x-none" altLang="zh-CN"/>
            </a:b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02285"/>
            <a:ext cx="423164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 sz="2800">
                <a:cs typeface="东文宋体" charset="0"/>
              </a:rPr>
              <a:t>最大似然函数的形式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10" y="59309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1452880"/>
            <a:ext cx="918337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对于离散型总体,其事件的概率为: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2" name="图片 1" descr="likelyhood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530" y="1880235"/>
            <a:ext cx="6819265" cy="1428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3875" y="3549650"/>
            <a:ext cx="51498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对于连续型总体,其事件的概率可近似看为:</a:t>
            </a:r>
            <a:endParaRPr lang="x-none" altLang="zh-CN"/>
          </a:p>
        </p:txBody>
      </p:sp>
      <p:pic>
        <p:nvPicPr>
          <p:cNvPr id="10" name="图片 9" descr="似然7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5100955"/>
            <a:ext cx="4333240" cy="1333500"/>
          </a:xfrm>
          <a:prstGeom prst="rect">
            <a:avLst/>
          </a:prstGeom>
        </p:spPr>
      </p:pic>
      <p:pic>
        <p:nvPicPr>
          <p:cNvPr id="11" name="图片 10" descr="zu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20" y="3954145"/>
            <a:ext cx="790448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84835"/>
            <a:ext cx="42316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>
                <a:cs typeface="东文宋体" charset="0"/>
              </a:rPr>
              <a:t>模型确定: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60325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1452880"/>
            <a:ext cx="918337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在大致了解了似然函数以及最大似然函数的基本概念之后,很明显的,再做参数估计之前,你得先确定一个分布,再根据这个分布去求解最佳参数;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那么这个分布从那来,又为什么是正态分布: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2" name="图片 1" descr="中心极限定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3049905"/>
            <a:ext cx="6104890" cy="1638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410" y="5240655"/>
            <a:ext cx="888936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以上是中心极限定理之一~~~棣莫弗--拉普拉斯中心极限定理;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--- 那么问题来了,是什么符合正太分布,参数又是什么呢?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84835"/>
            <a:ext cx="42316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>
                <a:cs typeface="东文宋体" charset="0"/>
              </a:rPr>
              <a:t>模型确定: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60325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1452880"/>
            <a:ext cx="918337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在大致了解了似然函数以及最大似然函数的基本概念之后,很明显的,再做参数估计之前,你得先确定一个分布,再根据这个分布去求解最佳参数;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那么这个分布从那来,又为什么是正态分布: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2" name="图片 1" descr="中心极限定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3049905"/>
            <a:ext cx="6104890" cy="1638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410" y="5240655"/>
            <a:ext cx="888936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以上是中心极限定理之一~~~棣莫弗--拉普拉斯中心极限定理;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--- 那么问题来了,是什么符合正太分布,参数又是什么呢?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84835"/>
            <a:ext cx="42316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>
                <a:cs typeface="东文宋体" charset="0"/>
              </a:rPr>
              <a:t>回归分析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60325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1452880"/>
            <a:ext cx="918337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确定性关系:正方形的边长和面积;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相对关系:体重和身高,饮食关系等;并没有一个或多个特征能够严格确定体重,只能做到近似的去确定;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 随机误差:已知的特征并不能严格的确定目标,只能在一定程度上确定目标.其余的影响归结为随机误差;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---  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10" name="图片 9" descr="回归函数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4074795"/>
            <a:ext cx="8828405" cy="571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595" y="4919980"/>
            <a:ext cx="905891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至于为什么这么假设,其实也可以用之前的中心极限定理来解释,每次观测是相互独立的,所以独立同分布,就可以由之前的中心极限定理得到,该随机误差符合正态分布;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584835"/>
            <a:ext cx="42316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>
                <a:cs typeface="东文宋体" charset="0"/>
              </a:rPr>
              <a:t>回归分析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60325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1452880"/>
            <a:ext cx="918337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从上边的式子中,我们可以得到: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2" name="图片 1" descr="均方误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080" y="1787525"/>
            <a:ext cx="4133215" cy="1533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685" y="4719955"/>
            <a:ext cx="1019937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既然随机误差符合均值为0的正态分布,那么从上式1,不就得到了我们想要的概率密度函数吗;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--- 对于式2这不就是传说中的均方误差吗;</a:t>
            </a:r>
            <a:endParaRPr lang="x-none" altLang="zh-CN"/>
          </a:p>
        </p:txBody>
      </p:sp>
      <p:pic>
        <p:nvPicPr>
          <p:cNvPr id="7" name="图片 6" descr="正太密度"/>
          <p:cNvPicPr>
            <a:picLocks noChangeAspect="1"/>
          </p:cNvPicPr>
          <p:nvPr/>
        </p:nvPicPr>
        <p:blipFill>
          <a:blip r:embed="rId2"/>
          <a:srcRect l="15668" t="15515" r="8222" b="14514"/>
          <a:stretch>
            <a:fillRect/>
          </a:stretch>
        </p:blipFill>
        <p:spPr>
          <a:xfrm>
            <a:off x="3576955" y="3108960"/>
            <a:ext cx="4050030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615315"/>
            <a:ext cx="42316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>
                <a:cs typeface="东文宋体" charset="0"/>
              </a:rPr>
              <a:t>深度学习---P.84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60325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480" y="1473200"/>
            <a:ext cx="918337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7" name="图片 6" descr="深度学习5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353185"/>
            <a:ext cx="9142730" cy="714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5765" y="2178050"/>
            <a:ext cx="54305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 我们假设方差是用户固定的某个常量;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08000" y="2818765"/>
            <a:ext cx="63353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一个简单的例子吧:</a:t>
            </a:r>
            <a:endParaRPr lang="x-none" altLang="zh-CN"/>
          </a:p>
        </p:txBody>
      </p:sp>
      <p:pic>
        <p:nvPicPr>
          <p:cNvPr id="11" name="图片 10" descr="mse"/>
          <p:cNvPicPr>
            <a:picLocks noChangeAspect="1"/>
          </p:cNvPicPr>
          <p:nvPr/>
        </p:nvPicPr>
        <p:blipFill>
          <a:blip r:embed="rId2"/>
          <a:srcRect l="10009" t="11007" r="10002" b="17516"/>
          <a:stretch>
            <a:fillRect/>
          </a:stretch>
        </p:blipFill>
        <p:spPr>
          <a:xfrm>
            <a:off x="2548890" y="3154045"/>
            <a:ext cx="6505575" cy="2573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615315"/>
            <a:ext cx="42316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cs typeface="东文宋体" charset="0"/>
              </a:rPr>
              <a:t>   </a:t>
            </a:r>
            <a:r>
              <a:rPr lang="x-none" altLang="zh-CN">
                <a:cs typeface="东文宋体" charset="0"/>
              </a:rPr>
              <a:t>深度学习---P.84</a:t>
            </a:r>
            <a:endParaRPr lang="x-none" altLang="zh-CN" sz="2800">
              <a:cs typeface="东文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603250"/>
            <a:ext cx="3822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cs typeface="东文宋体" charset="0"/>
              </a:rPr>
              <a:t>●</a:t>
            </a:r>
            <a:endParaRPr lang="zh-CN" altLang="en-US">
              <a:cs typeface="东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9595" y="1527810"/>
            <a:ext cx="99441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--- 至此,我们之前遗留的问题:是什么符合正态分布,正态分布的参数又是什么就得到了解决;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122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东文宋体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hexinshu</dc:creator>
  <cp:lastModifiedBy>iPhone (3)</cp:lastModifiedBy>
  <cp:revision>18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2052-8.2.2</vt:lpwstr>
  </property>
</Properties>
</file>