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3a9db39c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3a9db39c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3a9db39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3a9db39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43a9db39c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43a9db39c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43a9db39c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43a9db39c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43a9db39c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43a9db39c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43a9db39c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43a9db39c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43a9db39c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43a9db39c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564100"/>
            <a:ext cx="8520600" cy="10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ETL Project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072125"/>
            <a:ext cx="8520600" cy="23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Krys Doyle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Franco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Jessica Hatcher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Gil Tungol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Stephanie Villegas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Is alcohol consumption somehow related to happiness?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sources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Suicide data for 1980 to 2016 (2015).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Country data for 2017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Happiness indicators and alcohol consumption for 2017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cleansing with pandas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Importing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Dropping columns that were not applicable to our analyses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025" y="1916125"/>
            <a:ext cx="6915801" cy="29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cleansing with pandas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Filtering suicide data for only 2015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Renaming columns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33275"/>
            <a:ext cx="8214175" cy="32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cleansing with pandas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Connecting the engine to export the data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688" y="1768525"/>
            <a:ext cx="709612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SQL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77900" y="9728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77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700">
                <a:solidFill>
                  <a:srgbClr val="77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"alcohol_suicide"</a:t>
            </a:r>
            <a:endParaRPr sz="700">
              <a:solidFill>
                <a:srgbClr val="AA111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1910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77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 sz="700">
              <a:solidFill>
                <a:srgbClr val="77008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1910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h.</a:t>
            </a: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"Country"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7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1910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"HappinessScore"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7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1910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"Beer_PerCapita"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7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1910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"Spirit_PerCapita"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7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1910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"Wine_PerCapita"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7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1910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"Population"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7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1910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"SexRatio"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7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1910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"EmploymentPct"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7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1910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"UnemploymentPct"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7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1910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"gdp_for_year"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7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1910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"suicides_no"</a:t>
            </a:r>
            <a:endParaRPr sz="700">
              <a:solidFill>
                <a:srgbClr val="AA111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1910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77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endParaRPr sz="700">
              <a:solidFill>
                <a:srgbClr val="77008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1910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700">
                <a:solidFill>
                  <a:srgbClr val="77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"Country"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7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1910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"HappinessScore"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7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1910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"Beer_PerCapita"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7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1910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"Spirit_PerCapita"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7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1910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"Wine_PerCapita"</a:t>
            </a:r>
            <a:endParaRPr sz="700">
              <a:solidFill>
                <a:srgbClr val="AA111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1910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77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happiness) h</a:t>
            </a:r>
            <a:endParaRPr sz="7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1910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77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700">
                <a:solidFill>
                  <a:srgbClr val="77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"Country"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7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1910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"Population"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7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1910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"SexRatio"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7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1910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"EmploymentPct"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7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1910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"UnemploymentPct"</a:t>
            </a:r>
            <a:endParaRPr sz="700">
              <a:solidFill>
                <a:srgbClr val="AA111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1910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700">
                <a:solidFill>
                  <a:srgbClr val="77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country_profile) cp </a:t>
            </a:r>
            <a:r>
              <a:rPr lang="pt-BR" sz="700">
                <a:solidFill>
                  <a:srgbClr val="77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cp.</a:t>
            </a: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"Country"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h.</a:t>
            </a: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"Country"</a:t>
            </a:r>
            <a:endParaRPr sz="700">
              <a:solidFill>
                <a:srgbClr val="AA111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1910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77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700">
                <a:solidFill>
                  <a:srgbClr val="77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"Country"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7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1910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"gdp_for_year"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7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1910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sum(</a:t>
            </a: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"suicides_no"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pt-BR" sz="700">
                <a:solidFill>
                  <a:srgbClr val="77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"suicides_no"</a:t>
            </a:r>
            <a:endParaRPr sz="700">
              <a:solidFill>
                <a:srgbClr val="AA111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1910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700">
                <a:solidFill>
                  <a:srgbClr val="77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suicide</a:t>
            </a:r>
            <a:endParaRPr sz="7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1910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700">
                <a:solidFill>
                  <a:srgbClr val="77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700">
                <a:solidFill>
                  <a:srgbClr val="77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"Country"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"gdp_for_year"</a:t>
            </a:r>
            <a:endParaRPr sz="700">
              <a:solidFill>
                <a:srgbClr val="AA111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1910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700">
                <a:solidFill>
                  <a:srgbClr val="77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700">
                <a:solidFill>
                  <a:srgbClr val="77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"Country"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s </a:t>
            </a:r>
            <a:r>
              <a:rPr lang="pt-BR" sz="700">
                <a:solidFill>
                  <a:srgbClr val="77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s.</a:t>
            </a: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"Country"</a:t>
            </a:r>
            <a:r>
              <a:rPr lang="pt-BR" sz="7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h.</a:t>
            </a:r>
            <a:r>
              <a:rPr lang="pt-BR" sz="7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"Country"</a:t>
            </a:r>
            <a:endParaRPr sz="700">
              <a:solidFill>
                <a:srgbClr val="AA111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28700" marR="304800" lvl="0" indent="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AA55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28700" marR="304800" lvl="0" indent="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​</a:t>
            </a:r>
            <a:endParaRPr sz="10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28700" marR="304800" lvl="0" indent="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AA55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3925500" y="1017725"/>
            <a:ext cx="4906800" cy="3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28700" marR="304800" lvl="0" indent="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77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77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"happiness"</a:t>
            </a: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10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28700" marR="304800" lvl="0" indent="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"Country"</a:t>
            </a: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3300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1000">
                <a:solidFill>
                  <a:srgbClr val="77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2211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28700" marR="304800" lvl="0" indent="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"HappinessScore"</a:t>
            </a: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3300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1000">
                <a:solidFill>
                  <a:srgbClr val="77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2211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28700" marR="304800" lvl="0" indent="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0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"HDI"</a:t>
            </a: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3300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77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2211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28700" marR="304800" lvl="0" indent="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"GDP_PerCapita"</a:t>
            </a: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3300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1000">
                <a:solidFill>
                  <a:srgbClr val="77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2211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28700" marR="304800" lvl="0" indent="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"Beer_PerCapita"</a:t>
            </a: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3300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1000">
                <a:solidFill>
                  <a:srgbClr val="77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2211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28700" marR="304800" lvl="0" indent="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"Spirit_PerCapita"</a:t>
            </a: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3300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1000">
                <a:solidFill>
                  <a:srgbClr val="77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2211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28700" marR="304800" lvl="0" indent="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"Wine_PerCapita"</a:t>
            </a: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3300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1000">
                <a:solidFill>
                  <a:srgbClr val="7700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2211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28700" marR="304800" lvl="0" indent="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CONSTRAINT </a:t>
            </a:r>
            <a:r>
              <a:rPr lang="pt-BR" sz="10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"pk_happiness"</a:t>
            </a: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PRIMARY KEY (</a:t>
            </a:r>
            <a:endParaRPr sz="10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28700" marR="304800" lvl="0" indent="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1000">
                <a:solidFill>
                  <a:srgbClr val="AA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"Country"</a:t>
            </a:r>
            <a:endParaRPr sz="1000">
              <a:solidFill>
                <a:srgbClr val="AA111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28700" marR="304800" lvl="0" indent="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)</a:t>
            </a:r>
            <a:endParaRPr sz="10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28700" marR="304800" lvl="0" indent="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1D1C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00">
              <a:solidFill>
                <a:srgbClr val="1D1C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On-screen Show (16:9)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Consolas</vt:lpstr>
      <vt:lpstr>Simple Light</vt:lpstr>
      <vt:lpstr>ETL Project</vt:lpstr>
      <vt:lpstr>Motivation</vt:lpstr>
      <vt:lpstr>Data sources</vt:lpstr>
      <vt:lpstr>Data cleansing with pandas</vt:lpstr>
      <vt:lpstr>Data cleansing with pandas</vt:lpstr>
      <vt:lpstr>Data cleansing with pandas</vt:lpstr>
      <vt:lpstr>SQL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</dc:title>
  <dc:creator>Krys</dc:creator>
  <cp:lastModifiedBy>codes lawyer</cp:lastModifiedBy>
  <cp:revision>1</cp:revision>
  <dcterms:modified xsi:type="dcterms:W3CDTF">2019-11-13T02:53:23Z</dcterms:modified>
</cp:coreProperties>
</file>