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B9730F-1FBD-4D2A-AF7B-299754EAA2A0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E74DE-A7A4-1232-9BD9-F7E598850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07487"/>
            <a:ext cx="8637073" cy="2541431"/>
          </a:xfrm>
        </p:spPr>
        <p:txBody>
          <a:bodyPr anchor="ctr">
            <a:normAutofit/>
          </a:bodyPr>
          <a:lstStyle/>
          <a:p>
            <a:r>
              <a:rPr lang="en-US" altLang="ko-KR" sz="5000" dirty="0"/>
              <a:t>Python </a:t>
            </a:r>
            <a:r>
              <a:rPr lang="ko-KR" altLang="en-US" sz="5000" dirty="0"/>
              <a:t>데이터 </a:t>
            </a:r>
            <a:r>
              <a:rPr lang="ko-KR" altLang="en-US" sz="5000" dirty="0" err="1"/>
              <a:t>크롤링으로</a:t>
            </a:r>
            <a:r>
              <a:rPr lang="ko-KR" altLang="en-US" sz="5000" dirty="0"/>
              <a:t> </a:t>
            </a:r>
            <a:br>
              <a:rPr lang="en-US" altLang="ko-KR" sz="5000" dirty="0"/>
            </a:br>
            <a:r>
              <a:rPr lang="ko-KR" altLang="en-US" sz="5000" dirty="0"/>
              <a:t>날씨 정보 가지고 오기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2A77610-1848-A4FD-BB99-C4A331AC1E21}"/>
              </a:ext>
            </a:extLst>
          </p:cNvPr>
          <p:cNvSpPr txBox="1">
            <a:spLocks/>
          </p:cNvSpPr>
          <p:nvPr/>
        </p:nvSpPr>
        <p:spPr>
          <a:xfrm>
            <a:off x="9403976" y="5082988"/>
            <a:ext cx="3309349" cy="1690448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E77C97-A9F1-9024-9243-E83B9A5C497D}"/>
              </a:ext>
            </a:extLst>
          </p:cNvPr>
          <p:cNvSpPr txBox="1"/>
          <p:nvPr/>
        </p:nvSpPr>
        <p:spPr>
          <a:xfrm>
            <a:off x="10282518" y="5695516"/>
            <a:ext cx="180190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/>
              <a:t>성 석일</a:t>
            </a:r>
          </a:p>
        </p:txBody>
      </p:sp>
    </p:spTree>
    <p:extLst>
      <p:ext uri="{BB962C8B-B14F-4D97-AF65-F5344CB8AC3E}">
        <p14:creationId xmlns:p14="http://schemas.microsoft.com/office/powerpoint/2010/main" val="377170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581E743-3DAC-5389-3922-3705BA408DC5}"/>
              </a:ext>
            </a:extLst>
          </p:cNvPr>
          <p:cNvSpPr txBox="1">
            <a:spLocks/>
          </p:cNvSpPr>
          <p:nvPr/>
        </p:nvSpPr>
        <p:spPr>
          <a:xfrm>
            <a:off x="60473" y="0"/>
            <a:ext cx="7028223" cy="10905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개발 환경 프로그램 및 필요 정보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A489E7-6506-C097-511F-A2521A4BEE01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473597" y="2740988"/>
            <a:ext cx="3981600" cy="140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5261D41-D552-F9E2-D0FF-1FE2C7769F9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66818" y="2726518"/>
            <a:ext cx="3983060" cy="14049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204B7A6-6E42-B3DD-E7FA-1F9154756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8916" y="2447626"/>
            <a:ext cx="3246266" cy="16973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FD95C6-3ED6-A95D-5FB7-5B14892BD642}"/>
              </a:ext>
            </a:extLst>
          </p:cNvPr>
          <p:cNvSpPr txBox="1"/>
          <p:nvPr/>
        </p:nvSpPr>
        <p:spPr>
          <a:xfrm>
            <a:off x="1071511" y="4559200"/>
            <a:ext cx="2503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작성 프로그램</a:t>
            </a:r>
            <a:endParaRPr lang="en-US" altLang="ko-KR" dirty="0"/>
          </a:p>
          <a:p>
            <a:pPr algn="ctr"/>
            <a:r>
              <a:rPr lang="ko-KR" altLang="en-US"/>
              <a:t>비주얼 스튜디오 </a:t>
            </a:r>
            <a:r>
              <a:rPr lang="ko-KR" altLang="en-US" dirty="0"/>
              <a:t>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F60C88-4C11-2247-0F1A-D5D9AEAB4CEA}"/>
              </a:ext>
            </a:extLst>
          </p:cNvPr>
          <p:cNvSpPr txBox="1"/>
          <p:nvPr/>
        </p:nvSpPr>
        <p:spPr>
          <a:xfrm>
            <a:off x="5212860" y="4559199"/>
            <a:ext cx="2503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관련 자료 참조</a:t>
            </a:r>
            <a:endParaRPr lang="en-US" altLang="ko-KR" dirty="0"/>
          </a:p>
          <a:p>
            <a:pPr algn="ctr"/>
            <a:r>
              <a:rPr lang="ko-KR" altLang="en-US" dirty="0"/>
              <a:t>기상청 홈페이지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0E7C1A-DDD2-31FB-3F9E-17A91E8137D1}"/>
              </a:ext>
            </a:extLst>
          </p:cNvPr>
          <p:cNvSpPr txBox="1"/>
          <p:nvPr/>
        </p:nvSpPr>
        <p:spPr>
          <a:xfrm>
            <a:off x="8871858" y="4559199"/>
            <a:ext cx="2503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현재 저장 프로그램</a:t>
            </a:r>
            <a:endParaRPr lang="en-US" altLang="ko-KR" dirty="0"/>
          </a:p>
          <a:p>
            <a:pPr algn="ctr"/>
            <a:r>
              <a:rPr lang="ko-KR" altLang="en-US" dirty="0"/>
              <a:t>엑셀</a:t>
            </a:r>
          </a:p>
        </p:txBody>
      </p:sp>
    </p:spTree>
    <p:extLst>
      <p:ext uri="{BB962C8B-B14F-4D97-AF65-F5344CB8AC3E}">
        <p14:creationId xmlns:p14="http://schemas.microsoft.com/office/powerpoint/2010/main" val="401900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581E743-3DAC-5389-3922-3705BA408DC5}"/>
              </a:ext>
            </a:extLst>
          </p:cNvPr>
          <p:cNvSpPr txBox="1">
            <a:spLocks/>
          </p:cNvSpPr>
          <p:nvPr/>
        </p:nvSpPr>
        <p:spPr>
          <a:xfrm>
            <a:off x="6043" y="-122363"/>
            <a:ext cx="7028223" cy="10905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프로그램 정보 설명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F40DA1F0-F812-8AA1-E167-5F689327EF60}"/>
              </a:ext>
            </a:extLst>
          </p:cNvPr>
          <p:cNvSpPr/>
          <p:nvPr/>
        </p:nvSpPr>
        <p:spPr>
          <a:xfrm>
            <a:off x="2374481" y="736757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2">
            <a:extLst>
              <a:ext uri="{FF2B5EF4-FFF2-40B4-BE49-F238E27FC236}">
                <a16:creationId xmlns:a16="http://schemas.microsoft.com/office/drawing/2014/main" id="{EED1C0A7-EB6C-FF81-3306-39C54CAB6FF6}"/>
              </a:ext>
            </a:extLst>
          </p:cNvPr>
          <p:cNvSpPr/>
          <p:nvPr/>
        </p:nvSpPr>
        <p:spPr>
          <a:xfrm>
            <a:off x="2374481" y="2665301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1-1.</a:t>
            </a:r>
            <a:r>
              <a:rPr lang="ko-KR" altLang="en-US" dirty="0">
                <a:solidFill>
                  <a:schemeClr val="tx1"/>
                </a:solidFill>
              </a:rPr>
              <a:t>파일 로드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6CF7AB0-2D33-C047-C9E5-CDBAE6D047BA}"/>
              </a:ext>
            </a:extLst>
          </p:cNvPr>
          <p:cNvCxnSpPr>
            <a:cxnSpLocks/>
          </p:cNvCxnSpPr>
          <p:nvPr/>
        </p:nvCxnSpPr>
        <p:spPr>
          <a:xfrm>
            <a:off x="3262377" y="1293348"/>
            <a:ext cx="0" cy="37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51">
            <a:extLst>
              <a:ext uri="{FF2B5EF4-FFF2-40B4-BE49-F238E27FC236}">
                <a16:creationId xmlns:a16="http://schemas.microsoft.com/office/drawing/2014/main" id="{76ECEC4E-69F8-44D1-A1C8-9D65094D5BA7}"/>
              </a:ext>
            </a:extLst>
          </p:cNvPr>
          <p:cNvSpPr/>
          <p:nvPr/>
        </p:nvSpPr>
        <p:spPr>
          <a:xfrm>
            <a:off x="2374481" y="1683064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동일 이름  파일 여부 확인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EBE8FCC-AA07-26E0-6A78-D58237FF2BA1}"/>
              </a:ext>
            </a:extLst>
          </p:cNvPr>
          <p:cNvCxnSpPr>
            <a:cxnSpLocks/>
          </p:cNvCxnSpPr>
          <p:nvPr/>
        </p:nvCxnSpPr>
        <p:spPr>
          <a:xfrm>
            <a:off x="4150272" y="1961360"/>
            <a:ext cx="1273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D61D7DF-3D15-4884-C38A-65A6F05B1D0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252852" y="2239655"/>
            <a:ext cx="9525" cy="42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512D33-BF89-7E60-30C5-26F5DBD0EE5B}"/>
              </a:ext>
            </a:extLst>
          </p:cNvPr>
          <p:cNvSpPr txBox="1"/>
          <p:nvPr/>
        </p:nvSpPr>
        <p:spPr>
          <a:xfrm>
            <a:off x="3209924" y="2247449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 있음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BBC939-C1F0-88EB-1B9E-EAA8B5561D50}"/>
              </a:ext>
            </a:extLst>
          </p:cNvPr>
          <p:cNvSpPr txBox="1"/>
          <p:nvPr/>
        </p:nvSpPr>
        <p:spPr>
          <a:xfrm>
            <a:off x="4143374" y="1656899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 없음</a:t>
            </a:r>
          </a:p>
        </p:txBody>
      </p:sp>
      <p:sp>
        <p:nvSpPr>
          <p:cNvPr id="53" name="모서리가 둥근 직사각형 51">
            <a:extLst>
              <a:ext uri="{FF2B5EF4-FFF2-40B4-BE49-F238E27FC236}">
                <a16:creationId xmlns:a16="http://schemas.microsoft.com/office/drawing/2014/main" id="{7C5086E4-E665-F1E6-32AB-12FC7B997168}"/>
              </a:ext>
            </a:extLst>
          </p:cNvPr>
          <p:cNvSpPr/>
          <p:nvPr/>
        </p:nvSpPr>
        <p:spPr>
          <a:xfrm>
            <a:off x="5460581" y="1683064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1-1.</a:t>
            </a:r>
            <a:r>
              <a:rPr lang="ko-KR" altLang="en-US" dirty="0">
                <a:solidFill>
                  <a:schemeClr val="tx1"/>
                </a:solidFill>
              </a:rPr>
              <a:t>파일 생성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31576D0-96D1-7070-4717-B3A0C573085D}"/>
              </a:ext>
            </a:extLst>
          </p:cNvPr>
          <p:cNvCxnSpPr>
            <a:cxnSpLocks/>
          </p:cNvCxnSpPr>
          <p:nvPr/>
        </p:nvCxnSpPr>
        <p:spPr>
          <a:xfrm>
            <a:off x="3238629" y="3221892"/>
            <a:ext cx="0" cy="1111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D51A8C-01A7-EBFE-2B99-CAED2C02B88E}"/>
              </a:ext>
            </a:extLst>
          </p:cNvPr>
          <p:cNvCxnSpPr/>
          <p:nvPr/>
        </p:nvCxnSpPr>
        <p:spPr>
          <a:xfrm>
            <a:off x="3233802" y="4334990"/>
            <a:ext cx="4071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F7E328D-6800-E264-55CC-48DE4CA090B5}"/>
              </a:ext>
            </a:extLst>
          </p:cNvPr>
          <p:cNvCxnSpPr>
            <a:stCxn id="53" idx="2"/>
          </p:cNvCxnSpPr>
          <p:nvPr/>
        </p:nvCxnSpPr>
        <p:spPr>
          <a:xfrm>
            <a:off x="6348477" y="2239655"/>
            <a:ext cx="4698" cy="2094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32">
            <a:extLst>
              <a:ext uri="{FF2B5EF4-FFF2-40B4-BE49-F238E27FC236}">
                <a16:creationId xmlns:a16="http://schemas.microsoft.com/office/drawing/2014/main" id="{ED75D205-17B3-507D-828E-6988F397AC2D}"/>
              </a:ext>
            </a:extLst>
          </p:cNvPr>
          <p:cNvSpPr/>
          <p:nvPr/>
        </p:nvSpPr>
        <p:spPr>
          <a:xfrm>
            <a:off x="7305675" y="4036529"/>
            <a:ext cx="1775791" cy="5565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기상청 홈페이지 접속 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7F6E700-A677-E9F2-2C4C-F0CBE71694C7}"/>
              </a:ext>
            </a:extLst>
          </p:cNvPr>
          <p:cNvCxnSpPr>
            <a:cxnSpLocks/>
          </p:cNvCxnSpPr>
          <p:nvPr/>
        </p:nvCxnSpPr>
        <p:spPr>
          <a:xfrm>
            <a:off x="8234427" y="4588998"/>
            <a:ext cx="0" cy="37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32">
            <a:extLst>
              <a:ext uri="{FF2B5EF4-FFF2-40B4-BE49-F238E27FC236}">
                <a16:creationId xmlns:a16="http://schemas.microsoft.com/office/drawing/2014/main" id="{5FCCDA62-C67C-A28A-AF6C-5389254A1E79}"/>
              </a:ext>
            </a:extLst>
          </p:cNvPr>
          <p:cNvSpPr/>
          <p:nvPr/>
        </p:nvSpPr>
        <p:spPr>
          <a:xfrm>
            <a:off x="7353300" y="4969979"/>
            <a:ext cx="1775791" cy="6497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3.</a:t>
            </a:r>
            <a:r>
              <a:rPr lang="ko-KR" altLang="en-US" dirty="0">
                <a:solidFill>
                  <a:schemeClr val="tx1"/>
                </a:solidFill>
              </a:rPr>
              <a:t>지역 및 날씨 데이터 </a:t>
            </a:r>
            <a:r>
              <a:rPr lang="ko-KR" altLang="en-US" dirty="0" err="1">
                <a:solidFill>
                  <a:schemeClr val="tx1"/>
                </a:solidFill>
              </a:rPr>
              <a:t>크롤링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D3FE905-A027-45AA-60E6-C3E515C16386}"/>
              </a:ext>
            </a:extLst>
          </p:cNvPr>
          <p:cNvCxnSpPr>
            <a:cxnSpLocks/>
          </p:cNvCxnSpPr>
          <p:nvPr/>
        </p:nvCxnSpPr>
        <p:spPr>
          <a:xfrm>
            <a:off x="8253477" y="5627223"/>
            <a:ext cx="0" cy="37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32">
            <a:extLst>
              <a:ext uri="{FF2B5EF4-FFF2-40B4-BE49-F238E27FC236}">
                <a16:creationId xmlns:a16="http://schemas.microsoft.com/office/drawing/2014/main" id="{07DF97F2-B7C2-9748-22D2-0C5085811C3C}"/>
              </a:ext>
            </a:extLst>
          </p:cNvPr>
          <p:cNvSpPr/>
          <p:nvPr/>
        </p:nvSpPr>
        <p:spPr>
          <a:xfrm>
            <a:off x="7381875" y="6017729"/>
            <a:ext cx="1775791" cy="8402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</a:t>
            </a:r>
            <a:r>
              <a:rPr lang="ko-KR" altLang="en-US" dirty="0">
                <a:solidFill>
                  <a:schemeClr val="tx1"/>
                </a:solidFill>
              </a:rPr>
              <a:t>데이터 엑셀 저장 및 엑셀 종료</a:t>
            </a:r>
          </a:p>
        </p:txBody>
      </p:sp>
    </p:spTree>
    <p:extLst>
      <p:ext uri="{BB962C8B-B14F-4D97-AF65-F5344CB8AC3E}">
        <p14:creationId xmlns:p14="http://schemas.microsoft.com/office/powerpoint/2010/main" val="58872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581E743-3DAC-5389-3922-3705BA408DC5}"/>
              </a:ext>
            </a:extLst>
          </p:cNvPr>
          <p:cNvSpPr txBox="1">
            <a:spLocks/>
          </p:cNvSpPr>
          <p:nvPr/>
        </p:nvSpPr>
        <p:spPr>
          <a:xfrm>
            <a:off x="6043" y="-122363"/>
            <a:ext cx="7028223" cy="10905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프로그램 코드 소개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ECBBB9D-42AD-E4DA-97A6-DB06F46A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482"/>
            <a:ext cx="4801270" cy="14575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A4EE4D3-588D-840D-0344-4BB214EB18A9}"/>
              </a:ext>
            </a:extLst>
          </p:cNvPr>
          <p:cNvSpPr txBox="1"/>
          <p:nvPr/>
        </p:nvSpPr>
        <p:spPr>
          <a:xfrm>
            <a:off x="419100" y="2524125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 시 필요 내장함수 및 라이브러리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C44F95B-B7E1-F56D-4568-90476909A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375" y="882483"/>
            <a:ext cx="4334200" cy="14575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46CE2CF-6CD6-1156-5370-78EBE3977B0A}"/>
              </a:ext>
            </a:extLst>
          </p:cNvPr>
          <p:cNvSpPr txBox="1"/>
          <p:nvPr/>
        </p:nvSpPr>
        <p:spPr>
          <a:xfrm>
            <a:off x="6334125" y="2533650"/>
            <a:ext cx="45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 시작 시 이전 파일 </a:t>
            </a:r>
            <a:r>
              <a:rPr lang="ko-KR" altLang="en-US"/>
              <a:t>확인 여부 관련 코드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8344981-7EAE-53D9-CE30-5F8E63A58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6" y="3792530"/>
            <a:ext cx="4200525" cy="20767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29BC6C5-1A18-0DB8-B068-FFE254A3775D}"/>
              </a:ext>
            </a:extLst>
          </p:cNvPr>
          <p:cNvSpPr txBox="1"/>
          <p:nvPr/>
        </p:nvSpPr>
        <p:spPr>
          <a:xfrm>
            <a:off x="300372" y="6115050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기상청 홈페이지 접속 관련 코드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390B247E-08D2-FA4D-F96B-E8E5E07D7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3814" y="3792530"/>
            <a:ext cx="3905811" cy="207674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181FDAF-338C-7D59-40DC-EBC77EF320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9098" y="3792530"/>
            <a:ext cx="2943636" cy="80021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E4E34E4-5F4C-CEBF-B6DF-2E09D3C9F42E}"/>
              </a:ext>
            </a:extLst>
          </p:cNvPr>
          <p:cNvSpPr txBox="1"/>
          <p:nvPr/>
        </p:nvSpPr>
        <p:spPr>
          <a:xfrm>
            <a:off x="4477088" y="6115050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필요자료 </a:t>
            </a:r>
            <a:r>
              <a:rPr lang="ko-KR" altLang="en-US" dirty="0" err="1"/>
              <a:t>크롤링</a:t>
            </a:r>
            <a:r>
              <a:rPr lang="ko-KR" altLang="en-US" dirty="0"/>
              <a:t> 관련 코드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8983BD-E14E-24FD-0B89-7822B09E6339}"/>
              </a:ext>
            </a:extLst>
          </p:cNvPr>
          <p:cNvSpPr txBox="1"/>
          <p:nvPr/>
        </p:nvSpPr>
        <p:spPr>
          <a:xfrm>
            <a:off x="8429625" y="6115050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엑셀 저장 관련 코드</a:t>
            </a:r>
          </a:p>
        </p:txBody>
      </p:sp>
    </p:spTree>
    <p:extLst>
      <p:ext uri="{BB962C8B-B14F-4D97-AF65-F5344CB8AC3E}">
        <p14:creationId xmlns:p14="http://schemas.microsoft.com/office/powerpoint/2010/main" val="78573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581E743-3DAC-5389-3922-3705BA408DC5}"/>
              </a:ext>
            </a:extLst>
          </p:cNvPr>
          <p:cNvSpPr txBox="1">
            <a:spLocks/>
          </p:cNvSpPr>
          <p:nvPr/>
        </p:nvSpPr>
        <p:spPr>
          <a:xfrm>
            <a:off x="6043" y="-122363"/>
            <a:ext cx="7028223" cy="10905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프로그램 코드 실행결과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9BC6C5-1A18-0DB8-B068-FFE254A3775D}"/>
              </a:ext>
            </a:extLst>
          </p:cNvPr>
          <p:cNvSpPr txBox="1"/>
          <p:nvPr/>
        </p:nvSpPr>
        <p:spPr>
          <a:xfrm>
            <a:off x="1021058" y="6115050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실행 결과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8983BD-E14E-24FD-0B89-7822B09E6339}"/>
              </a:ext>
            </a:extLst>
          </p:cNvPr>
          <p:cNvSpPr txBox="1"/>
          <p:nvPr/>
        </p:nvSpPr>
        <p:spPr>
          <a:xfrm>
            <a:off x="7458075" y="6115050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실행 결과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B2DD9A-E3DC-284F-7B05-80777C690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72" y="846990"/>
            <a:ext cx="4719303" cy="52680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562757-CB8F-6825-E3A7-5F1D401C2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007" y="846990"/>
            <a:ext cx="4555443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4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581E743-3DAC-5389-3922-3705BA408DC5}"/>
              </a:ext>
            </a:extLst>
          </p:cNvPr>
          <p:cNvSpPr txBox="1">
            <a:spLocks/>
          </p:cNvSpPr>
          <p:nvPr/>
        </p:nvSpPr>
        <p:spPr>
          <a:xfrm>
            <a:off x="6043" y="-122363"/>
            <a:ext cx="7028223" cy="10905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추후 </a:t>
            </a:r>
            <a:r>
              <a:rPr lang="ko-KR" altLang="en-US" sz="3000" dirty="0" err="1"/>
              <a:t>진행방행</a:t>
            </a:r>
            <a:endParaRPr lang="ko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6185D9-1901-FF3A-7364-C6A9805EE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742827"/>
            <a:ext cx="11696700" cy="51363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372855-DF74-2DC0-E0B2-51F33DD32784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35728" y="1395033"/>
            <a:ext cx="2160000" cy="42913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43CD8A-A78C-6D10-465A-6FB2A602A013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558419" y="1395033"/>
            <a:ext cx="2160000" cy="42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E74DE-A7A4-1232-9BD9-F7E598850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07487"/>
            <a:ext cx="8637073" cy="2541431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sz="10000" dirty="0"/>
              <a:t>Q&amp;A </a:t>
            </a:r>
            <a:r>
              <a:rPr lang="ko-KR" altLang="en-US" sz="10000" dirty="0"/>
              <a:t>시간</a:t>
            </a:r>
          </a:p>
        </p:txBody>
      </p:sp>
    </p:spTree>
    <p:extLst>
      <p:ext uri="{BB962C8B-B14F-4D97-AF65-F5344CB8AC3E}">
        <p14:creationId xmlns:p14="http://schemas.microsoft.com/office/powerpoint/2010/main" val="1178406677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52</TotalTime>
  <Words>124</Words>
  <Application>Microsoft Office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갤러리</vt:lpstr>
      <vt:lpstr>Python 데이터 크롤링으로  날씨 정보 가지고 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 시간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데이터 크롤링으로  날씨 정보 가지고 오기</dc:title>
  <dc:creator>User</dc:creator>
  <cp:lastModifiedBy>User</cp:lastModifiedBy>
  <cp:revision>3</cp:revision>
  <dcterms:created xsi:type="dcterms:W3CDTF">2023-01-05T06:33:26Z</dcterms:created>
  <dcterms:modified xsi:type="dcterms:W3CDTF">2023-01-06T02:44:02Z</dcterms:modified>
</cp:coreProperties>
</file>