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75" d="100"/>
          <a:sy n="75" d="100"/>
        </p:scale>
        <p:origin x="4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45E6-2837-446E-94A1-5DF54DECA32D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C0F2-8DF0-4F83-9581-1E4EFB1E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6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45E6-2837-446E-94A1-5DF54DECA32D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C0F2-8DF0-4F83-9581-1E4EFB1E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7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45E6-2837-446E-94A1-5DF54DECA32D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C0F2-8DF0-4F83-9581-1E4EFB1E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1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45E6-2837-446E-94A1-5DF54DECA32D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C0F2-8DF0-4F83-9581-1E4EFB1E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2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45E6-2837-446E-94A1-5DF54DECA32D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C0F2-8DF0-4F83-9581-1E4EFB1E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5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45E6-2837-446E-94A1-5DF54DECA32D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C0F2-8DF0-4F83-9581-1E4EFB1E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6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45E6-2837-446E-94A1-5DF54DECA32D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C0F2-8DF0-4F83-9581-1E4EFB1E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45E6-2837-446E-94A1-5DF54DECA32D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C0F2-8DF0-4F83-9581-1E4EFB1E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7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45E6-2837-446E-94A1-5DF54DECA32D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C0F2-8DF0-4F83-9581-1E4EFB1E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2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45E6-2837-446E-94A1-5DF54DECA32D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C0F2-8DF0-4F83-9581-1E4EFB1E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0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45E6-2837-446E-94A1-5DF54DECA32D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C0F2-8DF0-4F83-9581-1E4EFB1E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5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645E6-2837-446E-94A1-5DF54DECA32D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4C0F2-8DF0-4F83-9581-1E4EFB1E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5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125012" y="539785"/>
            <a:ext cx="8075054" cy="5790176"/>
            <a:chOff x="2125012" y="539785"/>
            <a:chExt cx="8075054" cy="5790176"/>
          </a:xfrm>
        </p:grpSpPr>
        <p:sp>
          <p:nvSpPr>
            <p:cNvPr id="11" name="TextBox 10"/>
            <p:cNvSpPr txBox="1"/>
            <p:nvPr/>
          </p:nvSpPr>
          <p:spPr>
            <a:xfrm>
              <a:off x="8583408" y="3287092"/>
              <a:ext cx="1616658" cy="357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Database models</a:t>
              </a:r>
              <a:endParaRPr lang="en-US" sz="15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25012" y="3565835"/>
              <a:ext cx="8075054" cy="1934519"/>
            </a:xfrm>
            <a:prstGeom prst="roundRect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582041" y="539785"/>
              <a:ext cx="1403797" cy="5280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Web-Client Interface</a:t>
              </a:r>
              <a:endParaRPr lang="en-US" sz="15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582042" y="2118818"/>
              <a:ext cx="1403797" cy="5280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Django Application</a:t>
              </a:r>
              <a:endParaRPr lang="en-US" sz="15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464750" y="3754965"/>
              <a:ext cx="1403797" cy="5280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Device</a:t>
              </a:r>
              <a:endParaRPr lang="en-US" sz="15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686263" y="4705077"/>
              <a:ext cx="1403797" cy="5280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Power Usage</a:t>
              </a:r>
              <a:endParaRPr lang="en-US" sz="15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077656" y="4705077"/>
              <a:ext cx="1403797" cy="5280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Device State</a:t>
              </a:r>
              <a:endParaRPr lang="en-US" sz="15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849530" y="4705077"/>
              <a:ext cx="1403797" cy="5280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Triggers</a:t>
              </a:r>
              <a:endParaRPr lang="en-US" sz="15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230012" y="4705077"/>
              <a:ext cx="1403797" cy="5280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Actions</a:t>
              </a:r>
              <a:endParaRPr lang="en-US" sz="15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469048" y="4706153"/>
              <a:ext cx="1403797" cy="5280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Device Location</a:t>
              </a:r>
              <a:endParaRPr lang="en-US" sz="15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283940" y="1067819"/>
              <a:ext cx="1" cy="10509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166649" y="4282999"/>
              <a:ext cx="4298" cy="423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Elbow Connector 26"/>
            <p:cNvCxnSpPr/>
            <p:nvPr/>
          </p:nvCxnSpPr>
          <p:spPr>
            <a:xfrm>
              <a:off x="6868547" y="4018982"/>
              <a:ext cx="911008" cy="68609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>
              <a:off x="6868547" y="4018982"/>
              <a:ext cx="2519615" cy="68609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 rot="10800000" flipV="1">
              <a:off x="4551430" y="4018981"/>
              <a:ext cx="913321" cy="68609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Elbow Connector 32"/>
            <p:cNvCxnSpPr/>
            <p:nvPr/>
          </p:nvCxnSpPr>
          <p:spPr>
            <a:xfrm rot="10800000" flipV="1">
              <a:off x="2931912" y="4018981"/>
              <a:ext cx="2532839" cy="68609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5464750" y="5801927"/>
              <a:ext cx="1403797" cy="5280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Database</a:t>
              </a:r>
              <a:endParaRPr lang="en-US" sz="15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6166649" y="5234187"/>
              <a:ext cx="4298" cy="5677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Elbow Connector 38"/>
            <p:cNvCxnSpPr/>
            <p:nvPr/>
          </p:nvCxnSpPr>
          <p:spPr>
            <a:xfrm rot="16200000" flipH="1">
              <a:off x="4591673" y="5192866"/>
              <a:ext cx="832833" cy="91332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 rot="16200000" flipH="1">
              <a:off x="3781914" y="4383107"/>
              <a:ext cx="832833" cy="253283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5400000">
              <a:off x="6907635" y="5194023"/>
              <a:ext cx="832833" cy="91100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5400000">
              <a:off x="7711939" y="4389720"/>
              <a:ext cx="832833" cy="251961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4525670" y="1210857"/>
              <a:ext cx="1403797" cy="5280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Celery Framework</a:t>
              </a:r>
              <a:endParaRPr lang="en-US" sz="1500" dirty="0"/>
            </a:p>
          </p:txBody>
        </p:sp>
        <p:cxnSp>
          <p:nvCxnSpPr>
            <p:cNvPr id="57" name="Elbow Connector 56"/>
            <p:cNvCxnSpPr/>
            <p:nvPr/>
          </p:nvCxnSpPr>
          <p:spPr>
            <a:xfrm flipV="1">
              <a:off x="3985839" y="1738891"/>
              <a:ext cx="1241730" cy="64394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6605966" y="1210857"/>
              <a:ext cx="1403797" cy="5280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Celery Worker 1</a:t>
              </a:r>
              <a:endParaRPr lang="en-US" sz="15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605966" y="2111600"/>
              <a:ext cx="1403797" cy="5280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Celery Worker 2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686262" y="1156510"/>
              <a:ext cx="1403797" cy="6535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Power Consumption Poll Task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009763" y="1474874"/>
              <a:ext cx="67649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8686262" y="539785"/>
              <a:ext cx="1403797" cy="5280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Device Control Task</a:t>
              </a:r>
              <a:endParaRPr lang="en-US" sz="15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686263" y="2074044"/>
              <a:ext cx="1403797" cy="66930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Trigger Processing Task</a:t>
              </a:r>
              <a:endParaRPr lang="en-US" sz="15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8009763" y="2375617"/>
              <a:ext cx="6765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929467" y="1474874"/>
              <a:ext cx="67649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Elbow Connector 27"/>
            <p:cNvCxnSpPr/>
            <p:nvPr/>
          </p:nvCxnSpPr>
          <p:spPr>
            <a:xfrm>
              <a:off x="5929467" y="1474874"/>
              <a:ext cx="676499" cy="900743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6200000" flipH="1">
              <a:off x="4171239" y="1759554"/>
              <a:ext cx="1108113" cy="2882708"/>
            </a:xfrm>
            <a:prstGeom prst="bentConnector3">
              <a:avLst>
                <a:gd name="adj1" fmla="val 4651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Elbow Connector 55"/>
            <p:cNvCxnSpPr/>
            <p:nvPr/>
          </p:nvCxnSpPr>
          <p:spPr>
            <a:xfrm flipV="1">
              <a:off x="8009763" y="803802"/>
              <a:ext cx="676499" cy="671072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5309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34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test</cp:lastModifiedBy>
  <cp:revision>16</cp:revision>
  <dcterms:created xsi:type="dcterms:W3CDTF">2016-04-08T13:01:04Z</dcterms:created>
  <dcterms:modified xsi:type="dcterms:W3CDTF">2016-04-09T20:30:36Z</dcterms:modified>
</cp:coreProperties>
</file>