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4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3DDC-BB82-49C5-B822-DDAE0015B73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BED3-2136-48D8-8034-76A93CBB6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Barbell Collar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7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Ursua</a:t>
            </a:r>
            <a:r>
              <a:rPr lang="en-US" dirty="0" smtClean="0"/>
              <a:t>, Edward S. Kim, Krishna </a:t>
            </a:r>
            <a:r>
              <a:rPr lang="en-US" dirty="0" err="1" smtClean="0"/>
              <a:t>Babu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0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is CRUCIAL in weightlifting</a:t>
            </a:r>
          </a:p>
          <a:p>
            <a:r>
              <a:rPr lang="en-US" dirty="0" smtClean="0"/>
              <a:t>Obtaining feedback about proper form when weightlifting is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6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maintain proper form during weightlifting</a:t>
            </a:r>
          </a:p>
          <a:p>
            <a:r>
              <a:rPr lang="en-US" dirty="0" smtClean="0"/>
              <a:t>Portable smart device for gym goers</a:t>
            </a:r>
          </a:p>
          <a:p>
            <a:r>
              <a:rPr lang="en-US" dirty="0" smtClean="0"/>
              <a:t>Slips onto barbell ends as collar</a:t>
            </a:r>
          </a:p>
          <a:p>
            <a:r>
              <a:rPr lang="en-US" dirty="0" smtClean="0"/>
              <a:t>Wirelessly sends real time visual data to web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Adafruit</a:t>
            </a:r>
            <a:r>
              <a:rPr lang="en-US" dirty="0" smtClean="0"/>
              <a:t> 9DOF - Gyroscope/Accelerometer/Magnetometer for determining 3D space orientation</a:t>
            </a:r>
          </a:p>
          <a:p>
            <a:r>
              <a:rPr lang="en-US" dirty="0" smtClean="0"/>
              <a:t>TI MSP432 </a:t>
            </a:r>
            <a:r>
              <a:rPr lang="en-US" dirty="0" err="1" smtClean="0"/>
              <a:t>LaunchPad</a:t>
            </a:r>
            <a:r>
              <a:rPr lang="en-US" dirty="0" smtClean="0"/>
              <a:t> for control</a:t>
            </a:r>
          </a:p>
          <a:p>
            <a:r>
              <a:rPr lang="en-US" dirty="0" smtClean="0"/>
              <a:t>TI CC3100 </a:t>
            </a:r>
            <a:r>
              <a:rPr lang="en-US" dirty="0" err="1" smtClean="0"/>
              <a:t>Wifi</a:t>
            </a:r>
            <a:r>
              <a:rPr lang="en-US" dirty="0" smtClean="0"/>
              <a:t> Booster Pack</a:t>
            </a:r>
          </a:p>
          <a:p>
            <a:r>
              <a:rPr lang="en-US" dirty="0" smtClean="0"/>
              <a:t>Your common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8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 measurements for orientation in 3D space</a:t>
            </a:r>
          </a:p>
          <a:p>
            <a:r>
              <a:rPr lang="en-US" dirty="0" smtClean="0"/>
              <a:t>Bluetooth module</a:t>
            </a:r>
          </a:p>
          <a:p>
            <a:r>
              <a:rPr lang="en-US" dirty="0" smtClean="0"/>
              <a:t>Audio playback using TI modules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inclinometer </a:t>
            </a:r>
          </a:p>
          <a:p>
            <a:r>
              <a:rPr lang="en-US" dirty="0" smtClean="0"/>
              <a:t>Use Bluetooth ™</a:t>
            </a:r>
          </a:p>
          <a:p>
            <a:r>
              <a:rPr lang="en-US" dirty="0" smtClean="0"/>
              <a:t>Audio &amp; Haptic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Barbell Collar</vt:lpstr>
      <vt:lpstr>Real Life Problem</vt:lpstr>
      <vt:lpstr>Project Description</vt:lpstr>
      <vt:lpstr>Product Operation</vt:lpstr>
      <vt:lpstr>Challenges and Constraints</vt:lpstr>
      <vt:lpstr>Future Directions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Barbell Collar</dc:title>
  <dc:creator>Edward Kim</dc:creator>
  <cp:lastModifiedBy>Edward Kim</cp:lastModifiedBy>
  <cp:revision>2</cp:revision>
  <dcterms:created xsi:type="dcterms:W3CDTF">2017-01-15T18:51:41Z</dcterms:created>
  <dcterms:modified xsi:type="dcterms:W3CDTF">2017-01-15T19:07:47Z</dcterms:modified>
</cp:coreProperties>
</file>