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9" r:id="rId4"/>
  </p:sldMasterIdLst>
  <p:sldIdLst>
    <p:sldId id="256" r:id="rId5"/>
    <p:sldId id="262" r:id="rId6"/>
    <p:sldId id="258" r:id="rId7"/>
    <p:sldId id="259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7"/>
    <p:restoredTop sz="96276"/>
  </p:normalViewPr>
  <p:slideViewPr>
    <p:cSldViewPr snapToGrid="0">
      <p:cViewPr varScale="1">
        <p:scale>
          <a:sx n="76" d="100"/>
          <a:sy n="76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DE0-9104-9B47-BAE8-872CE2D1B6F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F941584-3D1C-F549-9FF8-4467C26E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DE0-9104-9B47-BAE8-872CE2D1B6F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584-3D1C-F549-9FF8-4467C26E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DE0-9104-9B47-BAE8-872CE2D1B6F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584-3D1C-F549-9FF8-4467C26E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DE0-9104-9B47-BAE8-872CE2D1B6F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584-3D1C-F549-9FF8-4467C26E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0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AD19DE0-9104-9B47-BAE8-872CE2D1B6F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F941584-3D1C-F549-9FF8-4467C26E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8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DE0-9104-9B47-BAE8-872CE2D1B6F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584-3D1C-F549-9FF8-4467C26E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0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DE0-9104-9B47-BAE8-872CE2D1B6F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584-3D1C-F549-9FF8-4467C26E41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7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DE0-9104-9B47-BAE8-872CE2D1B6F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584-3D1C-F549-9FF8-4467C26E41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DE0-9104-9B47-BAE8-872CE2D1B6F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584-3D1C-F549-9FF8-4467C26E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5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DE0-9104-9B47-BAE8-872CE2D1B6F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584-3D1C-F549-9FF8-4467C26E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9DE0-9104-9B47-BAE8-872CE2D1B6F3}" type="datetimeFigureOut">
              <a:rPr lang="en-US" smtClean="0"/>
              <a:t>12/8/2022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584-3D1C-F549-9FF8-4467C26E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9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AD19DE0-9104-9B47-BAE8-872CE2D1B6F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F941584-3D1C-F549-9FF8-4467C26E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A566-C69C-15D3-C656-FBEA22317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020" y="1664436"/>
            <a:ext cx="9105736" cy="2286000"/>
          </a:xfrm>
        </p:spPr>
        <p:txBody>
          <a:bodyPr>
            <a:normAutofit/>
          </a:bodyPr>
          <a:lstStyle/>
          <a:p>
            <a:r>
              <a:rPr lang="en-US" sz="4400" dirty="0"/>
              <a:t>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9311E-474D-2AFE-6E66-0CCE7031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8132" y="3950436"/>
            <a:ext cx="5231157" cy="990373"/>
          </a:xfrm>
        </p:spPr>
        <p:txBody>
          <a:bodyPr/>
          <a:lstStyle/>
          <a:p>
            <a:r>
              <a:rPr lang="en-US" dirty="0"/>
              <a:t>Presented by:- Karthik Badiganti</a:t>
            </a:r>
          </a:p>
        </p:txBody>
      </p:sp>
    </p:spTree>
    <p:extLst>
      <p:ext uri="{BB962C8B-B14F-4D97-AF65-F5344CB8AC3E}">
        <p14:creationId xmlns:p14="http://schemas.microsoft.com/office/powerpoint/2010/main" val="267480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4DD0-9110-9CC0-3403-0BF7249B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65864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59FC-12E0-AC67-6FA7-F53733591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0" i="0" dirty="0">
                <a:effectLst/>
                <a:latin typeface="Arial" panose="020B0604020202020204" pitchFamily="34" charset="0"/>
              </a:rPr>
              <a:t>ABC Inc. is a big </a:t>
            </a:r>
            <a:r>
              <a:rPr lang="en-IN" dirty="0">
                <a:latin typeface="Arial" panose="020B0604020202020204" pitchFamily="34" charset="0"/>
              </a:rPr>
              <a:t>M</a:t>
            </a:r>
            <a:r>
              <a:rPr lang="en-IN" b="0" i="0" dirty="0">
                <a:effectLst/>
                <a:latin typeface="Arial" panose="020B0604020202020204" pitchFamily="34" charset="0"/>
              </a:rPr>
              <a:t>ulti-National Company wanted to get into power generation industry.</a:t>
            </a:r>
          </a:p>
          <a:p>
            <a:pPr algn="just"/>
            <a:r>
              <a:rPr lang="en-IN" dirty="0">
                <a:latin typeface="Arial" panose="020B0604020202020204" pitchFamily="34" charset="0"/>
              </a:rPr>
              <a:t>They hired us to know about the market trends and insights about the companies which are already present in the industry.</a:t>
            </a:r>
          </a:p>
          <a:p>
            <a:pPr algn="just"/>
            <a:endParaRPr lang="en-IN" dirty="0">
              <a:latin typeface="Arial" panose="020B0604020202020204" pitchFamily="34" charset="0"/>
            </a:endParaRPr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6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40CD-631A-27CE-60C2-9AD842E5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52E2D-DA0F-9C7B-885A-C759C6291F23}"/>
              </a:ext>
            </a:extLst>
          </p:cNvPr>
          <p:cNvSpPr txBox="1"/>
          <p:nvPr/>
        </p:nvSpPr>
        <p:spPr>
          <a:xfrm>
            <a:off x="1175657" y="1763127"/>
            <a:ext cx="6802734" cy="2766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is extracted from USA energy data spread across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analysis,  I have taken contents in the fuel along with the costs associated with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Production of Natural gas and Coal fuel types is more 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People preferring eco-friendly fuels.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Cost for gas is high when compared to coal.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56FE07-C4FF-1FB5-54C6-8D6A7BA69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391" y="1692708"/>
            <a:ext cx="3627454" cy="329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02D5B-A643-14E1-3884-95AE0DB86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81" y="4984833"/>
            <a:ext cx="6731709" cy="12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0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A4C5-98B9-C363-FDA1-E890BD64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78D97-19B6-EA37-2C6F-79A45AF21281}"/>
              </a:ext>
            </a:extLst>
          </p:cNvPr>
          <p:cNvSpPr txBox="1"/>
          <p:nvPr/>
        </p:nvSpPr>
        <p:spPr>
          <a:xfrm>
            <a:off x="1153392" y="2093976"/>
            <a:ext cx="5144298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Implemented K-means to cluster and analyze usage and composition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divided into 6 clusters based on sulfur content, ash content and fuel units received.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Part of Natural Gas &amp; Petroleum are clustered into one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Coal is further clustered into 3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0354EDB-D4AC-07BC-90ED-128AD9273D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0182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096E52D-54B9-655F-8604-4313EBE4D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7690" y="1782937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4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A4C5-98B9-C363-FDA1-E890BD64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3458"/>
            <a:ext cx="10058400" cy="1452323"/>
          </a:xfrm>
        </p:spPr>
        <p:txBody>
          <a:bodyPr/>
          <a:lstStyle/>
          <a:p>
            <a:r>
              <a:rPr lang="en-US" dirty="0"/>
              <a:t>Cluster Analysis 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7D1D9-E9F4-6397-B93D-3E3B782E0835}"/>
              </a:ext>
            </a:extLst>
          </p:cNvPr>
          <p:cNvSpPr txBox="1"/>
          <p:nvPr/>
        </p:nvSpPr>
        <p:spPr>
          <a:xfrm>
            <a:off x="1066801" y="2005781"/>
            <a:ext cx="502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clusters we can observe that suppliers trying meet the peoples’ preferences by producing energy using less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Clusters 2,3,6 are in the same coal base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With coal as base for fuel, there is cluster 2 with sulfur and ash content emission within the guidelines of USA.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D3853-080F-7498-46F0-704911EF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83" y="3935714"/>
            <a:ext cx="5370195" cy="1280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B4916-840C-F8A9-EC02-B3C34E43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850" y="2133488"/>
            <a:ext cx="5407528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7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714F-0715-7F05-9AB8-C8033195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78F2D53-A068-49E4-CF89-DB5C090A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Based on the data and the analysis, we can conclude that,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With cluster 2 we can maintain optimal sulfur and ash content.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Corresponding cost is also less with moderate competition from suppliers.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11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AFD8D4BA72494493AB0E23F43D3633" ma:contentTypeVersion="2" ma:contentTypeDescription="Create a new document." ma:contentTypeScope="" ma:versionID="62d49e44cf8d47da8df2235068b9eb2d">
  <xsd:schema xmlns:xsd="http://www.w3.org/2001/XMLSchema" xmlns:xs="http://www.w3.org/2001/XMLSchema" xmlns:p="http://schemas.microsoft.com/office/2006/metadata/properties" xmlns:ns3="68e34f62-6e16-4cc4-bb08-9387317b0d76" targetNamespace="http://schemas.microsoft.com/office/2006/metadata/properties" ma:root="true" ma:fieldsID="1a7bc25252a9a8d28ba3009d9c1a22c3" ns3:_="">
    <xsd:import namespace="68e34f62-6e16-4cc4-bb08-9387317b0d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34f62-6e16-4cc4-bb08-9387317b0d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B190AB-766E-4E16-B6D3-2CC4235D47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e34f62-6e16-4cc4-bb08-9387317b0d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52B34A-6536-4679-BCE3-FE87F76DD7EE}">
  <ds:schemaRefs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68e34f62-6e16-4cc4-bb08-9387317b0d7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6229A0A-3EB9-4191-80A4-47B4BD2B35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{AD71C301-DEA6-FE46-92FE-10887B672CDD}tf10001070_mac</Template>
  <TotalTime>4508</TotalTime>
  <Words>240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Machine Learning project</vt:lpstr>
      <vt:lpstr>Problem statement</vt:lpstr>
      <vt:lpstr>Data Description</vt:lpstr>
      <vt:lpstr>Data analysis</vt:lpstr>
      <vt:lpstr>Cluster Analysis Summary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 Group 9</dc:title>
  <dc:creator>Microsoft Office User</dc:creator>
  <cp:lastModifiedBy>Badiganti, Karthik</cp:lastModifiedBy>
  <cp:revision>16</cp:revision>
  <dcterms:created xsi:type="dcterms:W3CDTF">2022-12-02T21:51:06Z</dcterms:created>
  <dcterms:modified xsi:type="dcterms:W3CDTF">2022-12-08T23:10:43Z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0x010100EAAFD8D4BA72494493AB0E23F43D3633</vt:lpwstr>
  </property>
</Properties>
</file>