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4"/>
    <p:sldMasterId id="2147483660" r:id="rId5"/>
  </p:sldMasterIdLst>
  <p:sldIdLst>
    <p:sldId id="256" r:id="rId6"/>
    <p:sldId id="269" r:id="rId7"/>
    <p:sldId id="257" r:id="rId8"/>
    <p:sldId id="265" r:id="rId9"/>
    <p:sldId id="258" r:id="rId10"/>
    <p:sldId id="266" r:id="rId11"/>
    <p:sldId id="267" r:id="rId12"/>
    <p:sldId id="264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266D-1A18-48E0-9EA2-55450D42FFCE}" v="383" dt="2022-12-10T02:25:14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EDFB7-B057-49F1-B1C4-689344E27C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6EB897-68CC-4BF6-A13D-F33CE62600C7}">
      <dgm:prSet/>
      <dgm:spPr/>
      <dgm:t>
        <a:bodyPr/>
        <a:lstStyle/>
        <a:p>
          <a:pPr>
            <a:defRPr cap="all"/>
          </a:pPr>
          <a:r>
            <a:rPr lang="en-US" b="1"/>
            <a:t>GPA</a:t>
          </a:r>
          <a:r>
            <a:rPr lang="en-US"/>
            <a:t> </a:t>
          </a:r>
        </a:p>
        <a:p>
          <a:pPr>
            <a:defRPr cap="all"/>
          </a:pPr>
          <a:r>
            <a:rPr lang="en-US"/>
            <a:t>Grade in Scale of 1-4 </a:t>
          </a:r>
        </a:p>
      </dgm:t>
    </dgm:pt>
    <dgm:pt modelId="{E4E825F3-DE71-48E4-8356-EAFEC3F1D1F9}" type="parTrans" cxnId="{C1EAAC9E-A883-48A3-B69F-2BCF9C119ED6}">
      <dgm:prSet/>
      <dgm:spPr/>
      <dgm:t>
        <a:bodyPr/>
        <a:lstStyle/>
        <a:p>
          <a:endParaRPr lang="en-US"/>
        </a:p>
      </dgm:t>
    </dgm:pt>
    <dgm:pt modelId="{57B424C5-5E13-44D6-94C3-20DBDBA92D1E}" type="sibTrans" cxnId="{C1EAAC9E-A883-48A3-B69F-2BCF9C119ED6}">
      <dgm:prSet/>
      <dgm:spPr/>
      <dgm:t>
        <a:bodyPr/>
        <a:lstStyle/>
        <a:p>
          <a:endParaRPr lang="en-US"/>
        </a:p>
      </dgm:t>
    </dgm:pt>
    <dgm:pt modelId="{39018D0E-09DA-4E01-B864-D55B59EA5355}">
      <dgm:prSet/>
      <dgm:spPr/>
      <dgm:t>
        <a:bodyPr/>
        <a:lstStyle/>
        <a:p>
          <a:pPr>
            <a:defRPr cap="all"/>
          </a:pPr>
          <a:r>
            <a:rPr lang="en-US" b="1"/>
            <a:t>Experience</a:t>
          </a:r>
          <a:r>
            <a:rPr lang="en-US"/>
            <a:t> </a:t>
          </a:r>
        </a:p>
        <a:p>
          <a:pPr>
            <a:defRPr cap="all"/>
          </a:pPr>
          <a:r>
            <a:rPr lang="en-US"/>
            <a:t>Experience in years</a:t>
          </a:r>
        </a:p>
      </dgm:t>
    </dgm:pt>
    <dgm:pt modelId="{17BB846F-FC80-48E5-9340-B07DB8715592}" type="parTrans" cxnId="{7F8352D0-0741-4555-8F1F-81F612E1A4B2}">
      <dgm:prSet/>
      <dgm:spPr/>
      <dgm:t>
        <a:bodyPr/>
        <a:lstStyle/>
        <a:p>
          <a:endParaRPr lang="en-US"/>
        </a:p>
      </dgm:t>
    </dgm:pt>
    <dgm:pt modelId="{49C69E43-4DEF-4E10-AA8F-44FED3AD513C}" type="sibTrans" cxnId="{7F8352D0-0741-4555-8F1F-81F612E1A4B2}">
      <dgm:prSet/>
      <dgm:spPr/>
      <dgm:t>
        <a:bodyPr/>
        <a:lstStyle/>
        <a:p>
          <a:endParaRPr lang="en-US"/>
        </a:p>
      </dgm:t>
    </dgm:pt>
    <dgm:pt modelId="{5F344496-D8C7-4E81-B965-DDF69E07EBFB}">
      <dgm:prSet/>
      <dgm:spPr/>
      <dgm:t>
        <a:bodyPr/>
        <a:lstStyle/>
        <a:p>
          <a:pPr>
            <a:defRPr cap="all"/>
          </a:pPr>
          <a:r>
            <a:rPr lang="en-US" b="1" dirty="0"/>
            <a:t>Presentation Skills  </a:t>
          </a:r>
        </a:p>
        <a:p>
          <a:pPr>
            <a:defRPr cap="all"/>
          </a:pPr>
          <a:r>
            <a:rPr lang="en-US" dirty="0"/>
            <a:t>Rating from 1-10</a:t>
          </a:r>
        </a:p>
      </dgm:t>
    </dgm:pt>
    <dgm:pt modelId="{DC2DE894-9F4D-4DB1-A942-651820C5FB8F}" type="parTrans" cxnId="{C2ED82EA-7500-4DB4-A217-C9CDB7B341AC}">
      <dgm:prSet/>
      <dgm:spPr/>
      <dgm:t>
        <a:bodyPr/>
        <a:lstStyle/>
        <a:p>
          <a:endParaRPr lang="en-US"/>
        </a:p>
      </dgm:t>
    </dgm:pt>
    <dgm:pt modelId="{66FD9785-F315-4D13-A5C6-CC65EDFAC40E}" type="sibTrans" cxnId="{C2ED82EA-7500-4DB4-A217-C9CDB7B341AC}">
      <dgm:prSet/>
      <dgm:spPr/>
      <dgm:t>
        <a:bodyPr/>
        <a:lstStyle/>
        <a:p>
          <a:endParaRPr lang="en-US"/>
        </a:p>
      </dgm:t>
    </dgm:pt>
    <dgm:pt modelId="{4334163F-8486-4E7C-8241-4BB930E1CA0C}">
      <dgm:prSet/>
      <dgm:spPr/>
      <dgm:t>
        <a:bodyPr/>
        <a:lstStyle/>
        <a:p>
          <a:pPr>
            <a:defRPr cap="all"/>
          </a:pPr>
          <a:r>
            <a:rPr lang="en-US" dirty="0"/>
            <a:t>Success Ratio</a:t>
          </a:r>
          <a:br>
            <a:rPr lang="en-US" dirty="0"/>
          </a:br>
          <a:r>
            <a:rPr lang="en-US" dirty="0"/>
            <a:t>S = 50%(GPA)+30%(Experience)+20%(SKILLS)</a:t>
          </a:r>
        </a:p>
      </dgm:t>
    </dgm:pt>
    <dgm:pt modelId="{0299F695-65E6-43DF-9AA7-616CC25CC351}" type="parTrans" cxnId="{896E1064-9F18-4C02-BA34-46F6525FBB0A}">
      <dgm:prSet/>
      <dgm:spPr/>
      <dgm:t>
        <a:bodyPr/>
        <a:lstStyle/>
        <a:p>
          <a:endParaRPr lang="en-US"/>
        </a:p>
      </dgm:t>
    </dgm:pt>
    <dgm:pt modelId="{80A4506D-238A-404E-86BB-F6A4A1C0533D}" type="sibTrans" cxnId="{896E1064-9F18-4C02-BA34-46F6525FBB0A}">
      <dgm:prSet/>
      <dgm:spPr/>
      <dgm:t>
        <a:bodyPr/>
        <a:lstStyle/>
        <a:p>
          <a:endParaRPr lang="en-US"/>
        </a:p>
      </dgm:t>
    </dgm:pt>
    <dgm:pt modelId="{D3171199-07EE-4EC0-AD04-F9FDCA252893}" type="pres">
      <dgm:prSet presAssocID="{626EDFB7-B057-49F1-B1C4-689344E27C86}" presName="linear" presStyleCnt="0">
        <dgm:presLayoutVars>
          <dgm:animLvl val="lvl"/>
          <dgm:resizeHandles val="exact"/>
        </dgm:presLayoutVars>
      </dgm:prSet>
      <dgm:spPr/>
    </dgm:pt>
    <dgm:pt modelId="{456BF82B-3465-43C2-A97F-0798BE009646}" type="pres">
      <dgm:prSet presAssocID="{866EB897-68CC-4BF6-A13D-F33CE62600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08DC35-F3F3-4725-B0DF-4C23BDDE35C7}" type="pres">
      <dgm:prSet presAssocID="{57B424C5-5E13-44D6-94C3-20DBDBA92D1E}" presName="spacer" presStyleCnt="0"/>
      <dgm:spPr/>
    </dgm:pt>
    <dgm:pt modelId="{B126A9D6-CF70-4F30-9652-C1E198A53DF1}" type="pres">
      <dgm:prSet presAssocID="{39018D0E-09DA-4E01-B864-D55B59EA53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FAC6B6-6474-4619-BE19-B9CFEA51367A}" type="pres">
      <dgm:prSet presAssocID="{49C69E43-4DEF-4E10-AA8F-44FED3AD513C}" presName="spacer" presStyleCnt="0"/>
      <dgm:spPr/>
    </dgm:pt>
    <dgm:pt modelId="{F57D50E7-03B6-4DAC-BD32-6C92258A2294}" type="pres">
      <dgm:prSet presAssocID="{5F344496-D8C7-4E81-B965-DDF69E07EB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A5C4C3-1C9E-4009-BD78-4BF3475D349C}" type="pres">
      <dgm:prSet presAssocID="{66FD9785-F315-4D13-A5C6-CC65EDFAC40E}" presName="spacer" presStyleCnt="0"/>
      <dgm:spPr/>
    </dgm:pt>
    <dgm:pt modelId="{CA9F52E6-4E7D-407C-90E8-651690382D64}" type="pres">
      <dgm:prSet presAssocID="{4334163F-8486-4E7C-8241-4BB930E1CA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CAAD05-08AC-4D6B-96F3-6214F667C035}" type="presOf" srcId="{866EB897-68CC-4BF6-A13D-F33CE62600C7}" destId="{456BF82B-3465-43C2-A97F-0798BE009646}" srcOrd="0" destOrd="0" presId="urn:microsoft.com/office/officeart/2005/8/layout/vList2"/>
    <dgm:cxn modelId="{797E0A44-5686-4153-AA0B-10CF6A42FC77}" type="presOf" srcId="{5F344496-D8C7-4E81-B965-DDF69E07EBFB}" destId="{F57D50E7-03B6-4DAC-BD32-6C92258A2294}" srcOrd="0" destOrd="0" presId="urn:microsoft.com/office/officeart/2005/8/layout/vList2"/>
    <dgm:cxn modelId="{896E1064-9F18-4C02-BA34-46F6525FBB0A}" srcId="{626EDFB7-B057-49F1-B1C4-689344E27C86}" destId="{4334163F-8486-4E7C-8241-4BB930E1CA0C}" srcOrd="3" destOrd="0" parTransId="{0299F695-65E6-43DF-9AA7-616CC25CC351}" sibTransId="{80A4506D-238A-404E-86BB-F6A4A1C0533D}"/>
    <dgm:cxn modelId="{5CCECA50-8117-411A-87C0-A5E9C7C955E2}" type="presOf" srcId="{626EDFB7-B057-49F1-B1C4-689344E27C86}" destId="{D3171199-07EE-4EC0-AD04-F9FDCA252893}" srcOrd="0" destOrd="0" presId="urn:microsoft.com/office/officeart/2005/8/layout/vList2"/>
    <dgm:cxn modelId="{C1EAAC9E-A883-48A3-B69F-2BCF9C119ED6}" srcId="{626EDFB7-B057-49F1-B1C4-689344E27C86}" destId="{866EB897-68CC-4BF6-A13D-F33CE62600C7}" srcOrd="0" destOrd="0" parTransId="{E4E825F3-DE71-48E4-8356-EAFEC3F1D1F9}" sibTransId="{57B424C5-5E13-44D6-94C3-20DBDBA92D1E}"/>
    <dgm:cxn modelId="{33A476CC-0A37-4F1F-ABEE-6CC4CFFD74DC}" type="presOf" srcId="{39018D0E-09DA-4E01-B864-D55B59EA5355}" destId="{B126A9D6-CF70-4F30-9652-C1E198A53DF1}" srcOrd="0" destOrd="0" presId="urn:microsoft.com/office/officeart/2005/8/layout/vList2"/>
    <dgm:cxn modelId="{7F8352D0-0741-4555-8F1F-81F612E1A4B2}" srcId="{626EDFB7-B057-49F1-B1C4-689344E27C86}" destId="{39018D0E-09DA-4E01-B864-D55B59EA5355}" srcOrd="1" destOrd="0" parTransId="{17BB846F-FC80-48E5-9340-B07DB8715592}" sibTransId="{49C69E43-4DEF-4E10-AA8F-44FED3AD513C}"/>
    <dgm:cxn modelId="{3C60D3D0-045E-4DA4-ABE3-3E4C93F47078}" type="presOf" srcId="{4334163F-8486-4E7C-8241-4BB930E1CA0C}" destId="{CA9F52E6-4E7D-407C-90E8-651690382D64}" srcOrd="0" destOrd="0" presId="urn:microsoft.com/office/officeart/2005/8/layout/vList2"/>
    <dgm:cxn modelId="{C2ED82EA-7500-4DB4-A217-C9CDB7B341AC}" srcId="{626EDFB7-B057-49F1-B1C4-689344E27C86}" destId="{5F344496-D8C7-4E81-B965-DDF69E07EBFB}" srcOrd="2" destOrd="0" parTransId="{DC2DE894-9F4D-4DB1-A942-651820C5FB8F}" sibTransId="{66FD9785-F315-4D13-A5C6-CC65EDFAC40E}"/>
    <dgm:cxn modelId="{8E042B16-E4C7-4C82-B794-AED7210A59D2}" type="presParOf" srcId="{D3171199-07EE-4EC0-AD04-F9FDCA252893}" destId="{456BF82B-3465-43C2-A97F-0798BE009646}" srcOrd="0" destOrd="0" presId="urn:microsoft.com/office/officeart/2005/8/layout/vList2"/>
    <dgm:cxn modelId="{5B028D8C-2011-466D-8445-865D8DEE4F52}" type="presParOf" srcId="{D3171199-07EE-4EC0-AD04-F9FDCA252893}" destId="{7108DC35-F3F3-4725-B0DF-4C23BDDE35C7}" srcOrd="1" destOrd="0" presId="urn:microsoft.com/office/officeart/2005/8/layout/vList2"/>
    <dgm:cxn modelId="{91699880-3869-457C-BD3F-EFD2DD122CB8}" type="presParOf" srcId="{D3171199-07EE-4EC0-AD04-F9FDCA252893}" destId="{B126A9D6-CF70-4F30-9652-C1E198A53DF1}" srcOrd="2" destOrd="0" presId="urn:microsoft.com/office/officeart/2005/8/layout/vList2"/>
    <dgm:cxn modelId="{17DDBDD1-4E5A-4FA2-80D2-301EBBA058DE}" type="presParOf" srcId="{D3171199-07EE-4EC0-AD04-F9FDCA252893}" destId="{E0FAC6B6-6474-4619-BE19-B9CFEA51367A}" srcOrd="3" destOrd="0" presId="urn:microsoft.com/office/officeart/2005/8/layout/vList2"/>
    <dgm:cxn modelId="{C5B9E2B6-92D9-43C3-BC6E-5D3CC8751FD1}" type="presParOf" srcId="{D3171199-07EE-4EC0-AD04-F9FDCA252893}" destId="{F57D50E7-03B6-4DAC-BD32-6C92258A2294}" srcOrd="4" destOrd="0" presId="urn:microsoft.com/office/officeart/2005/8/layout/vList2"/>
    <dgm:cxn modelId="{6C7663AF-0B29-4AF2-90E8-358A99A6760F}" type="presParOf" srcId="{D3171199-07EE-4EC0-AD04-F9FDCA252893}" destId="{2BA5C4C3-1C9E-4009-BD78-4BF3475D349C}" srcOrd="5" destOrd="0" presId="urn:microsoft.com/office/officeart/2005/8/layout/vList2"/>
    <dgm:cxn modelId="{9E502523-4367-4E83-AAA8-AD4D413ADABD}" type="presParOf" srcId="{D3171199-07EE-4EC0-AD04-F9FDCA252893}" destId="{CA9F52E6-4E7D-407C-90E8-651690382D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EDFB7-B057-49F1-B1C4-689344E27C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6EB897-68CC-4BF6-A13D-F33CE62600C7}">
      <dgm:prSet/>
      <dgm:spPr/>
      <dgm:t>
        <a:bodyPr/>
        <a:lstStyle/>
        <a:p>
          <a:pPr>
            <a:defRPr cap="all"/>
          </a:pPr>
          <a:r>
            <a:rPr lang="en-US" dirty="0"/>
            <a:t>Each group should have only 3 members </a:t>
          </a:r>
          <a:r>
            <a:rPr lang="en-US" b="1" dirty="0"/>
            <a:t>Experience</a:t>
          </a:r>
          <a:r>
            <a:rPr lang="en-US" dirty="0"/>
            <a:t> </a:t>
          </a:r>
        </a:p>
      </dgm:t>
    </dgm:pt>
    <dgm:pt modelId="{E4E825F3-DE71-48E4-8356-EAFEC3F1D1F9}" type="parTrans" cxnId="{C1EAAC9E-A883-48A3-B69F-2BCF9C119ED6}">
      <dgm:prSet/>
      <dgm:spPr/>
      <dgm:t>
        <a:bodyPr/>
        <a:lstStyle/>
        <a:p>
          <a:endParaRPr lang="en-US"/>
        </a:p>
      </dgm:t>
    </dgm:pt>
    <dgm:pt modelId="{57B424C5-5E13-44D6-94C3-20DBDBA92D1E}" type="sibTrans" cxnId="{C1EAAC9E-A883-48A3-B69F-2BCF9C119ED6}">
      <dgm:prSet/>
      <dgm:spPr/>
      <dgm:t>
        <a:bodyPr/>
        <a:lstStyle/>
        <a:p>
          <a:endParaRPr lang="en-US"/>
        </a:p>
      </dgm:t>
    </dgm:pt>
    <dgm:pt modelId="{5F344496-D8C7-4E81-B965-DDF69E07EBFB}">
      <dgm:prSet/>
      <dgm:spPr/>
      <dgm:t>
        <a:bodyPr/>
        <a:lstStyle/>
        <a:p>
          <a:pPr>
            <a:defRPr cap="all"/>
          </a:pPr>
          <a:r>
            <a:rPr lang="en-US" b="1" dirty="0"/>
            <a:t>Total GPA of group should be at least 5</a:t>
          </a:r>
          <a:endParaRPr lang="en-US" dirty="0"/>
        </a:p>
      </dgm:t>
    </dgm:pt>
    <dgm:pt modelId="{DC2DE894-9F4D-4DB1-A942-651820C5FB8F}" type="parTrans" cxnId="{C2ED82EA-7500-4DB4-A217-C9CDB7B341AC}">
      <dgm:prSet/>
      <dgm:spPr/>
      <dgm:t>
        <a:bodyPr/>
        <a:lstStyle/>
        <a:p>
          <a:endParaRPr lang="en-US"/>
        </a:p>
      </dgm:t>
    </dgm:pt>
    <dgm:pt modelId="{66FD9785-F315-4D13-A5C6-CC65EDFAC40E}" type="sibTrans" cxnId="{C2ED82EA-7500-4DB4-A217-C9CDB7B341AC}">
      <dgm:prSet/>
      <dgm:spPr/>
      <dgm:t>
        <a:bodyPr/>
        <a:lstStyle/>
        <a:p>
          <a:endParaRPr lang="en-US"/>
        </a:p>
      </dgm:t>
    </dgm:pt>
    <dgm:pt modelId="{4334163F-8486-4E7C-8241-4BB930E1CA0C}">
      <dgm:prSet/>
      <dgm:spPr/>
      <dgm:t>
        <a:bodyPr/>
        <a:lstStyle/>
        <a:p>
          <a:pPr>
            <a:defRPr cap="all"/>
          </a:pPr>
          <a:r>
            <a:rPr lang="en-US" dirty="0"/>
            <a:t>Total Experience in group should be at least 5 years</a:t>
          </a:r>
        </a:p>
      </dgm:t>
    </dgm:pt>
    <dgm:pt modelId="{0299F695-65E6-43DF-9AA7-616CC25CC351}" type="parTrans" cxnId="{896E1064-9F18-4C02-BA34-46F6525FBB0A}">
      <dgm:prSet/>
      <dgm:spPr/>
      <dgm:t>
        <a:bodyPr/>
        <a:lstStyle/>
        <a:p>
          <a:endParaRPr lang="en-US"/>
        </a:p>
      </dgm:t>
    </dgm:pt>
    <dgm:pt modelId="{80A4506D-238A-404E-86BB-F6A4A1C0533D}" type="sibTrans" cxnId="{896E1064-9F18-4C02-BA34-46F6525FBB0A}">
      <dgm:prSet/>
      <dgm:spPr/>
      <dgm:t>
        <a:bodyPr/>
        <a:lstStyle/>
        <a:p>
          <a:endParaRPr lang="en-US"/>
        </a:p>
      </dgm:t>
    </dgm:pt>
    <dgm:pt modelId="{7C8F4BAB-A493-43F1-8A47-75F9C246F573}">
      <dgm:prSet/>
      <dgm:spPr/>
      <dgm:t>
        <a:bodyPr/>
        <a:lstStyle/>
        <a:p>
          <a:pPr>
            <a:defRPr cap="all"/>
          </a:pPr>
          <a:r>
            <a:rPr lang="en-US" dirty="0"/>
            <a:t>Each group has equal success ratio</a:t>
          </a:r>
        </a:p>
      </dgm:t>
    </dgm:pt>
    <dgm:pt modelId="{1E4CC008-5904-42E4-819C-EF4D54A7C98F}" type="parTrans" cxnId="{AEEE61C0-EB45-4FB1-9CC5-53B4B1658016}">
      <dgm:prSet/>
      <dgm:spPr/>
      <dgm:t>
        <a:bodyPr/>
        <a:lstStyle/>
        <a:p>
          <a:endParaRPr lang="en-US"/>
        </a:p>
      </dgm:t>
    </dgm:pt>
    <dgm:pt modelId="{B29899FD-F991-4E23-B084-01F6D7C04F69}" type="sibTrans" cxnId="{AEEE61C0-EB45-4FB1-9CC5-53B4B1658016}">
      <dgm:prSet/>
      <dgm:spPr/>
      <dgm:t>
        <a:bodyPr/>
        <a:lstStyle/>
        <a:p>
          <a:endParaRPr lang="en-US"/>
        </a:p>
      </dgm:t>
    </dgm:pt>
    <dgm:pt modelId="{87CAD391-7057-4090-A58C-EF2CEB5B9EA6}">
      <dgm:prSet/>
      <dgm:spPr/>
      <dgm:t>
        <a:bodyPr/>
        <a:lstStyle/>
        <a:p>
          <a:pPr>
            <a:defRPr cap="all"/>
          </a:pPr>
          <a:r>
            <a:rPr lang="en-US" dirty="0"/>
            <a:t>Total Skill rating in group should be at least 11</a:t>
          </a:r>
        </a:p>
      </dgm:t>
    </dgm:pt>
    <dgm:pt modelId="{71A5EC66-D8AC-418D-9E1D-65DE543490FD}" type="parTrans" cxnId="{A0689846-5D33-4278-8D0D-AC696A152D6D}">
      <dgm:prSet/>
      <dgm:spPr/>
      <dgm:t>
        <a:bodyPr/>
        <a:lstStyle/>
        <a:p>
          <a:endParaRPr lang="en-US"/>
        </a:p>
      </dgm:t>
    </dgm:pt>
    <dgm:pt modelId="{47C3C1C0-CB85-4D89-90B8-50D0D38F1DFF}" type="sibTrans" cxnId="{A0689846-5D33-4278-8D0D-AC696A152D6D}">
      <dgm:prSet/>
      <dgm:spPr/>
      <dgm:t>
        <a:bodyPr/>
        <a:lstStyle/>
        <a:p>
          <a:endParaRPr lang="en-US"/>
        </a:p>
      </dgm:t>
    </dgm:pt>
    <dgm:pt modelId="{09AF7177-3E00-49AE-86D6-05F29E373CC4}">
      <dgm:prSet/>
      <dgm:spPr/>
      <dgm:t>
        <a:bodyPr/>
        <a:lstStyle/>
        <a:p>
          <a:pPr>
            <a:defRPr cap="all"/>
          </a:pPr>
          <a:r>
            <a:rPr lang="en-US" dirty="0"/>
            <a:t>Assuming all variables are binary</a:t>
          </a:r>
        </a:p>
      </dgm:t>
    </dgm:pt>
    <dgm:pt modelId="{945AF8F9-0297-4A50-BBBA-AED33A947266}" type="parTrans" cxnId="{27E20895-5F2E-4228-9396-91EF3452B4AB}">
      <dgm:prSet/>
      <dgm:spPr/>
      <dgm:t>
        <a:bodyPr/>
        <a:lstStyle/>
        <a:p>
          <a:endParaRPr lang="en-US"/>
        </a:p>
      </dgm:t>
    </dgm:pt>
    <dgm:pt modelId="{8312636D-4311-4D0A-A9ED-16F9449FA1CC}" type="sibTrans" cxnId="{27E20895-5F2E-4228-9396-91EF3452B4AB}">
      <dgm:prSet/>
      <dgm:spPr/>
      <dgm:t>
        <a:bodyPr/>
        <a:lstStyle/>
        <a:p>
          <a:endParaRPr lang="en-US"/>
        </a:p>
      </dgm:t>
    </dgm:pt>
    <dgm:pt modelId="{D3171199-07EE-4EC0-AD04-F9FDCA252893}" type="pres">
      <dgm:prSet presAssocID="{626EDFB7-B057-49F1-B1C4-689344E27C86}" presName="linear" presStyleCnt="0">
        <dgm:presLayoutVars>
          <dgm:animLvl val="lvl"/>
          <dgm:resizeHandles val="exact"/>
        </dgm:presLayoutVars>
      </dgm:prSet>
      <dgm:spPr/>
    </dgm:pt>
    <dgm:pt modelId="{456BF82B-3465-43C2-A97F-0798BE009646}" type="pres">
      <dgm:prSet presAssocID="{866EB897-68CC-4BF6-A13D-F33CE62600C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108DC35-F3F3-4725-B0DF-4C23BDDE35C7}" type="pres">
      <dgm:prSet presAssocID="{57B424C5-5E13-44D6-94C3-20DBDBA92D1E}" presName="spacer" presStyleCnt="0"/>
      <dgm:spPr/>
    </dgm:pt>
    <dgm:pt modelId="{B623BEB0-E366-4E82-9815-36C23B9453BE}" type="pres">
      <dgm:prSet presAssocID="{7C8F4BAB-A493-43F1-8A47-75F9C246F5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93AC585-37AD-4589-81F1-57BC362F748A}" type="pres">
      <dgm:prSet presAssocID="{B29899FD-F991-4E23-B084-01F6D7C04F69}" presName="spacer" presStyleCnt="0"/>
      <dgm:spPr/>
    </dgm:pt>
    <dgm:pt modelId="{F57D50E7-03B6-4DAC-BD32-6C92258A2294}" type="pres">
      <dgm:prSet presAssocID="{5F344496-D8C7-4E81-B965-DDF69E07EB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BA5C4C3-1C9E-4009-BD78-4BF3475D349C}" type="pres">
      <dgm:prSet presAssocID="{66FD9785-F315-4D13-A5C6-CC65EDFAC40E}" presName="spacer" presStyleCnt="0"/>
      <dgm:spPr/>
    </dgm:pt>
    <dgm:pt modelId="{CA9F52E6-4E7D-407C-90E8-651690382D64}" type="pres">
      <dgm:prSet presAssocID="{4334163F-8486-4E7C-8241-4BB930E1CA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AE9BEF-275E-4157-90C1-1FCD1F0D2E20}" type="pres">
      <dgm:prSet presAssocID="{80A4506D-238A-404E-86BB-F6A4A1C0533D}" presName="spacer" presStyleCnt="0"/>
      <dgm:spPr/>
    </dgm:pt>
    <dgm:pt modelId="{2427D26A-1B1A-4002-81EF-7C6569911E8B}" type="pres">
      <dgm:prSet presAssocID="{87CAD391-7057-4090-A58C-EF2CEB5B9EA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D9B7AA-20FE-41AF-8738-1A94504BF3E5}" type="pres">
      <dgm:prSet presAssocID="{47C3C1C0-CB85-4D89-90B8-50D0D38F1DFF}" presName="spacer" presStyleCnt="0"/>
      <dgm:spPr/>
    </dgm:pt>
    <dgm:pt modelId="{448DE222-627F-4698-9552-A0B1643A4661}" type="pres">
      <dgm:prSet presAssocID="{09AF7177-3E00-49AE-86D6-05F29E373CC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406E202-8ED7-418C-88D2-A9BF87CA8480}" type="presOf" srcId="{7C8F4BAB-A493-43F1-8A47-75F9C246F573}" destId="{B623BEB0-E366-4E82-9815-36C23B9453BE}" srcOrd="0" destOrd="0" presId="urn:microsoft.com/office/officeart/2005/8/layout/vList2"/>
    <dgm:cxn modelId="{96CAAD05-08AC-4D6B-96F3-6214F667C035}" type="presOf" srcId="{866EB897-68CC-4BF6-A13D-F33CE62600C7}" destId="{456BF82B-3465-43C2-A97F-0798BE009646}" srcOrd="0" destOrd="0" presId="urn:microsoft.com/office/officeart/2005/8/layout/vList2"/>
    <dgm:cxn modelId="{CF631915-9D4E-4DDA-A7A3-48EC0645EE95}" type="presOf" srcId="{09AF7177-3E00-49AE-86D6-05F29E373CC4}" destId="{448DE222-627F-4698-9552-A0B1643A4661}" srcOrd="0" destOrd="0" presId="urn:microsoft.com/office/officeart/2005/8/layout/vList2"/>
    <dgm:cxn modelId="{797E0A44-5686-4153-AA0B-10CF6A42FC77}" type="presOf" srcId="{5F344496-D8C7-4E81-B965-DDF69E07EBFB}" destId="{F57D50E7-03B6-4DAC-BD32-6C92258A2294}" srcOrd="0" destOrd="0" presId="urn:microsoft.com/office/officeart/2005/8/layout/vList2"/>
    <dgm:cxn modelId="{896E1064-9F18-4C02-BA34-46F6525FBB0A}" srcId="{626EDFB7-B057-49F1-B1C4-689344E27C86}" destId="{4334163F-8486-4E7C-8241-4BB930E1CA0C}" srcOrd="3" destOrd="0" parTransId="{0299F695-65E6-43DF-9AA7-616CC25CC351}" sibTransId="{80A4506D-238A-404E-86BB-F6A4A1C0533D}"/>
    <dgm:cxn modelId="{A0689846-5D33-4278-8D0D-AC696A152D6D}" srcId="{626EDFB7-B057-49F1-B1C4-689344E27C86}" destId="{87CAD391-7057-4090-A58C-EF2CEB5B9EA6}" srcOrd="4" destOrd="0" parTransId="{71A5EC66-D8AC-418D-9E1D-65DE543490FD}" sibTransId="{47C3C1C0-CB85-4D89-90B8-50D0D38F1DFF}"/>
    <dgm:cxn modelId="{5CCECA50-8117-411A-87C0-A5E9C7C955E2}" type="presOf" srcId="{626EDFB7-B057-49F1-B1C4-689344E27C86}" destId="{D3171199-07EE-4EC0-AD04-F9FDCA252893}" srcOrd="0" destOrd="0" presId="urn:microsoft.com/office/officeart/2005/8/layout/vList2"/>
    <dgm:cxn modelId="{27E20895-5F2E-4228-9396-91EF3452B4AB}" srcId="{626EDFB7-B057-49F1-B1C4-689344E27C86}" destId="{09AF7177-3E00-49AE-86D6-05F29E373CC4}" srcOrd="5" destOrd="0" parTransId="{945AF8F9-0297-4A50-BBBA-AED33A947266}" sibTransId="{8312636D-4311-4D0A-A9ED-16F9449FA1CC}"/>
    <dgm:cxn modelId="{C1EAAC9E-A883-48A3-B69F-2BCF9C119ED6}" srcId="{626EDFB7-B057-49F1-B1C4-689344E27C86}" destId="{866EB897-68CC-4BF6-A13D-F33CE62600C7}" srcOrd="0" destOrd="0" parTransId="{E4E825F3-DE71-48E4-8356-EAFEC3F1D1F9}" sibTransId="{57B424C5-5E13-44D6-94C3-20DBDBA92D1E}"/>
    <dgm:cxn modelId="{AEEE61C0-EB45-4FB1-9CC5-53B4B1658016}" srcId="{626EDFB7-B057-49F1-B1C4-689344E27C86}" destId="{7C8F4BAB-A493-43F1-8A47-75F9C246F573}" srcOrd="1" destOrd="0" parTransId="{1E4CC008-5904-42E4-819C-EF4D54A7C98F}" sibTransId="{B29899FD-F991-4E23-B084-01F6D7C04F69}"/>
    <dgm:cxn modelId="{3C60D3D0-045E-4DA4-ABE3-3E4C93F47078}" type="presOf" srcId="{4334163F-8486-4E7C-8241-4BB930E1CA0C}" destId="{CA9F52E6-4E7D-407C-90E8-651690382D64}" srcOrd="0" destOrd="0" presId="urn:microsoft.com/office/officeart/2005/8/layout/vList2"/>
    <dgm:cxn modelId="{C2ED82EA-7500-4DB4-A217-C9CDB7B341AC}" srcId="{626EDFB7-B057-49F1-B1C4-689344E27C86}" destId="{5F344496-D8C7-4E81-B965-DDF69E07EBFB}" srcOrd="2" destOrd="0" parTransId="{DC2DE894-9F4D-4DB1-A942-651820C5FB8F}" sibTransId="{66FD9785-F315-4D13-A5C6-CC65EDFAC40E}"/>
    <dgm:cxn modelId="{0A037FEF-916C-4305-A49B-623BA137EA1B}" type="presOf" srcId="{87CAD391-7057-4090-A58C-EF2CEB5B9EA6}" destId="{2427D26A-1B1A-4002-81EF-7C6569911E8B}" srcOrd="0" destOrd="0" presId="urn:microsoft.com/office/officeart/2005/8/layout/vList2"/>
    <dgm:cxn modelId="{8E042B16-E4C7-4C82-B794-AED7210A59D2}" type="presParOf" srcId="{D3171199-07EE-4EC0-AD04-F9FDCA252893}" destId="{456BF82B-3465-43C2-A97F-0798BE009646}" srcOrd="0" destOrd="0" presId="urn:microsoft.com/office/officeart/2005/8/layout/vList2"/>
    <dgm:cxn modelId="{5B028D8C-2011-466D-8445-865D8DEE4F52}" type="presParOf" srcId="{D3171199-07EE-4EC0-AD04-F9FDCA252893}" destId="{7108DC35-F3F3-4725-B0DF-4C23BDDE35C7}" srcOrd="1" destOrd="0" presId="urn:microsoft.com/office/officeart/2005/8/layout/vList2"/>
    <dgm:cxn modelId="{0653C484-8881-453A-A6B6-BEADADD643A7}" type="presParOf" srcId="{D3171199-07EE-4EC0-AD04-F9FDCA252893}" destId="{B623BEB0-E366-4E82-9815-36C23B9453BE}" srcOrd="2" destOrd="0" presId="urn:microsoft.com/office/officeart/2005/8/layout/vList2"/>
    <dgm:cxn modelId="{F1DB615F-78DF-40B9-9754-DCF6785F0879}" type="presParOf" srcId="{D3171199-07EE-4EC0-AD04-F9FDCA252893}" destId="{093AC585-37AD-4589-81F1-57BC362F748A}" srcOrd="3" destOrd="0" presId="urn:microsoft.com/office/officeart/2005/8/layout/vList2"/>
    <dgm:cxn modelId="{C5B9E2B6-92D9-43C3-BC6E-5D3CC8751FD1}" type="presParOf" srcId="{D3171199-07EE-4EC0-AD04-F9FDCA252893}" destId="{F57D50E7-03B6-4DAC-BD32-6C92258A2294}" srcOrd="4" destOrd="0" presId="urn:microsoft.com/office/officeart/2005/8/layout/vList2"/>
    <dgm:cxn modelId="{6C7663AF-0B29-4AF2-90E8-358A99A6760F}" type="presParOf" srcId="{D3171199-07EE-4EC0-AD04-F9FDCA252893}" destId="{2BA5C4C3-1C9E-4009-BD78-4BF3475D349C}" srcOrd="5" destOrd="0" presId="urn:microsoft.com/office/officeart/2005/8/layout/vList2"/>
    <dgm:cxn modelId="{9E502523-4367-4E83-AAA8-AD4D413ADABD}" type="presParOf" srcId="{D3171199-07EE-4EC0-AD04-F9FDCA252893}" destId="{CA9F52E6-4E7D-407C-90E8-651690382D64}" srcOrd="6" destOrd="0" presId="urn:microsoft.com/office/officeart/2005/8/layout/vList2"/>
    <dgm:cxn modelId="{F666FBBD-83AA-4EC0-B475-BA3E1285E6FC}" type="presParOf" srcId="{D3171199-07EE-4EC0-AD04-F9FDCA252893}" destId="{87AE9BEF-275E-4157-90C1-1FCD1F0D2E20}" srcOrd="7" destOrd="0" presId="urn:microsoft.com/office/officeart/2005/8/layout/vList2"/>
    <dgm:cxn modelId="{557783B1-4D29-4A66-B021-D834F246A139}" type="presParOf" srcId="{D3171199-07EE-4EC0-AD04-F9FDCA252893}" destId="{2427D26A-1B1A-4002-81EF-7C6569911E8B}" srcOrd="8" destOrd="0" presId="urn:microsoft.com/office/officeart/2005/8/layout/vList2"/>
    <dgm:cxn modelId="{8E6FEDD4-A4AA-44D0-B8D4-98FEF75A76D0}" type="presParOf" srcId="{D3171199-07EE-4EC0-AD04-F9FDCA252893}" destId="{F6D9B7AA-20FE-41AF-8738-1A94504BF3E5}" srcOrd="9" destOrd="0" presId="urn:microsoft.com/office/officeart/2005/8/layout/vList2"/>
    <dgm:cxn modelId="{852F2EDB-A4E4-4056-96F2-EB47EF39AD0F}" type="presParOf" srcId="{D3171199-07EE-4EC0-AD04-F9FDCA252893}" destId="{448DE222-627F-4698-9552-A0B1643A466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EDFB7-B057-49F1-B1C4-689344E27C8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EB897-68CC-4BF6-A13D-F33CE62600C7}">
      <dgm:prSet/>
      <dgm:spPr/>
      <dgm:t>
        <a:bodyPr/>
        <a:lstStyle/>
        <a:p>
          <a:pPr>
            <a:defRPr cap="all"/>
          </a:pPr>
          <a:r>
            <a:rPr lang="en-US" dirty="0"/>
            <a:t>Group 1</a:t>
          </a:r>
          <a:br>
            <a:rPr lang="en-US" dirty="0"/>
          </a:br>
          <a:r>
            <a:rPr lang="en-US" dirty="0"/>
            <a:t>Students- 4,7,12</a:t>
          </a:r>
          <a:br>
            <a:rPr lang="en-US" dirty="0"/>
          </a:br>
          <a:endParaRPr lang="en-US" dirty="0"/>
        </a:p>
      </dgm:t>
    </dgm:pt>
    <dgm:pt modelId="{E4E825F3-DE71-48E4-8356-EAFEC3F1D1F9}" type="parTrans" cxnId="{C1EAAC9E-A883-48A3-B69F-2BCF9C119ED6}">
      <dgm:prSet/>
      <dgm:spPr/>
      <dgm:t>
        <a:bodyPr/>
        <a:lstStyle/>
        <a:p>
          <a:endParaRPr lang="en-US"/>
        </a:p>
      </dgm:t>
    </dgm:pt>
    <dgm:pt modelId="{57B424C5-5E13-44D6-94C3-20DBDBA92D1E}" type="sibTrans" cxnId="{C1EAAC9E-A883-48A3-B69F-2BCF9C119ED6}">
      <dgm:prSet/>
      <dgm:spPr/>
      <dgm:t>
        <a:bodyPr/>
        <a:lstStyle/>
        <a:p>
          <a:endParaRPr lang="en-US"/>
        </a:p>
      </dgm:t>
    </dgm:pt>
    <dgm:pt modelId="{F04CBA89-2139-446F-BD9F-B5B98B4530AA}">
      <dgm:prSet/>
      <dgm:spPr/>
      <dgm:t>
        <a:bodyPr/>
        <a:lstStyle/>
        <a:p>
          <a:pPr>
            <a:defRPr cap="all"/>
          </a:pPr>
          <a:r>
            <a:rPr lang="en-US" dirty="0"/>
            <a:t>Group2 </a:t>
          </a:r>
          <a:br>
            <a:rPr lang="en-US" dirty="0"/>
          </a:br>
          <a:r>
            <a:rPr lang="en-US" dirty="0"/>
            <a:t>Students - 2,3,9</a:t>
          </a:r>
        </a:p>
      </dgm:t>
    </dgm:pt>
    <dgm:pt modelId="{F1105A41-AFAD-494E-8D1F-7E8F4356E80D}" type="parTrans" cxnId="{A7FC3606-290C-470D-97DF-03E7CD5B73B1}">
      <dgm:prSet/>
      <dgm:spPr/>
      <dgm:t>
        <a:bodyPr/>
        <a:lstStyle/>
        <a:p>
          <a:endParaRPr lang="en-US"/>
        </a:p>
      </dgm:t>
    </dgm:pt>
    <dgm:pt modelId="{BACDB32D-60E6-4BB7-BC9F-BF044D1798EC}" type="sibTrans" cxnId="{A7FC3606-290C-470D-97DF-03E7CD5B73B1}">
      <dgm:prSet/>
      <dgm:spPr/>
      <dgm:t>
        <a:bodyPr/>
        <a:lstStyle/>
        <a:p>
          <a:endParaRPr lang="en-US"/>
        </a:p>
      </dgm:t>
    </dgm:pt>
    <dgm:pt modelId="{D0E24659-4F2C-4E44-A633-F9E4A22C048F}">
      <dgm:prSet/>
      <dgm:spPr/>
      <dgm:t>
        <a:bodyPr/>
        <a:lstStyle/>
        <a:p>
          <a:pPr>
            <a:defRPr cap="all"/>
          </a:pPr>
          <a:r>
            <a:rPr lang="en-US" dirty="0"/>
            <a:t>Group3 </a:t>
          </a:r>
          <a:br>
            <a:rPr lang="en-US" dirty="0"/>
          </a:br>
          <a:r>
            <a:rPr lang="en-US" dirty="0"/>
            <a:t>Students - 5,8,10</a:t>
          </a:r>
        </a:p>
      </dgm:t>
    </dgm:pt>
    <dgm:pt modelId="{24725320-4FEF-4BCC-BB6C-F89934D1FBB0}" type="parTrans" cxnId="{3CB3F1EF-74B2-4074-BF00-FEDDB8E95200}">
      <dgm:prSet/>
      <dgm:spPr/>
      <dgm:t>
        <a:bodyPr/>
        <a:lstStyle/>
        <a:p>
          <a:endParaRPr lang="en-US"/>
        </a:p>
      </dgm:t>
    </dgm:pt>
    <dgm:pt modelId="{7AF26769-C3F7-49B0-A61D-A23CCA295806}" type="sibTrans" cxnId="{3CB3F1EF-74B2-4074-BF00-FEDDB8E95200}">
      <dgm:prSet/>
      <dgm:spPr/>
      <dgm:t>
        <a:bodyPr/>
        <a:lstStyle/>
        <a:p>
          <a:endParaRPr lang="en-US"/>
        </a:p>
      </dgm:t>
    </dgm:pt>
    <dgm:pt modelId="{BD3BBD47-B328-4EB8-90E6-8988BCB63C10}">
      <dgm:prSet/>
      <dgm:spPr/>
      <dgm:t>
        <a:bodyPr/>
        <a:lstStyle/>
        <a:p>
          <a:pPr>
            <a:defRPr cap="all"/>
          </a:pPr>
          <a:r>
            <a:rPr lang="en-US" dirty="0"/>
            <a:t>Group4 </a:t>
          </a:r>
          <a:br>
            <a:rPr lang="en-US" dirty="0"/>
          </a:br>
          <a:r>
            <a:rPr lang="en-US" dirty="0"/>
            <a:t>Students - 1,6,11</a:t>
          </a:r>
        </a:p>
      </dgm:t>
    </dgm:pt>
    <dgm:pt modelId="{EFD8535B-C5D3-496B-8679-59AD71C68499}" type="parTrans" cxnId="{8042741D-F9E3-4923-8B2C-0FB2D7466FDF}">
      <dgm:prSet/>
      <dgm:spPr/>
      <dgm:t>
        <a:bodyPr/>
        <a:lstStyle/>
        <a:p>
          <a:endParaRPr lang="en-US"/>
        </a:p>
      </dgm:t>
    </dgm:pt>
    <dgm:pt modelId="{F2BFA241-3751-43D6-8051-F50F1AD7B3DC}" type="sibTrans" cxnId="{8042741D-F9E3-4923-8B2C-0FB2D7466FDF}">
      <dgm:prSet/>
      <dgm:spPr/>
      <dgm:t>
        <a:bodyPr/>
        <a:lstStyle/>
        <a:p>
          <a:endParaRPr lang="en-US"/>
        </a:p>
      </dgm:t>
    </dgm:pt>
    <dgm:pt modelId="{6BC54C63-2ED0-45D6-89F1-A65927F212DD}" type="pres">
      <dgm:prSet presAssocID="{626EDFB7-B057-49F1-B1C4-689344E27C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77C5BF-44EE-4CDE-BC83-CBDF344B04EA}" type="pres">
      <dgm:prSet presAssocID="{866EB897-68CC-4BF6-A13D-F33CE62600C7}" presName="hierRoot1" presStyleCnt="0"/>
      <dgm:spPr/>
    </dgm:pt>
    <dgm:pt modelId="{91D67C6D-52BD-4F8B-870B-834E04107214}" type="pres">
      <dgm:prSet presAssocID="{866EB897-68CC-4BF6-A13D-F33CE62600C7}" presName="composite" presStyleCnt="0"/>
      <dgm:spPr/>
    </dgm:pt>
    <dgm:pt modelId="{4293C77C-F6AE-4FC8-AC86-061416AEE273}" type="pres">
      <dgm:prSet presAssocID="{866EB897-68CC-4BF6-A13D-F33CE62600C7}" presName="background" presStyleLbl="node0" presStyleIdx="0" presStyleCnt="4"/>
      <dgm:spPr/>
    </dgm:pt>
    <dgm:pt modelId="{1A050917-0BB1-4F97-81DE-4E3D695B172F}" type="pres">
      <dgm:prSet presAssocID="{866EB897-68CC-4BF6-A13D-F33CE62600C7}" presName="text" presStyleLbl="fgAcc0" presStyleIdx="0" presStyleCnt="4">
        <dgm:presLayoutVars>
          <dgm:chPref val="3"/>
        </dgm:presLayoutVars>
      </dgm:prSet>
      <dgm:spPr/>
    </dgm:pt>
    <dgm:pt modelId="{96A53A81-CBED-4C8E-A01E-3043D6AF1FB6}" type="pres">
      <dgm:prSet presAssocID="{866EB897-68CC-4BF6-A13D-F33CE62600C7}" presName="hierChild2" presStyleCnt="0"/>
      <dgm:spPr/>
    </dgm:pt>
    <dgm:pt modelId="{1AB34BDF-9017-4241-B441-43B1251C1E5B}" type="pres">
      <dgm:prSet presAssocID="{F04CBA89-2139-446F-BD9F-B5B98B4530AA}" presName="hierRoot1" presStyleCnt="0"/>
      <dgm:spPr/>
    </dgm:pt>
    <dgm:pt modelId="{5F88D3ED-1FDD-4ABC-9BC4-5A72B3C8EBEA}" type="pres">
      <dgm:prSet presAssocID="{F04CBA89-2139-446F-BD9F-B5B98B4530AA}" presName="composite" presStyleCnt="0"/>
      <dgm:spPr/>
    </dgm:pt>
    <dgm:pt modelId="{A1612954-F07D-4F28-8FDB-A305AD4BC8AD}" type="pres">
      <dgm:prSet presAssocID="{F04CBA89-2139-446F-BD9F-B5B98B4530AA}" presName="background" presStyleLbl="node0" presStyleIdx="1" presStyleCnt="4"/>
      <dgm:spPr/>
    </dgm:pt>
    <dgm:pt modelId="{7B5B14A0-72B2-4307-98DF-595E57892F5C}" type="pres">
      <dgm:prSet presAssocID="{F04CBA89-2139-446F-BD9F-B5B98B4530AA}" presName="text" presStyleLbl="fgAcc0" presStyleIdx="1" presStyleCnt="4">
        <dgm:presLayoutVars>
          <dgm:chPref val="3"/>
        </dgm:presLayoutVars>
      </dgm:prSet>
      <dgm:spPr/>
    </dgm:pt>
    <dgm:pt modelId="{EF8E4781-0DF9-4E85-898F-C38BD9BBE3FF}" type="pres">
      <dgm:prSet presAssocID="{F04CBA89-2139-446F-BD9F-B5B98B4530AA}" presName="hierChild2" presStyleCnt="0"/>
      <dgm:spPr/>
    </dgm:pt>
    <dgm:pt modelId="{A732AD32-C6E1-4C7C-A347-C42210C5B863}" type="pres">
      <dgm:prSet presAssocID="{D0E24659-4F2C-4E44-A633-F9E4A22C048F}" presName="hierRoot1" presStyleCnt="0"/>
      <dgm:spPr/>
    </dgm:pt>
    <dgm:pt modelId="{1E8946AC-5F5A-4FB4-9BB9-A076D9A7CEA9}" type="pres">
      <dgm:prSet presAssocID="{D0E24659-4F2C-4E44-A633-F9E4A22C048F}" presName="composite" presStyleCnt="0"/>
      <dgm:spPr/>
    </dgm:pt>
    <dgm:pt modelId="{AF7C421C-C9F9-447A-BED0-83DEC2252052}" type="pres">
      <dgm:prSet presAssocID="{D0E24659-4F2C-4E44-A633-F9E4A22C048F}" presName="background" presStyleLbl="node0" presStyleIdx="2" presStyleCnt="4"/>
      <dgm:spPr/>
    </dgm:pt>
    <dgm:pt modelId="{F4A16397-DEDA-436B-B5BB-9B32698E85F6}" type="pres">
      <dgm:prSet presAssocID="{D0E24659-4F2C-4E44-A633-F9E4A22C048F}" presName="text" presStyleLbl="fgAcc0" presStyleIdx="2" presStyleCnt="4">
        <dgm:presLayoutVars>
          <dgm:chPref val="3"/>
        </dgm:presLayoutVars>
      </dgm:prSet>
      <dgm:spPr/>
    </dgm:pt>
    <dgm:pt modelId="{C7D07EA6-4ADD-4716-8441-FDBC46A96B1E}" type="pres">
      <dgm:prSet presAssocID="{D0E24659-4F2C-4E44-A633-F9E4A22C048F}" presName="hierChild2" presStyleCnt="0"/>
      <dgm:spPr/>
    </dgm:pt>
    <dgm:pt modelId="{2BCAF969-2498-4E16-A838-990DB1CFF230}" type="pres">
      <dgm:prSet presAssocID="{BD3BBD47-B328-4EB8-90E6-8988BCB63C10}" presName="hierRoot1" presStyleCnt="0"/>
      <dgm:spPr/>
    </dgm:pt>
    <dgm:pt modelId="{62DF8266-2038-4AF3-8A3B-FEB57A70931E}" type="pres">
      <dgm:prSet presAssocID="{BD3BBD47-B328-4EB8-90E6-8988BCB63C10}" presName="composite" presStyleCnt="0"/>
      <dgm:spPr/>
    </dgm:pt>
    <dgm:pt modelId="{ADB9A9BF-C9EC-4DBC-AABA-779AC783E4EC}" type="pres">
      <dgm:prSet presAssocID="{BD3BBD47-B328-4EB8-90E6-8988BCB63C10}" presName="background" presStyleLbl="node0" presStyleIdx="3" presStyleCnt="4"/>
      <dgm:spPr/>
    </dgm:pt>
    <dgm:pt modelId="{F77BC6E6-E7F9-4A2C-892D-96622ECFDE08}" type="pres">
      <dgm:prSet presAssocID="{BD3BBD47-B328-4EB8-90E6-8988BCB63C10}" presName="text" presStyleLbl="fgAcc0" presStyleIdx="3" presStyleCnt="4">
        <dgm:presLayoutVars>
          <dgm:chPref val="3"/>
        </dgm:presLayoutVars>
      </dgm:prSet>
      <dgm:spPr/>
    </dgm:pt>
    <dgm:pt modelId="{1A20B0FF-7DA4-47AE-9C49-7A245287DB48}" type="pres">
      <dgm:prSet presAssocID="{BD3BBD47-B328-4EB8-90E6-8988BCB63C10}" presName="hierChild2" presStyleCnt="0"/>
      <dgm:spPr/>
    </dgm:pt>
  </dgm:ptLst>
  <dgm:cxnLst>
    <dgm:cxn modelId="{A7FC3606-290C-470D-97DF-03E7CD5B73B1}" srcId="{626EDFB7-B057-49F1-B1C4-689344E27C86}" destId="{F04CBA89-2139-446F-BD9F-B5B98B4530AA}" srcOrd="1" destOrd="0" parTransId="{F1105A41-AFAD-494E-8D1F-7E8F4356E80D}" sibTransId="{BACDB32D-60E6-4BB7-BC9F-BF044D1798EC}"/>
    <dgm:cxn modelId="{8042741D-F9E3-4923-8B2C-0FB2D7466FDF}" srcId="{626EDFB7-B057-49F1-B1C4-689344E27C86}" destId="{BD3BBD47-B328-4EB8-90E6-8988BCB63C10}" srcOrd="3" destOrd="0" parTransId="{EFD8535B-C5D3-496B-8679-59AD71C68499}" sibTransId="{F2BFA241-3751-43D6-8051-F50F1AD7B3DC}"/>
    <dgm:cxn modelId="{893D9425-A4AF-47BB-8B26-94088DB149F2}" type="presOf" srcId="{626EDFB7-B057-49F1-B1C4-689344E27C86}" destId="{6BC54C63-2ED0-45D6-89F1-A65927F212DD}" srcOrd="0" destOrd="0" presId="urn:microsoft.com/office/officeart/2005/8/layout/hierarchy1"/>
    <dgm:cxn modelId="{BD7E4B4F-0A73-4C10-9206-28B829BF7EFE}" type="presOf" srcId="{D0E24659-4F2C-4E44-A633-F9E4A22C048F}" destId="{F4A16397-DEDA-436B-B5BB-9B32698E85F6}" srcOrd="0" destOrd="0" presId="urn:microsoft.com/office/officeart/2005/8/layout/hierarchy1"/>
    <dgm:cxn modelId="{A0B1C592-D8EF-44A6-AF01-BE4D663AA831}" type="presOf" srcId="{BD3BBD47-B328-4EB8-90E6-8988BCB63C10}" destId="{F77BC6E6-E7F9-4A2C-892D-96622ECFDE08}" srcOrd="0" destOrd="0" presId="urn:microsoft.com/office/officeart/2005/8/layout/hierarchy1"/>
    <dgm:cxn modelId="{2BF0DC95-0046-4627-B095-D1C661325873}" type="presOf" srcId="{866EB897-68CC-4BF6-A13D-F33CE62600C7}" destId="{1A050917-0BB1-4F97-81DE-4E3D695B172F}" srcOrd="0" destOrd="0" presId="urn:microsoft.com/office/officeart/2005/8/layout/hierarchy1"/>
    <dgm:cxn modelId="{C1EAAC9E-A883-48A3-B69F-2BCF9C119ED6}" srcId="{626EDFB7-B057-49F1-B1C4-689344E27C86}" destId="{866EB897-68CC-4BF6-A13D-F33CE62600C7}" srcOrd="0" destOrd="0" parTransId="{E4E825F3-DE71-48E4-8356-EAFEC3F1D1F9}" sibTransId="{57B424C5-5E13-44D6-94C3-20DBDBA92D1E}"/>
    <dgm:cxn modelId="{A385EFB9-6AC8-42EA-A909-928C5F6D084B}" type="presOf" srcId="{F04CBA89-2139-446F-BD9F-B5B98B4530AA}" destId="{7B5B14A0-72B2-4307-98DF-595E57892F5C}" srcOrd="0" destOrd="0" presId="urn:microsoft.com/office/officeart/2005/8/layout/hierarchy1"/>
    <dgm:cxn modelId="{3CB3F1EF-74B2-4074-BF00-FEDDB8E95200}" srcId="{626EDFB7-B057-49F1-B1C4-689344E27C86}" destId="{D0E24659-4F2C-4E44-A633-F9E4A22C048F}" srcOrd="2" destOrd="0" parTransId="{24725320-4FEF-4BCC-BB6C-F89934D1FBB0}" sibTransId="{7AF26769-C3F7-49B0-A61D-A23CCA295806}"/>
    <dgm:cxn modelId="{3D1D7B18-82B1-4109-AB60-9C44FFD9299B}" type="presParOf" srcId="{6BC54C63-2ED0-45D6-89F1-A65927F212DD}" destId="{0577C5BF-44EE-4CDE-BC83-CBDF344B04EA}" srcOrd="0" destOrd="0" presId="urn:microsoft.com/office/officeart/2005/8/layout/hierarchy1"/>
    <dgm:cxn modelId="{84ED1CE0-7464-4B87-8A13-A5BA48D6A8B1}" type="presParOf" srcId="{0577C5BF-44EE-4CDE-BC83-CBDF344B04EA}" destId="{91D67C6D-52BD-4F8B-870B-834E04107214}" srcOrd="0" destOrd="0" presId="urn:microsoft.com/office/officeart/2005/8/layout/hierarchy1"/>
    <dgm:cxn modelId="{38A79211-3BAD-4C81-A637-1F0516274905}" type="presParOf" srcId="{91D67C6D-52BD-4F8B-870B-834E04107214}" destId="{4293C77C-F6AE-4FC8-AC86-061416AEE273}" srcOrd="0" destOrd="0" presId="urn:microsoft.com/office/officeart/2005/8/layout/hierarchy1"/>
    <dgm:cxn modelId="{DF9541AA-35EF-4957-83E1-4692EE553A6E}" type="presParOf" srcId="{91D67C6D-52BD-4F8B-870B-834E04107214}" destId="{1A050917-0BB1-4F97-81DE-4E3D695B172F}" srcOrd="1" destOrd="0" presId="urn:microsoft.com/office/officeart/2005/8/layout/hierarchy1"/>
    <dgm:cxn modelId="{FDCEE273-EAA4-4BBD-A60F-C4660AA1ED96}" type="presParOf" srcId="{0577C5BF-44EE-4CDE-BC83-CBDF344B04EA}" destId="{96A53A81-CBED-4C8E-A01E-3043D6AF1FB6}" srcOrd="1" destOrd="0" presId="urn:microsoft.com/office/officeart/2005/8/layout/hierarchy1"/>
    <dgm:cxn modelId="{DFEC8771-5665-42BA-9186-1832C701398F}" type="presParOf" srcId="{6BC54C63-2ED0-45D6-89F1-A65927F212DD}" destId="{1AB34BDF-9017-4241-B441-43B1251C1E5B}" srcOrd="1" destOrd="0" presId="urn:microsoft.com/office/officeart/2005/8/layout/hierarchy1"/>
    <dgm:cxn modelId="{332FF1C6-C487-4C0F-9D5E-8A2BDA94C19E}" type="presParOf" srcId="{1AB34BDF-9017-4241-B441-43B1251C1E5B}" destId="{5F88D3ED-1FDD-4ABC-9BC4-5A72B3C8EBEA}" srcOrd="0" destOrd="0" presId="urn:microsoft.com/office/officeart/2005/8/layout/hierarchy1"/>
    <dgm:cxn modelId="{AA15DD9D-5513-4186-94FE-1311D3E94302}" type="presParOf" srcId="{5F88D3ED-1FDD-4ABC-9BC4-5A72B3C8EBEA}" destId="{A1612954-F07D-4F28-8FDB-A305AD4BC8AD}" srcOrd="0" destOrd="0" presId="urn:microsoft.com/office/officeart/2005/8/layout/hierarchy1"/>
    <dgm:cxn modelId="{CAAC8610-E134-49B3-BF80-CC720A1B0CD6}" type="presParOf" srcId="{5F88D3ED-1FDD-4ABC-9BC4-5A72B3C8EBEA}" destId="{7B5B14A0-72B2-4307-98DF-595E57892F5C}" srcOrd="1" destOrd="0" presId="urn:microsoft.com/office/officeart/2005/8/layout/hierarchy1"/>
    <dgm:cxn modelId="{3EA3257A-0210-402E-A299-C16D15B82208}" type="presParOf" srcId="{1AB34BDF-9017-4241-B441-43B1251C1E5B}" destId="{EF8E4781-0DF9-4E85-898F-C38BD9BBE3FF}" srcOrd="1" destOrd="0" presId="urn:microsoft.com/office/officeart/2005/8/layout/hierarchy1"/>
    <dgm:cxn modelId="{75D154EB-EC99-4F38-9448-52A5E665DB4A}" type="presParOf" srcId="{6BC54C63-2ED0-45D6-89F1-A65927F212DD}" destId="{A732AD32-C6E1-4C7C-A347-C42210C5B863}" srcOrd="2" destOrd="0" presId="urn:microsoft.com/office/officeart/2005/8/layout/hierarchy1"/>
    <dgm:cxn modelId="{2A51CB2D-937F-413A-9EC2-C704835302FD}" type="presParOf" srcId="{A732AD32-C6E1-4C7C-A347-C42210C5B863}" destId="{1E8946AC-5F5A-4FB4-9BB9-A076D9A7CEA9}" srcOrd="0" destOrd="0" presId="urn:microsoft.com/office/officeart/2005/8/layout/hierarchy1"/>
    <dgm:cxn modelId="{D3CFACA3-1E27-4395-A795-C71415A70F50}" type="presParOf" srcId="{1E8946AC-5F5A-4FB4-9BB9-A076D9A7CEA9}" destId="{AF7C421C-C9F9-447A-BED0-83DEC2252052}" srcOrd="0" destOrd="0" presId="urn:microsoft.com/office/officeart/2005/8/layout/hierarchy1"/>
    <dgm:cxn modelId="{6AC1FE53-9083-498D-BDB1-AEAF4BD559A5}" type="presParOf" srcId="{1E8946AC-5F5A-4FB4-9BB9-A076D9A7CEA9}" destId="{F4A16397-DEDA-436B-B5BB-9B32698E85F6}" srcOrd="1" destOrd="0" presId="urn:microsoft.com/office/officeart/2005/8/layout/hierarchy1"/>
    <dgm:cxn modelId="{E1773315-5C90-4B74-977A-E5EE4FC0DB43}" type="presParOf" srcId="{A732AD32-C6E1-4C7C-A347-C42210C5B863}" destId="{C7D07EA6-4ADD-4716-8441-FDBC46A96B1E}" srcOrd="1" destOrd="0" presId="urn:microsoft.com/office/officeart/2005/8/layout/hierarchy1"/>
    <dgm:cxn modelId="{B1105E95-AEBE-4CBD-B022-4268466174B5}" type="presParOf" srcId="{6BC54C63-2ED0-45D6-89F1-A65927F212DD}" destId="{2BCAF969-2498-4E16-A838-990DB1CFF230}" srcOrd="3" destOrd="0" presId="urn:microsoft.com/office/officeart/2005/8/layout/hierarchy1"/>
    <dgm:cxn modelId="{8E45EE85-9F0D-4FAA-972B-A72D642B2C2A}" type="presParOf" srcId="{2BCAF969-2498-4E16-A838-990DB1CFF230}" destId="{62DF8266-2038-4AF3-8A3B-FEB57A70931E}" srcOrd="0" destOrd="0" presId="urn:microsoft.com/office/officeart/2005/8/layout/hierarchy1"/>
    <dgm:cxn modelId="{59C585B3-8AB5-4BC9-86C7-FC4B15404F95}" type="presParOf" srcId="{62DF8266-2038-4AF3-8A3B-FEB57A70931E}" destId="{ADB9A9BF-C9EC-4DBC-AABA-779AC783E4EC}" srcOrd="0" destOrd="0" presId="urn:microsoft.com/office/officeart/2005/8/layout/hierarchy1"/>
    <dgm:cxn modelId="{C770BCA3-C18B-4304-B9CE-15005A854CAD}" type="presParOf" srcId="{62DF8266-2038-4AF3-8A3B-FEB57A70931E}" destId="{F77BC6E6-E7F9-4A2C-892D-96622ECFDE08}" srcOrd="1" destOrd="0" presId="urn:microsoft.com/office/officeart/2005/8/layout/hierarchy1"/>
    <dgm:cxn modelId="{EE9EAEC3-586F-461E-9D77-10EF0E869334}" type="presParOf" srcId="{2BCAF969-2498-4E16-A838-990DB1CFF230}" destId="{1A20B0FF-7DA4-47AE-9C49-7A245287DB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F82B-3465-43C2-A97F-0798BE009646}">
      <dsp:nvSpPr>
        <dsp:cNvPr id="0" name=""/>
        <dsp:cNvSpPr/>
      </dsp:nvSpPr>
      <dsp:spPr>
        <a:xfrm>
          <a:off x="0" y="27540"/>
          <a:ext cx="6289466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/>
            <a:t>GPA</a:t>
          </a:r>
          <a:r>
            <a:rPr lang="en-US" sz="2600" kern="1200"/>
            <a:t>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Grade in Scale of 1-4 </a:t>
          </a:r>
        </a:p>
      </dsp:txBody>
      <dsp:txXfrm>
        <a:off x="59399" y="86939"/>
        <a:ext cx="6170668" cy="1098002"/>
      </dsp:txXfrm>
    </dsp:sp>
    <dsp:sp modelId="{B126A9D6-CF70-4F30-9652-C1E198A53DF1}">
      <dsp:nvSpPr>
        <dsp:cNvPr id="0" name=""/>
        <dsp:cNvSpPr/>
      </dsp:nvSpPr>
      <dsp:spPr>
        <a:xfrm>
          <a:off x="0" y="1319221"/>
          <a:ext cx="6289466" cy="1216800"/>
        </a:xfrm>
        <a:prstGeom prst="roundRect">
          <a:avLst/>
        </a:prstGeom>
        <a:solidFill>
          <a:schemeClr val="accent2">
            <a:hueOff val="-6295173"/>
            <a:satOff val="12117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/>
            <a:t>Experience</a:t>
          </a:r>
          <a:r>
            <a:rPr lang="en-US" sz="2600" kern="1200"/>
            <a:t>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Experience in years</a:t>
          </a:r>
        </a:p>
      </dsp:txBody>
      <dsp:txXfrm>
        <a:off x="59399" y="1378620"/>
        <a:ext cx="6170668" cy="1098002"/>
      </dsp:txXfrm>
    </dsp:sp>
    <dsp:sp modelId="{F57D50E7-03B6-4DAC-BD32-6C92258A2294}">
      <dsp:nvSpPr>
        <dsp:cNvPr id="0" name=""/>
        <dsp:cNvSpPr/>
      </dsp:nvSpPr>
      <dsp:spPr>
        <a:xfrm>
          <a:off x="0" y="2610901"/>
          <a:ext cx="6289466" cy="1216800"/>
        </a:xfrm>
        <a:prstGeom prst="roundRect">
          <a:avLst/>
        </a:prstGeom>
        <a:solidFill>
          <a:schemeClr val="accent2">
            <a:hueOff val="-12590346"/>
            <a:satOff val="24234"/>
            <a:lumOff val="-167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dirty="0"/>
            <a:t>Presentation Skills 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Rating from 1-10</a:t>
          </a:r>
        </a:p>
      </dsp:txBody>
      <dsp:txXfrm>
        <a:off x="59399" y="2670300"/>
        <a:ext cx="6170668" cy="1098002"/>
      </dsp:txXfrm>
    </dsp:sp>
    <dsp:sp modelId="{CA9F52E6-4E7D-407C-90E8-651690382D64}">
      <dsp:nvSpPr>
        <dsp:cNvPr id="0" name=""/>
        <dsp:cNvSpPr/>
      </dsp:nvSpPr>
      <dsp:spPr>
        <a:xfrm>
          <a:off x="0" y="3902581"/>
          <a:ext cx="6289466" cy="1216800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Success Ratio</a:t>
          </a:r>
          <a:br>
            <a:rPr lang="en-US" sz="2600" kern="1200" dirty="0"/>
          </a:br>
          <a:r>
            <a:rPr lang="en-US" sz="2600" kern="1200" dirty="0"/>
            <a:t>S = 50%(GPA)+30%(Experience)+20%(SKILLS)</a:t>
          </a:r>
        </a:p>
      </dsp:txBody>
      <dsp:txXfrm>
        <a:off x="59399" y="3961980"/>
        <a:ext cx="6170668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F82B-3465-43C2-A97F-0798BE009646}">
      <dsp:nvSpPr>
        <dsp:cNvPr id="0" name=""/>
        <dsp:cNvSpPr/>
      </dsp:nvSpPr>
      <dsp:spPr>
        <a:xfrm>
          <a:off x="0" y="874350"/>
          <a:ext cx="6289466" cy="515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Each group should have only 3 members </a:t>
          </a:r>
          <a:r>
            <a:rPr lang="en-US" sz="2100" b="1" kern="1200" dirty="0"/>
            <a:t>Experience</a:t>
          </a:r>
          <a:r>
            <a:rPr lang="en-US" sz="2100" kern="1200" dirty="0"/>
            <a:t> </a:t>
          </a:r>
        </a:p>
      </dsp:txBody>
      <dsp:txXfrm>
        <a:off x="25188" y="899538"/>
        <a:ext cx="6239090" cy="465594"/>
      </dsp:txXfrm>
    </dsp:sp>
    <dsp:sp modelId="{B623BEB0-E366-4E82-9815-36C23B9453BE}">
      <dsp:nvSpPr>
        <dsp:cNvPr id="0" name=""/>
        <dsp:cNvSpPr/>
      </dsp:nvSpPr>
      <dsp:spPr>
        <a:xfrm>
          <a:off x="0" y="1450800"/>
          <a:ext cx="6289466" cy="515970"/>
        </a:xfrm>
        <a:prstGeom prst="roundRect">
          <a:avLst/>
        </a:prstGeom>
        <a:solidFill>
          <a:schemeClr val="accent2">
            <a:hueOff val="-3777104"/>
            <a:satOff val="7270"/>
            <a:lumOff val="-5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Each group has equal success ratio</a:t>
          </a:r>
        </a:p>
      </dsp:txBody>
      <dsp:txXfrm>
        <a:off x="25188" y="1475988"/>
        <a:ext cx="6239090" cy="465594"/>
      </dsp:txXfrm>
    </dsp:sp>
    <dsp:sp modelId="{F57D50E7-03B6-4DAC-BD32-6C92258A2294}">
      <dsp:nvSpPr>
        <dsp:cNvPr id="0" name=""/>
        <dsp:cNvSpPr/>
      </dsp:nvSpPr>
      <dsp:spPr>
        <a:xfrm>
          <a:off x="0" y="2027250"/>
          <a:ext cx="6289466" cy="515970"/>
        </a:xfrm>
        <a:prstGeom prst="roundRect">
          <a:avLst/>
        </a:prstGeom>
        <a:solidFill>
          <a:schemeClr val="accent2">
            <a:hueOff val="-7554207"/>
            <a:satOff val="14540"/>
            <a:lumOff val="-10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Total GPA of group should be at least 5</a:t>
          </a:r>
          <a:endParaRPr lang="en-US" sz="2100" kern="1200" dirty="0"/>
        </a:p>
      </dsp:txBody>
      <dsp:txXfrm>
        <a:off x="25188" y="2052438"/>
        <a:ext cx="6239090" cy="465594"/>
      </dsp:txXfrm>
    </dsp:sp>
    <dsp:sp modelId="{CA9F52E6-4E7D-407C-90E8-651690382D64}">
      <dsp:nvSpPr>
        <dsp:cNvPr id="0" name=""/>
        <dsp:cNvSpPr/>
      </dsp:nvSpPr>
      <dsp:spPr>
        <a:xfrm>
          <a:off x="0" y="2603700"/>
          <a:ext cx="6289466" cy="515970"/>
        </a:xfrm>
        <a:prstGeom prst="roundRect">
          <a:avLst/>
        </a:prstGeom>
        <a:solidFill>
          <a:schemeClr val="accent2">
            <a:hueOff val="-11331312"/>
            <a:satOff val="21811"/>
            <a:lumOff val="-15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Total Experience in group should be at least 5 years</a:t>
          </a:r>
        </a:p>
      </dsp:txBody>
      <dsp:txXfrm>
        <a:off x="25188" y="2628888"/>
        <a:ext cx="6239090" cy="465594"/>
      </dsp:txXfrm>
    </dsp:sp>
    <dsp:sp modelId="{2427D26A-1B1A-4002-81EF-7C6569911E8B}">
      <dsp:nvSpPr>
        <dsp:cNvPr id="0" name=""/>
        <dsp:cNvSpPr/>
      </dsp:nvSpPr>
      <dsp:spPr>
        <a:xfrm>
          <a:off x="0" y="3180151"/>
          <a:ext cx="6289466" cy="515970"/>
        </a:xfrm>
        <a:prstGeom prst="roundRect">
          <a:avLst/>
        </a:prstGeom>
        <a:solidFill>
          <a:schemeClr val="accent2">
            <a:hueOff val="-15108415"/>
            <a:satOff val="29081"/>
            <a:lumOff val="-20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Total Skill rating in group should be at least 11</a:t>
          </a:r>
        </a:p>
      </dsp:txBody>
      <dsp:txXfrm>
        <a:off x="25188" y="3205339"/>
        <a:ext cx="6239090" cy="465594"/>
      </dsp:txXfrm>
    </dsp:sp>
    <dsp:sp modelId="{448DE222-627F-4698-9552-A0B1643A4661}">
      <dsp:nvSpPr>
        <dsp:cNvPr id="0" name=""/>
        <dsp:cNvSpPr/>
      </dsp:nvSpPr>
      <dsp:spPr>
        <a:xfrm>
          <a:off x="0" y="3756601"/>
          <a:ext cx="6289466" cy="515970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Assuming all variables are binary</a:t>
          </a:r>
        </a:p>
      </dsp:txBody>
      <dsp:txXfrm>
        <a:off x="25188" y="3781789"/>
        <a:ext cx="6239090" cy="465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3C77C-F6AE-4FC8-AC86-061416AEE273}">
      <dsp:nvSpPr>
        <dsp:cNvPr id="0" name=""/>
        <dsp:cNvSpPr/>
      </dsp:nvSpPr>
      <dsp:spPr>
        <a:xfrm>
          <a:off x="3138" y="921856"/>
          <a:ext cx="2240795" cy="1422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50917-0BB1-4F97-81DE-4E3D695B172F}">
      <dsp:nvSpPr>
        <dsp:cNvPr id="0" name=""/>
        <dsp:cNvSpPr/>
      </dsp:nvSpPr>
      <dsp:spPr>
        <a:xfrm>
          <a:off x="252115" y="1158384"/>
          <a:ext cx="2240795" cy="1422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Group 1</a:t>
          </a:r>
          <a:br>
            <a:rPr lang="en-US" sz="2300" kern="1200" dirty="0"/>
          </a:br>
          <a:r>
            <a:rPr lang="en-US" sz="2300" kern="1200" dirty="0"/>
            <a:t>Students- 4,7,12</a:t>
          </a:r>
          <a:br>
            <a:rPr lang="en-US" sz="2300" kern="1200" dirty="0"/>
          </a:br>
          <a:endParaRPr lang="en-US" sz="2300" kern="1200" dirty="0"/>
        </a:p>
      </dsp:txBody>
      <dsp:txXfrm>
        <a:off x="293790" y="1200059"/>
        <a:ext cx="2157445" cy="1339555"/>
      </dsp:txXfrm>
    </dsp:sp>
    <dsp:sp modelId="{A1612954-F07D-4F28-8FDB-A305AD4BC8AD}">
      <dsp:nvSpPr>
        <dsp:cNvPr id="0" name=""/>
        <dsp:cNvSpPr/>
      </dsp:nvSpPr>
      <dsp:spPr>
        <a:xfrm>
          <a:off x="2741889" y="921856"/>
          <a:ext cx="2240795" cy="1422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B14A0-72B2-4307-98DF-595E57892F5C}">
      <dsp:nvSpPr>
        <dsp:cNvPr id="0" name=""/>
        <dsp:cNvSpPr/>
      </dsp:nvSpPr>
      <dsp:spPr>
        <a:xfrm>
          <a:off x="2990866" y="1158384"/>
          <a:ext cx="2240795" cy="1422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Group2 </a:t>
          </a:r>
          <a:br>
            <a:rPr lang="en-US" sz="2300" kern="1200" dirty="0"/>
          </a:br>
          <a:r>
            <a:rPr lang="en-US" sz="2300" kern="1200" dirty="0"/>
            <a:t>Students - 2,3,9</a:t>
          </a:r>
        </a:p>
      </dsp:txBody>
      <dsp:txXfrm>
        <a:off x="3032541" y="1200059"/>
        <a:ext cx="2157445" cy="1339555"/>
      </dsp:txXfrm>
    </dsp:sp>
    <dsp:sp modelId="{AF7C421C-C9F9-447A-BED0-83DEC2252052}">
      <dsp:nvSpPr>
        <dsp:cNvPr id="0" name=""/>
        <dsp:cNvSpPr/>
      </dsp:nvSpPr>
      <dsp:spPr>
        <a:xfrm>
          <a:off x="5480639" y="921856"/>
          <a:ext cx="2240795" cy="1422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6397-DEDA-436B-B5BB-9B32698E85F6}">
      <dsp:nvSpPr>
        <dsp:cNvPr id="0" name=""/>
        <dsp:cNvSpPr/>
      </dsp:nvSpPr>
      <dsp:spPr>
        <a:xfrm>
          <a:off x="5729616" y="1158384"/>
          <a:ext cx="2240795" cy="1422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Group3 </a:t>
          </a:r>
          <a:br>
            <a:rPr lang="en-US" sz="2300" kern="1200" dirty="0"/>
          </a:br>
          <a:r>
            <a:rPr lang="en-US" sz="2300" kern="1200" dirty="0"/>
            <a:t>Students - 5,8,10</a:t>
          </a:r>
        </a:p>
      </dsp:txBody>
      <dsp:txXfrm>
        <a:off x="5771291" y="1200059"/>
        <a:ext cx="2157445" cy="1339555"/>
      </dsp:txXfrm>
    </dsp:sp>
    <dsp:sp modelId="{ADB9A9BF-C9EC-4DBC-AABA-779AC783E4EC}">
      <dsp:nvSpPr>
        <dsp:cNvPr id="0" name=""/>
        <dsp:cNvSpPr/>
      </dsp:nvSpPr>
      <dsp:spPr>
        <a:xfrm>
          <a:off x="8219390" y="921856"/>
          <a:ext cx="2240795" cy="1422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BC6E6-E7F9-4A2C-892D-96622ECFDE08}">
      <dsp:nvSpPr>
        <dsp:cNvPr id="0" name=""/>
        <dsp:cNvSpPr/>
      </dsp:nvSpPr>
      <dsp:spPr>
        <a:xfrm>
          <a:off x="8468367" y="1158384"/>
          <a:ext cx="2240795" cy="1422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Group4 </a:t>
          </a:r>
          <a:br>
            <a:rPr lang="en-US" sz="2300" kern="1200" dirty="0"/>
          </a:br>
          <a:r>
            <a:rPr lang="en-US" sz="2300" kern="1200" dirty="0"/>
            <a:t>Students - 1,6,11</a:t>
          </a:r>
        </a:p>
      </dsp:txBody>
      <dsp:txXfrm>
        <a:off x="8510042" y="1200059"/>
        <a:ext cx="2157445" cy="133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4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8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2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7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31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5584-865F-EC90-DB7F-91BE6EF49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0906" y="533401"/>
            <a:ext cx="6427694" cy="11112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spc="100" dirty="0"/>
              <a:t>Student </a:t>
            </a:r>
            <a:r>
              <a:rPr lang="en-US" sz="2800" spc="100"/>
              <a:t>GroupS </a:t>
            </a:r>
            <a:r>
              <a:rPr lang="en-US" sz="2800" spc="100" dirty="0"/>
              <a:t>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00D1-24C9-F907-0A19-23CD0FEE1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9839" y="1754841"/>
            <a:ext cx="6481170" cy="45697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200" dirty="0"/>
              <a:t>By,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Karthik Badiganti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Sai Rohan </a:t>
            </a:r>
            <a:r>
              <a:rPr lang="en-US" sz="3200" dirty="0" err="1"/>
              <a:t>Paritala</a:t>
            </a:r>
            <a:endParaRPr lang="en-US" sz="3200" dirty="0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Shravan </a:t>
            </a:r>
            <a:r>
              <a:rPr lang="en-US" sz="3200" dirty="0" err="1"/>
              <a:t>Sobhani</a:t>
            </a:r>
            <a:endParaRPr lang="en-US" sz="3200" dirty="0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Pratheek</a:t>
            </a:r>
            <a:r>
              <a:rPr lang="en-US" sz="3200" dirty="0"/>
              <a:t> </a:t>
            </a:r>
            <a:r>
              <a:rPr lang="en-US" sz="3200" dirty="0" err="1"/>
              <a:t>Sreerangam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E6BD5-82E9-0450-2E93-6871A6B9A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82" r="27067" b="-2"/>
          <a:stretch/>
        </p:blipFill>
        <p:spPr>
          <a:xfrm>
            <a:off x="20" y="-38098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5" name="Straight Connector 35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9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DEA72-337A-0447-919A-16E668FE68F3}"/>
              </a:ext>
            </a:extLst>
          </p:cNvPr>
          <p:cNvSpPr txBox="1"/>
          <p:nvPr/>
        </p:nvSpPr>
        <p:spPr>
          <a:xfrm>
            <a:off x="5049839" y="1754841"/>
            <a:ext cx="6481170" cy="4569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58B1EB95-0589-F8D5-B1D6-2D8EE41C2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64" r="12284" b="-2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7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E8CF2C-2CEC-2280-FFC4-081C16DA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4D26-3FC3-9503-F1F5-C9F81199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Class consists of 12 students. We need to form 4 groups with 3 students in each group. Our goal is to maximize  the chance of each group to have success.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BFC5FDE0-BD5B-869B-6AE2-F8DCDD7B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3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8C9EE-41DC-094F-8BF9-2700F576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 sz="3400" dirty="0"/>
              <a:t>Parameters Considered</a:t>
            </a:r>
          </a:p>
        </p:txBody>
      </p:sp>
      <p:cxnSp>
        <p:nvCxnSpPr>
          <p:cNvPr id="84" name="Straight Connector 77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43994B2-55E9-E7A2-EAF0-2180FAB44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520266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31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346423-09B2-3094-16CF-83B5B007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813755"/>
            <a:ext cx="7780288" cy="44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1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Connector 116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White puzzle with one red piece">
            <a:extLst>
              <a:ext uri="{FF2B5EF4-FFF2-40B4-BE49-F238E27FC236}">
                <a16:creationId xmlns:a16="http://schemas.microsoft.com/office/drawing/2014/main" id="{0501D3C5-3DF5-C8EA-4007-F4C3D4041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2" r="28900" b="1"/>
          <a:stretch/>
        </p:blipFill>
        <p:spPr>
          <a:xfrm>
            <a:off x="956042" y="533401"/>
            <a:ext cx="4183914" cy="5791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5A65E-8C7D-CBF9-9F80-04F0EAF30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2224729"/>
                <a:ext cx="5435010" cy="4099872"/>
              </a:xfr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Maximize Z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Where j = 1,2,….12 </a:t>
                </a:r>
                <a:r>
                  <a:rPr lang="en-US" dirty="0"/>
                  <a:t>are students</a:t>
                </a:r>
              </a:p>
              <a:p>
                <a:pPr marL="0" indent="0">
                  <a:buNone/>
                </a:pPr>
                <a:r>
                  <a:rPr lang="en-US" b="0" dirty="0"/>
                  <a:t>S = Success ration of individual student.</a:t>
                </a:r>
              </a:p>
              <a:p>
                <a:pPr marL="0" indent="0">
                  <a:buNone/>
                </a:pPr>
                <a:r>
                  <a:rPr lang="en-US" dirty="0"/>
                  <a:t>F= Factors or parameters.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Decision Variables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Xij</a:t>
                </a:r>
                <a:r>
                  <a:rPr lang="en-US" dirty="0"/>
                  <a:t> = {0,1} - Binary 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dirty="0" err="1"/>
                  <a:t>i</a:t>
                </a:r>
                <a:r>
                  <a:rPr lang="en-US" dirty="0"/>
                  <a:t>= 1,2,3,4 Groups</a:t>
                </a:r>
              </a:p>
              <a:p>
                <a:pPr marL="0" indent="0">
                  <a:buNone/>
                </a:pPr>
                <a:r>
                  <a:rPr lang="en-US" dirty="0"/>
                  <a:t>j=1,2,3,4,5,6,7,8,9,10,11,12 Students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5A65E-8C7D-CBF9-9F80-04F0EAF30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2224729"/>
                <a:ext cx="5435010" cy="4099872"/>
              </a:xfrm>
              <a:blipFill>
                <a:blip r:embed="rId3"/>
                <a:stretch>
                  <a:fillRect l="-1457" t="-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481107C-C00D-04D5-D9EF-C14617C1A634}"/>
              </a:ext>
            </a:extLst>
          </p:cNvPr>
          <p:cNvSpPr txBox="1">
            <a:spLocks/>
          </p:cNvSpPr>
          <p:nvPr/>
        </p:nvSpPr>
        <p:spPr>
          <a:xfrm>
            <a:off x="6095998" y="436829"/>
            <a:ext cx="5618482" cy="356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Objective formulation</a:t>
            </a:r>
          </a:p>
        </p:txBody>
      </p:sp>
    </p:spTree>
    <p:extLst>
      <p:ext uri="{BB962C8B-B14F-4D97-AF65-F5344CB8AC3E}">
        <p14:creationId xmlns:p14="http://schemas.microsoft.com/office/powerpoint/2010/main" val="156836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C9EE-41DC-094F-8BF9-2700F576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4478918" cy="3569822"/>
          </a:xfrm>
        </p:spPr>
        <p:txBody>
          <a:bodyPr anchor="t">
            <a:normAutofit/>
          </a:bodyPr>
          <a:lstStyle/>
          <a:p>
            <a:r>
              <a:rPr lang="en-US" sz="3400" dirty="0"/>
              <a:t>Assumed Constraints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43994B2-55E9-E7A2-EAF0-2180FAB44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15029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81458-EAAE-E951-0176-31C61CD0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/>
              <a:t>Method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EBF-25B3-578C-54C8-1EAE6AA7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r>
              <a:rPr lang="en-US"/>
              <a:t>It is a LP model problem; hence we are solving LP model using lpsolve package in R.</a:t>
            </a:r>
          </a:p>
          <a:p>
            <a:endParaRPr lang="en-US" dirty="0"/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6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08C9EE-41DC-094F-8BF9-2700F576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43994B2-55E9-E7A2-EAF0-2180FAB44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80746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1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1433-56F7-AFAF-3149-A3B8E9D0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3ED8-6040-D2D9-48EE-3844470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Solving the model, we found that,</a:t>
            </a:r>
          </a:p>
          <a:p>
            <a:pPr lvl="1"/>
            <a:r>
              <a:rPr lang="en-US" dirty="0"/>
              <a:t>Group 1 has been maximized to success of 9.5</a:t>
            </a:r>
          </a:p>
          <a:p>
            <a:pPr lvl="1"/>
            <a:r>
              <a:rPr lang="en-US" dirty="0"/>
              <a:t>Group 2 with 9.4</a:t>
            </a:r>
          </a:p>
          <a:p>
            <a:pPr lvl="1"/>
            <a:r>
              <a:rPr lang="en-US" dirty="0"/>
              <a:t>Group 3 with 9.3</a:t>
            </a:r>
          </a:p>
          <a:p>
            <a:pPr lvl="1"/>
            <a:r>
              <a:rPr lang="en-US" dirty="0"/>
              <a:t>Group 4 with 9.4</a:t>
            </a:r>
          </a:p>
          <a:p>
            <a:r>
              <a:rPr lang="en-US" dirty="0"/>
              <a:t>Hence, we can say that the grouping of students has achieved maximum success in each group with slight variation of 0.1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890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2E3E8"/>
      </a:lt2>
      <a:accent1>
        <a:srgbClr val="AAA0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AFD8D4BA72494493AB0E23F43D3633" ma:contentTypeVersion="2" ma:contentTypeDescription="Create a new document." ma:contentTypeScope="" ma:versionID="62d49e44cf8d47da8df2235068b9eb2d">
  <xsd:schema xmlns:xsd="http://www.w3.org/2001/XMLSchema" xmlns:xs="http://www.w3.org/2001/XMLSchema" xmlns:p="http://schemas.microsoft.com/office/2006/metadata/properties" xmlns:ns3="68e34f62-6e16-4cc4-bb08-9387317b0d76" targetNamespace="http://schemas.microsoft.com/office/2006/metadata/properties" ma:root="true" ma:fieldsID="1a7bc25252a9a8d28ba3009d9c1a22c3" ns3:_="">
    <xsd:import namespace="68e34f62-6e16-4cc4-bb08-9387317b0d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34f62-6e16-4cc4-bb08-9387317b0d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178C4A-59D1-4199-AB48-4B963C26138C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68e34f62-6e16-4cc4-bb08-9387317b0d7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BDB566-A5FC-4271-BD8B-6A42BADFB1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CF1690-45C0-426B-902F-C76FC60B5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34f62-6e16-4cc4-bb08-9387317b0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 Math</vt:lpstr>
      <vt:lpstr>Century Gothic</vt:lpstr>
      <vt:lpstr>Elephant</vt:lpstr>
      <vt:lpstr>Univers Condensed Light</vt:lpstr>
      <vt:lpstr>Walbaum Display Light</vt:lpstr>
      <vt:lpstr>AngleLinesVTI</vt:lpstr>
      <vt:lpstr>BrushVTI</vt:lpstr>
      <vt:lpstr>Student GroupS Allocation</vt:lpstr>
      <vt:lpstr>Problem Statement</vt:lpstr>
      <vt:lpstr>Parameters Considered</vt:lpstr>
      <vt:lpstr>PowerPoint Presentation</vt:lpstr>
      <vt:lpstr>PowerPoint Presentation</vt:lpstr>
      <vt:lpstr>Assumed Constraints</vt:lpstr>
      <vt:lpstr>Method Used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Group Allocation</dc:title>
  <dc:creator>Badiganti, Karthik</dc:creator>
  <cp:lastModifiedBy>Badiganti, Karthik</cp:lastModifiedBy>
  <cp:revision>3</cp:revision>
  <dcterms:created xsi:type="dcterms:W3CDTF">2022-12-10T00:36:56Z</dcterms:created>
  <dcterms:modified xsi:type="dcterms:W3CDTF">2022-12-12T23:06:05Z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0x010100EAAFD8D4BA72494493AB0E23F43D3633</vt:lpwstr>
  </property>
</Properties>
</file>