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1599525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24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4713405"/>
            <a:ext cx="18359596" cy="1002681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5126892"/>
            <a:ext cx="16199644" cy="695343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2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1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533356"/>
            <a:ext cx="4657398" cy="2440702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533356"/>
            <a:ext cx="13702199" cy="2440702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180114"/>
            <a:ext cx="18629590" cy="11980175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9273626"/>
            <a:ext cx="18629590" cy="630009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3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7666780"/>
            <a:ext cx="9179798" cy="1827360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7666780"/>
            <a:ext cx="9179798" cy="1827360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533362"/>
            <a:ext cx="18629590" cy="556675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060106"/>
            <a:ext cx="9137610" cy="3460049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0520155"/>
            <a:ext cx="9137610" cy="154735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060106"/>
            <a:ext cx="9182611" cy="3460049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0520155"/>
            <a:ext cx="9182611" cy="1547356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7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20028"/>
            <a:ext cx="6966409" cy="672009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146734"/>
            <a:ext cx="10934760" cy="20466969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640127"/>
            <a:ext cx="6966409" cy="1600690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20028"/>
            <a:ext cx="6966409" cy="672009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146734"/>
            <a:ext cx="10934760" cy="20466969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640127"/>
            <a:ext cx="6966409" cy="1600690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E33F-0DCA-41C8-944E-06D4E19171F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2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533362"/>
            <a:ext cx="1862959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7666780"/>
            <a:ext cx="1862959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6693734"/>
            <a:ext cx="485989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9E33F-0DCA-41C8-944E-06D4E19171F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6693734"/>
            <a:ext cx="72898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6693734"/>
            <a:ext cx="485989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724DA-AE7B-44E0-A93C-9956C46605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4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82">
            <a:extLst>
              <a:ext uri="{FF2B5EF4-FFF2-40B4-BE49-F238E27FC236}">
                <a16:creationId xmlns:a16="http://schemas.microsoft.com/office/drawing/2014/main" id="{91C8EB1A-D98C-7697-7477-925FDF88CBF7}"/>
              </a:ext>
            </a:extLst>
          </p:cNvPr>
          <p:cNvSpPr/>
          <p:nvPr/>
        </p:nvSpPr>
        <p:spPr>
          <a:xfrm>
            <a:off x="0" y="4855134"/>
            <a:ext cx="2252827" cy="150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displayed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6DAB3211-3EDF-15C6-D706-3C069720BA3C}"/>
              </a:ext>
            </a:extLst>
          </p:cNvPr>
          <p:cNvSpPr/>
          <p:nvPr/>
        </p:nvSpPr>
        <p:spPr>
          <a:xfrm>
            <a:off x="2913912" y="8531189"/>
            <a:ext cx="1972227" cy="1084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682A1F7F-E1D9-C6F0-EF5D-91F1E5048C63}"/>
              </a:ext>
            </a:extLst>
          </p:cNvPr>
          <p:cNvSpPr/>
          <p:nvPr/>
        </p:nvSpPr>
        <p:spPr>
          <a:xfrm>
            <a:off x="2731745" y="1205707"/>
            <a:ext cx="1972227" cy="10845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Connecteur droit 185">
            <a:extLst>
              <a:ext uri="{FF2B5EF4-FFF2-40B4-BE49-F238E27FC236}">
                <a16:creationId xmlns:a16="http://schemas.microsoft.com/office/drawing/2014/main" id="{860D3E13-C408-A00C-3674-98B6BFA0C47F}"/>
              </a:ext>
            </a:extLst>
          </p:cNvPr>
          <p:cNvCxnSpPr>
            <a:cxnSpLocks/>
            <a:stCxn id="183" idx="3"/>
            <a:endCxn id="185" idx="2"/>
          </p:cNvCxnSpPr>
          <p:nvPr/>
        </p:nvCxnSpPr>
        <p:spPr>
          <a:xfrm flipV="1">
            <a:off x="2252827" y="1748000"/>
            <a:ext cx="478918" cy="3859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E47BB02E-287D-967B-A9C1-FC9DFA3A30CC}"/>
              </a:ext>
            </a:extLst>
          </p:cNvPr>
          <p:cNvCxnSpPr>
            <a:cxnSpLocks/>
            <a:stCxn id="184" idx="2"/>
            <a:endCxn id="183" idx="3"/>
          </p:cNvCxnSpPr>
          <p:nvPr/>
        </p:nvCxnSpPr>
        <p:spPr>
          <a:xfrm flipH="1" flipV="1">
            <a:off x="2252827" y="5607632"/>
            <a:ext cx="661085" cy="3465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DCAE37F-83DA-1439-C887-5DDB8A75EC01}"/>
              </a:ext>
            </a:extLst>
          </p:cNvPr>
          <p:cNvSpPr/>
          <p:nvPr/>
        </p:nvSpPr>
        <p:spPr>
          <a:xfrm>
            <a:off x="15278198" y="399256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US, 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ADED5947-B6AE-468F-8935-B3F1664631DA}"/>
              </a:ext>
            </a:extLst>
          </p:cNvPr>
          <p:cNvSpPr txBox="1"/>
          <p:nvPr/>
        </p:nvSpPr>
        <p:spPr>
          <a:xfrm>
            <a:off x="1916140" y="2881271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72D813F2-1350-FBF3-0CAE-AD243889FBC9}"/>
              </a:ext>
            </a:extLst>
          </p:cNvPr>
          <p:cNvSpPr txBox="1"/>
          <p:nvPr/>
        </p:nvSpPr>
        <p:spPr>
          <a:xfrm>
            <a:off x="1759183" y="7921589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7320F7AF-63DB-21B3-A4C6-655B9AE6B0A5}"/>
              </a:ext>
            </a:extLst>
          </p:cNvPr>
          <p:cNvSpPr/>
          <p:nvPr/>
        </p:nvSpPr>
        <p:spPr>
          <a:xfrm>
            <a:off x="5119117" y="0"/>
            <a:ext cx="2070421" cy="11897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Ellipse 191">
            <a:extLst>
              <a:ext uri="{FF2B5EF4-FFF2-40B4-BE49-F238E27FC236}">
                <a16:creationId xmlns:a16="http://schemas.microsoft.com/office/drawing/2014/main" id="{AE3B11A8-1868-4A7D-EF69-5EE702669C1E}"/>
              </a:ext>
            </a:extLst>
          </p:cNvPr>
          <p:cNvSpPr/>
          <p:nvPr/>
        </p:nvSpPr>
        <p:spPr>
          <a:xfrm>
            <a:off x="5119116" y="2614304"/>
            <a:ext cx="2070421" cy="120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1C79B09E-80FD-203C-5845-F61B46C21371}"/>
              </a:ext>
            </a:extLst>
          </p:cNvPr>
          <p:cNvCxnSpPr>
            <a:cxnSpLocks/>
            <a:stCxn id="185" idx="6"/>
            <a:endCxn id="191" idx="2"/>
          </p:cNvCxnSpPr>
          <p:nvPr/>
        </p:nvCxnSpPr>
        <p:spPr>
          <a:xfrm flipV="1">
            <a:off x="4703972" y="594900"/>
            <a:ext cx="415145" cy="1153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>
            <a:extLst>
              <a:ext uri="{FF2B5EF4-FFF2-40B4-BE49-F238E27FC236}">
                <a16:creationId xmlns:a16="http://schemas.microsoft.com/office/drawing/2014/main" id="{6B2C7B12-2573-259C-063B-E9BC1A675C8C}"/>
              </a:ext>
            </a:extLst>
          </p:cNvPr>
          <p:cNvCxnSpPr>
            <a:cxnSpLocks/>
            <a:stCxn id="185" idx="6"/>
            <a:endCxn id="192" idx="2"/>
          </p:cNvCxnSpPr>
          <p:nvPr/>
        </p:nvCxnSpPr>
        <p:spPr>
          <a:xfrm>
            <a:off x="4703972" y="1748000"/>
            <a:ext cx="415144" cy="1469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Ellipse 194">
            <a:extLst>
              <a:ext uri="{FF2B5EF4-FFF2-40B4-BE49-F238E27FC236}">
                <a16:creationId xmlns:a16="http://schemas.microsoft.com/office/drawing/2014/main" id="{79E4B2A6-F09C-C3B9-97E3-BD71C5DFBD9D}"/>
              </a:ext>
            </a:extLst>
          </p:cNvPr>
          <p:cNvSpPr/>
          <p:nvPr/>
        </p:nvSpPr>
        <p:spPr>
          <a:xfrm>
            <a:off x="7355086" y="1671947"/>
            <a:ext cx="2070421" cy="11879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Ellipse 195">
            <a:extLst>
              <a:ext uri="{FF2B5EF4-FFF2-40B4-BE49-F238E27FC236}">
                <a16:creationId xmlns:a16="http://schemas.microsoft.com/office/drawing/2014/main" id="{38FB7206-9060-68AD-E7A6-6D32902A97F4}"/>
              </a:ext>
            </a:extLst>
          </p:cNvPr>
          <p:cNvSpPr/>
          <p:nvPr/>
        </p:nvSpPr>
        <p:spPr>
          <a:xfrm>
            <a:off x="7418890" y="3667072"/>
            <a:ext cx="2016009" cy="1304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valence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EB3FF1D4-C9C9-2AD6-41B4-1E44EE68A972}"/>
              </a:ext>
            </a:extLst>
          </p:cNvPr>
          <p:cNvCxnSpPr>
            <a:cxnSpLocks/>
            <a:stCxn id="192" idx="6"/>
            <a:endCxn id="195" idx="2"/>
          </p:cNvCxnSpPr>
          <p:nvPr/>
        </p:nvCxnSpPr>
        <p:spPr>
          <a:xfrm flipV="1">
            <a:off x="7189537" y="2265900"/>
            <a:ext cx="165549" cy="9519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197">
            <a:extLst>
              <a:ext uri="{FF2B5EF4-FFF2-40B4-BE49-F238E27FC236}">
                <a16:creationId xmlns:a16="http://schemas.microsoft.com/office/drawing/2014/main" id="{3F35E20F-0579-F79E-12FC-BED7C112CE7A}"/>
              </a:ext>
            </a:extLst>
          </p:cNvPr>
          <p:cNvCxnSpPr>
            <a:cxnSpLocks/>
            <a:stCxn id="192" idx="6"/>
            <a:endCxn id="196" idx="2"/>
          </p:cNvCxnSpPr>
          <p:nvPr/>
        </p:nvCxnSpPr>
        <p:spPr>
          <a:xfrm>
            <a:off x="7189537" y="3217880"/>
            <a:ext cx="229353" cy="1101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Ellipse 198">
            <a:extLst>
              <a:ext uri="{FF2B5EF4-FFF2-40B4-BE49-F238E27FC236}">
                <a16:creationId xmlns:a16="http://schemas.microsoft.com/office/drawing/2014/main" id="{D23D8F54-546E-BC3C-5B3A-18AA41726135}"/>
              </a:ext>
            </a:extLst>
          </p:cNvPr>
          <p:cNvSpPr/>
          <p:nvPr/>
        </p:nvSpPr>
        <p:spPr>
          <a:xfrm>
            <a:off x="10045388" y="3472022"/>
            <a:ext cx="2048949" cy="1083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24FB0C35-6CDC-2389-39A3-769EFB5A17DF}"/>
              </a:ext>
            </a:extLst>
          </p:cNvPr>
          <p:cNvSpPr/>
          <p:nvPr/>
        </p:nvSpPr>
        <p:spPr>
          <a:xfrm>
            <a:off x="10026572" y="4651807"/>
            <a:ext cx="2048949" cy="1083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DBE6CE7F-F9CB-49C0-A0DA-C1497194B618}"/>
              </a:ext>
            </a:extLst>
          </p:cNvPr>
          <p:cNvCxnSpPr>
            <a:cxnSpLocks/>
            <a:stCxn id="196" idx="6"/>
            <a:endCxn id="199" idx="2"/>
          </p:cNvCxnSpPr>
          <p:nvPr/>
        </p:nvCxnSpPr>
        <p:spPr>
          <a:xfrm flipV="1">
            <a:off x="9434899" y="4013574"/>
            <a:ext cx="610489" cy="305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>
            <a:extLst>
              <a:ext uri="{FF2B5EF4-FFF2-40B4-BE49-F238E27FC236}">
                <a16:creationId xmlns:a16="http://schemas.microsoft.com/office/drawing/2014/main" id="{127C2F95-74B5-22AE-E528-576296449B48}"/>
              </a:ext>
            </a:extLst>
          </p:cNvPr>
          <p:cNvCxnSpPr>
            <a:cxnSpLocks/>
            <a:stCxn id="196" idx="6"/>
            <a:endCxn id="200" idx="2"/>
          </p:cNvCxnSpPr>
          <p:nvPr/>
        </p:nvCxnSpPr>
        <p:spPr>
          <a:xfrm>
            <a:off x="9434899" y="4319454"/>
            <a:ext cx="591673" cy="8739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Ellipse 202">
            <a:extLst>
              <a:ext uri="{FF2B5EF4-FFF2-40B4-BE49-F238E27FC236}">
                <a16:creationId xmlns:a16="http://schemas.microsoft.com/office/drawing/2014/main" id="{AC72181A-8C76-6734-0D30-EC485FE0F08E}"/>
              </a:ext>
            </a:extLst>
          </p:cNvPr>
          <p:cNvSpPr/>
          <p:nvPr/>
        </p:nvSpPr>
        <p:spPr>
          <a:xfrm>
            <a:off x="10048151" y="1055501"/>
            <a:ext cx="2070421" cy="10713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Ellipse 203">
            <a:extLst>
              <a:ext uri="{FF2B5EF4-FFF2-40B4-BE49-F238E27FC236}">
                <a16:creationId xmlns:a16="http://schemas.microsoft.com/office/drawing/2014/main" id="{71FA2AEF-4777-18E8-76E1-949081263639}"/>
              </a:ext>
            </a:extLst>
          </p:cNvPr>
          <p:cNvSpPr/>
          <p:nvPr/>
        </p:nvSpPr>
        <p:spPr>
          <a:xfrm>
            <a:off x="9978145" y="2281620"/>
            <a:ext cx="2140427" cy="1083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Connecteur droit 204">
            <a:extLst>
              <a:ext uri="{FF2B5EF4-FFF2-40B4-BE49-F238E27FC236}">
                <a16:creationId xmlns:a16="http://schemas.microsoft.com/office/drawing/2014/main" id="{6368066D-7244-0D02-0AC5-14D6134BF676}"/>
              </a:ext>
            </a:extLst>
          </p:cNvPr>
          <p:cNvCxnSpPr>
            <a:cxnSpLocks/>
            <a:stCxn id="195" idx="6"/>
            <a:endCxn id="203" idx="2"/>
          </p:cNvCxnSpPr>
          <p:nvPr/>
        </p:nvCxnSpPr>
        <p:spPr>
          <a:xfrm flipV="1">
            <a:off x="9425507" y="1591196"/>
            <a:ext cx="622644" cy="674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98849830-F8A2-475F-C0F0-113B48717D43}"/>
              </a:ext>
            </a:extLst>
          </p:cNvPr>
          <p:cNvCxnSpPr>
            <a:cxnSpLocks/>
            <a:stCxn id="195" idx="6"/>
            <a:endCxn id="204" idx="2"/>
          </p:cNvCxnSpPr>
          <p:nvPr/>
        </p:nvCxnSpPr>
        <p:spPr>
          <a:xfrm>
            <a:off x="9425507" y="2265900"/>
            <a:ext cx="552638" cy="557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Ellipse 206">
            <a:extLst>
              <a:ext uri="{FF2B5EF4-FFF2-40B4-BE49-F238E27FC236}">
                <a16:creationId xmlns:a16="http://schemas.microsoft.com/office/drawing/2014/main" id="{D5E63651-E0EC-A33F-249F-F3A5D486195F}"/>
              </a:ext>
            </a:extLst>
          </p:cNvPr>
          <p:cNvSpPr/>
          <p:nvPr/>
        </p:nvSpPr>
        <p:spPr>
          <a:xfrm>
            <a:off x="12822027" y="3186696"/>
            <a:ext cx="2048949" cy="885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Ellipse 207">
            <a:extLst>
              <a:ext uri="{FF2B5EF4-FFF2-40B4-BE49-F238E27FC236}">
                <a16:creationId xmlns:a16="http://schemas.microsoft.com/office/drawing/2014/main" id="{69BFA8EE-AE08-201C-4E5C-253A00EBF033}"/>
              </a:ext>
            </a:extLst>
          </p:cNvPr>
          <p:cNvSpPr/>
          <p:nvPr/>
        </p:nvSpPr>
        <p:spPr>
          <a:xfrm>
            <a:off x="12844094" y="4113634"/>
            <a:ext cx="2010019" cy="885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4AB72F5C-EA54-7722-21DF-33B7F42051E7}"/>
              </a:ext>
            </a:extLst>
          </p:cNvPr>
          <p:cNvCxnSpPr>
            <a:cxnSpLocks/>
            <a:stCxn id="199" idx="6"/>
            <a:endCxn id="207" idx="2"/>
          </p:cNvCxnSpPr>
          <p:nvPr/>
        </p:nvCxnSpPr>
        <p:spPr>
          <a:xfrm flipV="1">
            <a:off x="12094337" y="3629491"/>
            <a:ext cx="727690" cy="384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>
            <a:extLst>
              <a:ext uri="{FF2B5EF4-FFF2-40B4-BE49-F238E27FC236}">
                <a16:creationId xmlns:a16="http://schemas.microsoft.com/office/drawing/2014/main" id="{E2965595-E080-123D-8A18-09A29F901638}"/>
              </a:ext>
            </a:extLst>
          </p:cNvPr>
          <p:cNvCxnSpPr>
            <a:cxnSpLocks/>
            <a:stCxn id="199" idx="6"/>
            <a:endCxn id="208" idx="2"/>
          </p:cNvCxnSpPr>
          <p:nvPr/>
        </p:nvCxnSpPr>
        <p:spPr>
          <a:xfrm>
            <a:off x="12094337" y="4013574"/>
            <a:ext cx="749757" cy="54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Ellipse 210">
            <a:extLst>
              <a:ext uri="{FF2B5EF4-FFF2-40B4-BE49-F238E27FC236}">
                <a16:creationId xmlns:a16="http://schemas.microsoft.com/office/drawing/2014/main" id="{23DB6C10-F464-A2F0-AAA9-D61BFACBA8C4}"/>
              </a:ext>
            </a:extLst>
          </p:cNvPr>
          <p:cNvSpPr/>
          <p:nvPr/>
        </p:nvSpPr>
        <p:spPr>
          <a:xfrm>
            <a:off x="5166739" y="7340557"/>
            <a:ext cx="2070421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Ellipse 211">
            <a:extLst>
              <a:ext uri="{FF2B5EF4-FFF2-40B4-BE49-F238E27FC236}">
                <a16:creationId xmlns:a16="http://schemas.microsoft.com/office/drawing/2014/main" id="{D7FF78A6-A04D-B508-DF71-223FAE5279F1}"/>
              </a:ext>
            </a:extLst>
          </p:cNvPr>
          <p:cNvSpPr/>
          <p:nvPr/>
        </p:nvSpPr>
        <p:spPr>
          <a:xfrm>
            <a:off x="5171771" y="9486386"/>
            <a:ext cx="2111468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B96C88E-D942-C7A1-592F-E3F61F40BCA7}"/>
              </a:ext>
            </a:extLst>
          </p:cNvPr>
          <p:cNvCxnSpPr>
            <a:cxnSpLocks/>
            <a:stCxn id="184" idx="6"/>
            <a:endCxn id="211" idx="2"/>
          </p:cNvCxnSpPr>
          <p:nvPr/>
        </p:nvCxnSpPr>
        <p:spPr>
          <a:xfrm flipV="1">
            <a:off x="4886139" y="7944133"/>
            <a:ext cx="280600" cy="1129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4C2DD93-C0CC-8A33-1D54-53107A66FDD1}"/>
              </a:ext>
            </a:extLst>
          </p:cNvPr>
          <p:cNvCxnSpPr>
            <a:cxnSpLocks/>
            <a:stCxn id="184" idx="6"/>
            <a:endCxn id="212" idx="2"/>
          </p:cNvCxnSpPr>
          <p:nvPr/>
        </p:nvCxnSpPr>
        <p:spPr>
          <a:xfrm>
            <a:off x="4886139" y="9073483"/>
            <a:ext cx="285632" cy="1016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Ellipse 214">
            <a:extLst>
              <a:ext uri="{FF2B5EF4-FFF2-40B4-BE49-F238E27FC236}">
                <a16:creationId xmlns:a16="http://schemas.microsoft.com/office/drawing/2014/main" id="{00D199D6-238A-3EAC-A2E3-9172E321F4AA}"/>
              </a:ext>
            </a:extLst>
          </p:cNvPr>
          <p:cNvSpPr/>
          <p:nvPr/>
        </p:nvSpPr>
        <p:spPr>
          <a:xfrm>
            <a:off x="7283436" y="6530530"/>
            <a:ext cx="2070224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Ellipse 215">
            <a:extLst>
              <a:ext uri="{FF2B5EF4-FFF2-40B4-BE49-F238E27FC236}">
                <a16:creationId xmlns:a16="http://schemas.microsoft.com/office/drawing/2014/main" id="{AA00A025-A408-B364-D549-CC75F8C8B26F}"/>
              </a:ext>
            </a:extLst>
          </p:cNvPr>
          <p:cNvSpPr/>
          <p:nvPr/>
        </p:nvSpPr>
        <p:spPr>
          <a:xfrm>
            <a:off x="7352292" y="8209797"/>
            <a:ext cx="2070224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7" name="Connecteur droit 216">
            <a:extLst>
              <a:ext uri="{FF2B5EF4-FFF2-40B4-BE49-F238E27FC236}">
                <a16:creationId xmlns:a16="http://schemas.microsoft.com/office/drawing/2014/main" id="{6798B454-C8A7-02CB-BF77-EDE493BBFB2A}"/>
              </a:ext>
            </a:extLst>
          </p:cNvPr>
          <p:cNvCxnSpPr>
            <a:cxnSpLocks/>
            <a:stCxn id="211" idx="6"/>
            <a:endCxn id="215" idx="2"/>
          </p:cNvCxnSpPr>
          <p:nvPr/>
        </p:nvCxnSpPr>
        <p:spPr>
          <a:xfrm flipV="1">
            <a:off x="7237160" y="7134106"/>
            <a:ext cx="46276" cy="810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>
            <a:extLst>
              <a:ext uri="{FF2B5EF4-FFF2-40B4-BE49-F238E27FC236}">
                <a16:creationId xmlns:a16="http://schemas.microsoft.com/office/drawing/2014/main" id="{95474358-13C4-8B63-E168-14149D0BA9EC}"/>
              </a:ext>
            </a:extLst>
          </p:cNvPr>
          <p:cNvCxnSpPr>
            <a:cxnSpLocks/>
            <a:stCxn id="211" idx="6"/>
            <a:endCxn id="216" idx="2"/>
          </p:cNvCxnSpPr>
          <p:nvPr/>
        </p:nvCxnSpPr>
        <p:spPr>
          <a:xfrm>
            <a:off x="7237160" y="7944133"/>
            <a:ext cx="115132" cy="869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Ellipse 218">
            <a:extLst>
              <a:ext uri="{FF2B5EF4-FFF2-40B4-BE49-F238E27FC236}">
                <a16:creationId xmlns:a16="http://schemas.microsoft.com/office/drawing/2014/main" id="{52E6BF60-44C4-42B0-06DF-48922D787DAD}"/>
              </a:ext>
            </a:extLst>
          </p:cNvPr>
          <p:cNvSpPr/>
          <p:nvPr/>
        </p:nvSpPr>
        <p:spPr>
          <a:xfrm>
            <a:off x="10024111" y="5915692"/>
            <a:ext cx="2070225" cy="12131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Ellipse 219">
            <a:extLst>
              <a:ext uri="{FF2B5EF4-FFF2-40B4-BE49-F238E27FC236}">
                <a16:creationId xmlns:a16="http://schemas.microsoft.com/office/drawing/2014/main" id="{ED78396B-1537-5A44-D09D-0CAA23908DE5}"/>
              </a:ext>
            </a:extLst>
          </p:cNvPr>
          <p:cNvSpPr/>
          <p:nvPr/>
        </p:nvSpPr>
        <p:spPr>
          <a:xfrm>
            <a:off x="10048348" y="7160548"/>
            <a:ext cx="2070224" cy="12131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B39E6A6C-E6E0-31EA-A7C6-7BD7E7B004E3}"/>
              </a:ext>
            </a:extLst>
          </p:cNvPr>
          <p:cNvCxnSpPr>
            <a:cxnSpLocks/>
            <a:stCxn id="215" idx="6"/>
            <a:endCxn id="219" idx="2"/>
          </p:cNvCxnSpPr>
          <p:nvPr/>
        </p:nvCxnSpPr>
        <p:spPr>
          <a:xfrm flipV="1">
            <a:off x="9353660" y="6522254"/>
            <a:ext cx="670451" cy="6118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>
            <a:extLst>
              <a:ext uri="{FF2B5EF4-FFF2-40B4-BE49-F238E27FC236}">
                <a16:creationId xmlns:a16="http://schemas.microsoft.com/office/drawing/2014/main" id="{E2FF9A98-591E-7D83-9C3F-98F2DBB25451}"/>
              </a:ext>
            </a:extLst>
          </p:cNvPr>
          <p:cNvCxnSpPr>
            <a:cxnSpLocks/>
            <a:stCxn id="215" idx="6"/>
            <a:endCxn id="220" idx="2"/>
          </p:cNvCxnSpPr>
          <p:nvPr/>
        </p:nvCxnSpPr>
        <p:spPr>
          <a:xfrm>
            <a:off x="9353660" y="7134106"/>
            <a:ext cx="694688" cy="633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786B2C03-BAE1-CA4C-E178-85ADF75A84FA}"/>
              </a:ext>
            </a:extLst>
          </p:cNvPr>
          <p:cNvCxnSpPr>
            <a:cxnSpLocks/>
            <a:stCxn id="188" idx="1"/>
            <a:endCxn id="191" idx="6"/>
          </p:cNvCxnSpPr>
          <p:nvPr/>
        </p:nvCxnSpPr>
        <p:spPr>
          <a:xfrm flipH="1" flipV="1">
            <a:off x="7189538" y="594900"/>
            <a:ext cx="8088660" cy="56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eur droit 223">
            <a:extLst>
              <a:ext uri="{FF2B5EF4-FFF2-40B4-BE49-F238E27FC236}">
                <a16:creationId xmlns:a16="http://schemas.microsoft.com/office/drawing/2014/main" id="{977BE1EF-D2CC-1C7D-C22F-085CCA956D70}"/>
              </a:ext>
            </a:extLst>
          </p:cNvPr>
          <p:cNvCxnSpPr>
            <a:cxnSpLocks/>
            <a:stCxn id="233" idx="1"/>
            <a:endCxn id="203" idx="6"/>
          </p:cNvCxnSpPr>
          <p:nvPr/>
        </p:nvCxnSpPr>
        <p:spPr>
          <a:xfrm flipH="1" flipV="1">
            <a:off x="12118572" y="1591196"/>
            <a:ext cx="3159626" cy="19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>
            <a:extLst>
              <a:ext uri="{FF2B5EF4-FFF2-40B4-BE49-F238E27FC236}">
                <a16:creationId xmlns:a16="http://schemas.microsoft.com/office/drawing/2014/main" id="{CBE15A8B-5DBC-2482-D9C0-B4D17D4EFEBA}"/>
              </a:ext>
            </a:extLst>
          </p:cNvPr>
          <p:cNvCxnSpPr>
            <a:cxnSpLocks/>
            <a:stCxn id="234" idx="1"/>
            <a:endCxn id="204" idx="6"/>
          </p:cNvCxnSpPr>
          <p:nvPr/>
        </p:nvCxnSpPr>
        <p:spPr>
          <a:xfrm flipH="1">
            <a:off x="12118572" y="2818814"/>
            <a:ext cx="3159626" cy="43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eur droit 225">
            <a:extLst>
              <a:ext uri="{FF2B5EF4-FFF2-40B4-BE49-F238E27FC236}">
                <a16:creationId xmlns:a16="http://schemas.microsoft.com/office/drawing/2014/main" id="{9BCE7A98-4808-EFCC-96C1-6795650B5E57}"/>
              </a:ext>
            </a:extLst>
          </p:cNvPr>
          <p:cNvCxnSpPr>
            <a:cxnSpLocks/>
            <a:stCxn id="235" idx="1"/>
            <a:endCxn id="207" idx="6"/>
          </p:cNvCxnSpPr>
          <p:nvPr/>
        </p:nvCxnSpPr>
        <p:spPr>
          <a:xfrm flipH="1">
            <a:off x="14870976" y="3629490"/>
            <a:ext cx="42373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>
            <a:extLst>
              <a:ext uri="{FF2B5EF4-FFF2-40B4-BE49-F238E27FC236}">
                <a16:creationId xmlns:a16="http://schemas.microsoft.com/office/drawing/2014/main" id="{7A70FCAF-B4AF-44F8-5CCC-6D326FD3C414}"/>
              </a:ext>
            </a:extLst>
          </p:cNvPr>
          <p:cNvCxnSpPr>
            <a:cxnSpLocks/>
            <a:stCxn id="237" idx="1"/>
            <a:endCxn id="200" idx="6"/>
          </p:cNvCxnSpPr>
          <p:nvPr/>
        </p:nvCxnSpPr>
        <p:spPr>
          <a:xfrm flipH="1">
            <a:off x="12075521" y="5191719"/>
            <a:ext cx="3219188" cy="1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droit 227">
            <a:extLst>
              <a:ext uri="{FF2B5EF4-FFF2-40B4-BE49-F238E27FC236}">
                <a16:creationId xmlns:a16="http://schemas.microsoft.com/office/drawing/2014/main" id="{2932F44D-0B93-4E0F-A94B-BDAC89659AC1}"/>
              </a:ext>
            </a:extLst>
          </p:cNvPr>
          <p:cNvCxnSpPr>
            <a:cxnSpLocks/>
            <a:stCxn id="238" idx="1"/>
            <a:endCxn id="219" idx="6"/>
          </p:cNvCxnSpPr>
          <p:nvPr/>
        </p:nvCxnSpPr>
        <p:spPr>
          <a:xfrm flipH="1" flipV="1">
            <a:off x="12094336" y="6522254"/>
            <a:ext cx="3200915" cy="8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228">
            <a:extLst>
              <a:ext uri="{FF2B5EF4-FFF2-40B4-BE49-F238E27FC236}">
                <a16:creationId xmlns:a16="http://schemas.microsoft.com/office/drawing/2014/main" id="{9256210C-AD45-D56A-FE83-12D445E5B650}"/>
              </a:ext>
            </a:extLst>
          </p:cNvPr>
          <p:cNvCxnSpPr>
            <a:cxnSpLocks/>
            <a:stCxn id="239" idx="1"/>
            <a:endCxn id="220" idx="6"/>
          </p:cNvCxnSpPr>
          <p:nvPr/>
        </p:nvCxnSpPr>
        <p:spPr>
          <a:xfrm flipH="1" flipV="1">
            <a:off x="12118572" y="7767110"/>
            <a:ext cx="3159626" cy="70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229">
            <a:extLst>
              <a:ext uri="{FF2B5EF4-FFF2-40B4-BE49-F238E27FC236}">
                <a16:creationId xmlns:a16="http://schemas.microsoft.com/office/drawing/2014/main" id="{EAAA771A-D8AB-EF1A-DEA9-C30A97950B21}"/>
              </a:ext>
            </a:extLst>
          </p:cNvPr>
          <p:cNvCxnSpPr>
            <a:cxnSpLocks/>
            <a:stCxn id="236" idx="1"/>
            <a:endCxn id="208" idx="6"/>
          </p:cNvCxnSpPr>
          <p:nvPr/>
        </p:nvCxnSpPr>
        <p:spPr>
          <a:xfrm flipH="1" flipV="1">
            <a:off x="14854113" y="4556429"/>
            <a:ext cx="441138" cy="2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>
            <a:extLst>
              <a:ext uri="{FF2B5EF4-FFF2-40B4-BE49-F238E27FC236}">
                <a16:creationId xmlns:a16="http://schemas.microsoft.com/office/drawing/2014/main" id="{1C26467C-8EEB-96B8-DD59-D2DEF5BDA64D}"/>
              </a:ext>
            </a:extLst>
          </p:cNvPr>
          <p:cNvCxnSpPr>
            <a:cxnSpLocks/>
            <a:stCxn id="240" idx="1"/>
            <a:endCxn id="216" idx="6"/>
          </p:cNvCxnSpPr>
          <p:nvPr/>
        </p:nvCxnSpPr>
        <p:spPr>
          <a:xfrm flipH="1">
            <a:off x="9422516" y="8813373"/>
            <a:ext cx="58721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eur droit 231">
            <a:extLst>
              <a:ext uri="{FF2B5EF4-FFF2-40B4-BE49-F238E27FC236}">
                <a16:creationId xmlns:a16="http://schemas.microsoft.com/office/drawing/2014/main" id="{E832BD52-3AC1-BBC1-233C-5D26B96162C9}"/>
              </a:ext>
            </a:extLst>
          </p:cNvPr>
          <p:cNvCxnSpPr>
            <a:cxnSpLocks/>
            <a:stCxn id="241" idx="1"/>
            <a:endCxn id="212" idx="6"/>
          </p:cNvCxnSpPr>
          <p:nvPr/>
        </p:nvCxnSpPr>
        <p:spPr>
          <a:xfrm flipH="1" flipV="1">
            <a:off x="7283239" y="10089962"/>
            <a:ext cx="8011470" cy="25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35AD54B-FAB2-F85D-E5E1-5BDF4E4C8879}"/>
              </a:ext>
            </a:extLst>
          </p:cNvPr>
          <p:cNvSpPr/>
          <p:nvPr/>
        </p:nvSpPr>
        <p:spPr>
          <a:xfrm>
            <a:off x="15278198" y="1391882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US, 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3F5DC2C-0888-1B98-E95E-F18DE45B0FB4}"/>
              </a:ext>
            </a:extLst>
          </p:cNvPr>
          <p:cNvSpPr/>
          <p:nvPr/>
        </p:nvSpPr>
        <p:spPr>
          <a:xfrm>
            <a:off x="15278198" y="2617567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B6784A6-C66C-29F4-5ACA-73A44DCC34D5}"/>
              </a:ext>
            </a:extLst>
          </p:cNvPr>
          <p:cNvSpPr/>
          <p:nvPr/>
        </p:nvSpPr>
        <p:spPr>
          <a:xfrm>
            <a:off x="15294709" y="3428243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US, 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80B08C7B-713E-6800-0ECC-AC589FA9742A}"/>
              </a:ext>
            </a:extLst>
          </p:cNvPr>
          <p:cNvSpPr/>
          <p:nvPr/>
        </p:nvSpPr>
        <p:spPr>
          <a:xfrm>
            <a:off x="15295251" y="4358094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A822E0A-95D5-494E-F6EC-096FCF472D7B}"/>
              </a:ext>
            </a:extLst>
          </p:cNvPr>
          <p:cNvSpPr/>
          <p:nvPr/>
        </p:nvSpPr>
        <p:spPr>
          <a:xfrm>
            <a:off x="15294709" y="4990472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FD2E34DD-B40E-41E5-BC99-BB9424E4CF6B}"/>
              </a:ext>
            </a:extLst>
          </p:cNvPr>
          <p:cNvSpPr/>
          <p:nvPr/>
        </p:nvSpPr>
        <p:spPr>
          <a:xfrm>
            <a:off x="15295251" y="6329283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US, 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6F5C7DB-3FE1-0A26-34E8-B001418141E7}"/>
              </a:ext>
            </a:extLst>
          </p:cNvPr>
          <p:cNvSpPr/>
          <p:nvPr/>
        </p:nvSpPr>
        <p:spPr>
          <a:xfrm>
            <a:off x="15278198" y="7572933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8EF4499-E35D-42C2-A975-C91AAE87A65D}"/>
              </a:ext>
            </a:extLst>
          </p:cNvPr>
          <p:cNvSpPr/>
          <p:nvPr/>
        </p:nvSpPr>
        <p:spPr>
          <a:xfrm>
            <a:off x="15294709" y="8612126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9684234-1AC6-4917-C5DB-DBD89379A7A9}"/>
              </a:ext>
            </a:extLst>
          </p:cNvPr>
          <p:cNvSpPr/>
          <p:nvPr/>
        </p:nvSpPr>
        <p:spPr>
          <a:xfrm>
            <a:off x="15294709" y="9913859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ZoneTexte 241">
            <a:extLst>
              <a:ext uri="{FF2B5EF4-FFF2-40B4-BE49-F238E27FC236}">
                <a16:creationId xmlns:a16="http://schemas.microsoft.com/office/drawing/2014/main" id="{2AAE7F05-B1A8-CA09-40A2-912F9BEBBA62}"/>
              </a:ext>
            </a:extLst>
          </p:cNvPr>
          <p:cNvSpPr txBox="1"/>
          <p:nvPr/>
        </p:nvSpPr>
        <p:spPr>
          <a:xfrm>
            <a:off x="4429232" y="716947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ZoneTexte 242">
            <a:extLst>
              <a:ext uri="{FF2B5EF4-FFF2-40B4-BE49-F238E27FC236}">
                <a16:creationId xmlns:a16="http://schemas.microsoft.com/office/drawing/2014/main" id="{CD841222-3770-D241-3282-8205F4790D63}"/>
              </a:ext>
            </a:extLst>
          </p:cNvPr>
          <p:cNvSpPr txBox="1"/>
          <p:nvPr/>
        </p:nvSpPr>
        <p:spPr>
          <a:xfrm>
            <a:off x="6678919" y="2301200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DD129FD2-04C5-2146-D19F-F54F258FFC08}"/>
              </a:ext>
            </a:extLst>
          </p:cNvPr>
          <p:cNvSpPr txBox="1"/>
          <p:nvPr/>
        </p:nvSpPr>
        <p:spPr>
          <a:xfrm>
            <a:off x="9365140" y="1433644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CA65EEE0-36A0-D3A7-87FD-71D974051BD8}"/>
              </a:ext>
            </a:extLst>
          </p:cNvPr>
          <p:cNvSpPr txBox="1"/>
          <p:nvPr/>
        </p:nvSpPr>
        <p:spPr>
          <a:xfrm>
            <a:off x="9489216" y="3750365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6008DDC1-A6CE-3CED-E89B-F26248C61030}"/>
              </a:ext>
            </a:extLst>
          </p:cNvPr>
          <p:cNvSpPr txBox="1"/>
          <p:nvPr/>
        </p:nvSpPr>
        <p:spPr>
          <a:xfrm>
            <a:off x="12170721" y="3445442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34897165-1778-C820-93CF-738D79D5971B}"/>
              </a:ext>
            </a:extLst>
          </p:cNvPr>
          <p:cNvSpPr txBox="1"/>
          <p:nvPr/>
        </p:nvSpPr>
        <p:spPr>
          <a:xfrm>
            <a:off x="4486327" y="8183004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ACD1188F-32C4-1FF5-8EC4-CDD89D93EE99}"/>
              </a:ext>
            </a:extLst>
          </p:cNvPr>
          <p:cNvSpPr txBox="1"/>
          <p:nvPr/>
        </p:nvSpPr>
        <p:spPr>
          <a:xfrm>
            <a:off x="6766829" y="7119351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ZoneTexte 248">
            <a:extLst>
              <a:ext uri="{FF2B5EF4-FFF2-40B4-BE49-F238E27FC236}">
                <a16:creationId xmlns:a16="http://schemas.microsoft.com/office/drawing/2014/main" id="{F8BF5E30-04E2-064F-3F18-6CDF27CDF649}"/>
              </a:ext>
            </a:extLst>
          </p:cNvPr>
          <p:cNvSpPr txBox="1"/>
          <p:nvPr/>
        </p:nvSpPr>
        <p:spPr>
          <a:xfrm>
            <a:off x="9300874" y="6390218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9E8FD7E1-9F13-9F81-20CB-29785519F521}"/>
              </a:ext>
            </a:extLst>
          </p:cNvPr>
          <p:cNvSpPr txBox="1"/>
          <p:nvPr/>
        </p:nvSpPr>
        <p:spPr>
          <a:xfrm>
            <a:off x="4101369" y="2450260"/>
            <a:ext cx="102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C41970FD-CA46-20E7-F4A6-17F2E6B9E361}"/>
              </a:ext>
            </a:extLst>
          </p:cNvPr>
          <p:cNvSpPr txBox="1"/>
          <p:nvPr/>
        </p:nvSpPr>
        <p:spPr>
          <a:xfrm>
            <a:off x="6479896" y="3731900"/>
            <a:ext cx="93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ZoneTexte 251">
            <a:extLst>
              <a:ext uri="{FF2B5EF4-FFF2-40B4-BE49-F238E27FC236}">
                <a16:creationId xmlns:a16="http://schemas.microsoft.com/office/drawing/2014/main" id="{5BEE4F70-E76B-15D8-65FA-365DDEA4D6A1}"/>
              </a:ext>
            </a:extLst>
          </p:cNvPr>
          <p:cNvSpPr txBox="1"/>
          <p:nvPr/>
        </p:nvSpPr>
        <p:spPr>
          <a:xfrm>
            <a:off x="9119566" y="2619945"/>
            <a:ext cx="880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ZoneTexte 252">
            <a:extLst>
              <a:ext uri="{FF2B5EF4-FFF2-40B4-BE49-F238E27FC236}">
                <a16:creationId xmlns:a16="http://schemas.microsoft.com/office/drawing/2014/main" id="{0E65B552-5D3B-0037-EC9C-175BD5E1B686}"/>
              </a:ext>
            </a:extLst>
          </p:cNvPr>
          <p:cNvSpPr txBox="1"/>
          <p:nvPr/>
        </p:nvSpPr>
        <p:spPr>
          <a:xfrm>
            <a:off x="9070145" y="4823190"/>
            <a:ext cx="937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F69A23F7-F9C7-EF23-31E0-B8144CA9D489}"/>
              </a:ext>
            </a:extLst>
          </p:cNvPr>
          <p:cNvSpPr txBox="1"/>
          <p:nvPr/>
        </p:nvSpPr>
        <p:spPr>
          <a:xfrm>
            <a:off x="12000612" y="4358094"/>
            <a:ext cx="880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ZoneTexte 255">
            <a:extLst>
              <a:ext uri="{FF2B5EF4-FFF2-40B4-BE49-F238E27FC236}">
                <a16:creationId xmlns:a16="http://schemas.microsoft.com/office/drawing/2014/main" id="{A46ED880-B913-F8C1-89C4-15CC74C5A1C4}"/>
              </a:ext>
            </a:extLst>
          </p:cNvPr>
          <p:cNvSpPr txBox="1"/>
          <p:nvPr/>
        </p:nvSpPr>
        <p:spPr>
          <a:xfrm>
            <a:off x="9133614" y="7499751"/>
            <a:ext cx="880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C00A6E76-32C4-D549-5CA5-63030305B250}"/>
              </a:ext>
            </a:extLst>
          </p:cNvPr>
          <p:cNvSpPr txBox="1"/>
          <p:nvPr/>
        </p:nvSpPr>
        <p:spPr>
          <a:xfrm>
            <a:off x="6555520" y="8471260"/>
            <a:ext cx="92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ZoneTexte 257">
            <a:extLst>
              <a:ext uri="{FF2B5EF4-FFF2-40B4-BE49-F238E27FC236}">
                <a16:creationId xmlns:a16="http://schemas.microsoft.com/office/drawing/2014/main" id="{B849F56B-844A-E790-0FE8-56D98C507CB1}"/>
              </a:ext>
            </a:extLst>
          </p:cNvPr>
          <p:cNvSpPr txBox="1"/>
          <p:nvPr/>
        </p:nvSpPr>
        <p:spPr>
          <a:xfrm>
            <a:off x="4253783" y="9577219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bpos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E85E0D2-294B-696E-F4FC-3BB8F7645E5F}"/>
              </a:ext>
            </a:extLst>
          </p:cNvPr>
          <p:cNvSpPr/>
          <p:nvPr/>
        </p:nvSpPr>
        <p:spPr>
          <a:xfrm>
            <a:off x="16511" y="15706584"/>
            <a:ext cx="2252827" cy="150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displayed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Ellipse 259">
            <a:extLst>
              <a:ext uri="{FF2B5EF4-FFF2-40B4-BE49-F238E27FC236}">
                <a16:creationId xmlns:a16="http://schemas.microsoft.com/office/drawing/2014/main" id="{A032C0EF-A45B-B090-5CE5-F44E175228B3}"/>
              </a:ext>
            </a:extLst>
          </p:cNvPr>
          <p:cNvSpPr/>
          <p:nvPr/>
        </p:nvSpPr>
        <p:spPr>
          <a:xfrm>
            <a:off x="2930423" y="19382639"/>
            <a:ext cx="1972227" cy="1084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Ellipse 260">
            <a:extLst>
              <a:ext uri="{FF2B5EF4-FFF2-40B4-BE49-F238E27FC236}">
                <a16:creationId xmlns:a16="http://schemas.microsoft.com/office/drawing/2014/main" id="{B433314C-6E69-D41A-1DD2-306B8425B15A}"/>
              </a:ext>
            </a:extLst>
          </p:cNvPr>
          <p:cNvSpPr/>
          <p:nvPr/>
        </p:nvSpPr>
        <p:spPr>
          <a:xfrm>
            <a:off x="2748256" y="12057157"/>
            <a:ext cx="1972227" cy="10845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86FFAB8F-FBAB-B704-0B03-220C8F8520B8}"/>
              </a:ext>
            </a:extLst>
          </p:cNvPr>
          <p:cNvCxnSpPr>
            <a:cxnSpLocks/>
            <a:stCxn id="259" idx="3"/>
            <a:endCxn id="261" idx="2"/>
          </p:cNvCxnSpPr>
          <p:nvPr/>
        </p:nvCxnSpPr>
        <p:spPr>
          <a:xfrm flipV="1">
            <a:off x="2269338" y="12599450"/>
            <a:ext cx="478918" cy="3859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13DF6809-1B38-BB77-4984-26353EF77321}"/>
              </a:ext>
            </a:extLst>
          </p:cNvPr>
          <p:cNvCxnSpPr>
            <a:cxnSpLocks/>
            <a:stCxn id="260" idx="2"/>
            <a:endCxn id="259" idx="3"/>
          </p:cNvCxnSpPr>
          <p:nvPr/>
        </p:nvCxnSpPr>
        <p:spPr>
          <a:xfrm flipH="1" flipV="1">
            <a:off x="2269338" y="16459082"/>
            <a:ext cx="661085" cy="3465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8FFB7247-95CD-E99B-CDB3-16C01DF64BE4}"/>
              </a:ext>
            </a:extLst>
          </p:cNvPr>
          <p:cNvSpPr/>
          <p:nvPr/>
        </p:nvSpPr>
        <p:spPr>
          <a:xfrm>
            <a:off x="15311762" y="11268204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US, 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ZoneTexte 264">
            <a:extLst>
              <a:ext uri="{FF2B5EF4-FFF2-40B4-BE49-F238E27FC236}">
                <a16:creationId xmlns:a16="http://schemas.microsoft.com/office/drawing/2014/main" id="{99DA28B8-829C-1D23-6939-0F8854EA6CB8}"/>
              </a:ext>
            </a:extLst>
          </p:cNvPr>
          <p:cNvSpPr txBox="1"/>
          <p:nvPr/>
        </p:nvSpPr>
        <p:spPr>
          <a:xfrm>
            <a:off x="1932651" y="13732721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ZoneTexte 265">
            <a:extLst>
              <a:ext uri="{FF2B5EF4-FFF2-40B4-BE49-F238E27FC236}">
                <a16:creationId xmlns:a16="http://schemas.microsoft.com/office/drawing/2014/main" id="{49469AF5-6BD7-BC39-B9A0-87714407FDDF}"/>
              </a:ext>
            </a:extLst>
          </p:cNvPr>
          <p:cNvSpPr txBox="1"/>
          <p:nvPr/>
        </p:nvSpPr>
        <p:spPr>
          <a:xfrm>
            <a:off x="1775694" y="18773039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DA505FAA-1C17-F175-84B3-C343ACF8C647}"/>
              </a:ext>
            </a:extLst>
          </p:cNvPr>
          <p:cNvSpPr/>
          <p:nvPr/>
        </p:nvSpPr>
        <p:spPr>
          <a:xfrm>
            <a:off x="5135628" y="10851450"/>
            <a:ext cx="2070421" cy="11897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D90F7C63-1A87-50B7-D79B-A9164449D62D}"/>
              </a:ext>
            </a:extLst>
          </p:cNvPr>
          <p:cNvSpPr/>
          <p:nvPr/>
        </p:nvSpPr>
        <p:spPr>
          <a:xfrm>
            <a:off x="5135627" y="13465754"/>
            <a:ext cx="2070421" cy="12071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4EADC00B-5A5D-FB43-1CE1-416A11B8BADF}"/>
              </a:ext>
            </a:extLst>
          </p:cNvPr>
          <p:cNvCxnSpPr>
            <a:cxnSpLocks/>
            <a:stCxn id="261" idx="6"/>
            <a:endCxn id="267" idx="2"/>
          </p:cNvCxnSpPr>
          <p:nvPr/>
        </p:nvCxnSpPr>
        <p:spPr>
          <a:xfrm flipV="1">
            <a:off x="4720483" y="11446350"/>
            <a:ext cx="415145" cy="11531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5EB73AFC-2DB5-675F-36E3-1E3D31A112DD}"/>
              </a:ext>
            </a:extLst>
          </p:cNvPr>
          <p:cNvCxnSpPr>
            <a:cxnSpLocks/>
            <a:stCxn id="261" idx="6"/>
            <a:endCxn id="268" idx="2"/>
          </p:cNvCxnSpPr>
          <p:nvPr/>
        </p:nvCxnSpPr>
        <p:spPr>
          <a:xfrm>
            <a:off x="4720483" y="12599450"/>
            <a:ext cx="415144" cy="1469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Ellipse 270">
            <a:extLst>
              <a:ext uri="{FF2B5EF4-FFF2-40B4-BE49-F238E27FC236}">
                <a16:creationId xmlns:a16="http://schemas.microsoft.com/office/drawing/2014/main" id="{2612FBBE-9112-6300-F08F-06876119F535}"/>
              </a:ext>
            </a:extLst>
          </p:cNvPr>
          <p:cNvSpPr/>
          <p:nvPr/>
        </p:nvSpPr>
        <p:spPr>
          <a:xfrm>
            <a:off x="7371597" y="12523397"/>
            <a:ext cx="2070421" cy="11879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F4258DE6-D638-F5DC-5D06-EF11C02AC2BA}"/>
              </a:ext>
            </a:extLst>
          </p:cNvPr>
          <p:cNvSpPr/>
          <p:nvPr/>
        </p:nvSpPr>
        <p:spPr>
          <a:xfrm>
            <a:off x="7435401" y="14518522"/>
            <a:ext cx="2016009" cy="13047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valence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069FB401-4D43-9AFE-8BC9-74BA5F8A54CE}"/>
              </a:ext>
            </a:extLst>
          </p:cNvPr>
          <p:cNvCxnSpPr>
            <a:cxnSpLocks/>
            <a:stCxn id="268" idx="6"/>
            <a:endCxn id="271" idx="2"/>
          </p:cNvCxnSpPr>
          <p:nvPr/>
        </p:nvCxnSpPr>
        <p:spPr>
          <a:xfrm flipV="1">
            <a:off x="7206048" y="13117350"/>
            <a:ext cx="165549" cy="9519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eur droit 273">
            <a:extLst>
              <a:ext uri="{FF2B5EF4-FFF2-40B4-BE49-F238E27FC236}">
                <a16:creationId xmlns:a16="http://schemas.microsoft.com/office/drawing/2014/main" id="{B2102750-2D81-06A2-BB3E-2E2CF98F69B3}"/>
              </a:ext>
            </a:extLst>
          </p:cNvPr>
          <p:cNvCxnSpPr>
            <a:cxnSpLocks/>
            <a:stCxn id="268" idx="6"/>
            <a:endCxn id="272" idx="2"/>
          </p:cNvCxnSpPr>
          <p:nvPr/>
        </p:nvCxnSpPr>
        <p:spPr>
          <a:xfrm>
            <a:off x="7206048" y="14069330"/>
            <a:ext cx="229353" cy="1101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Ellipse 274">
            <a:extLst>
              <a:ext uri="{FF2B5EF4-FFF2-40B4-BE49-F238E27FC236}">
                <a16:creationId xmlns:a16="http://schemas.microsoft.com/office/drawing/2014/main" id="{BBAFAA81-681A-3E06-00AF-C36DEDF9490D}"/>
              </a:ext>
            </a:extLst>
          </p:cNvPr>
          <p:cNvSpPr/>
          <p:nvPr/>
        </p:nvSpPr>
        <p:spPr>
          <a:xfrm>
            <a:off x="10061899" y="14323472"/>
            <a:ext cx="2048949" cy="1083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778BD60B-595F-56D1-6BE6-684863BB9FFC}"/>
              </a:ext>
            </a:extLst>
          </p:cNvPr>
          <p:cNvSpPr/>
          <p:nvPr/>
        </p:nvSpPr>
        <p:spPr>
          <a:xfrm>
            <a:off x="10043083" y="15503257"/>
            <a:ext cx="2048949" cy="10832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7" name="Connecteur droit 276">
            <a:extLst>
              <a:ext uri="{FF2B5EF4-FFF2-40B4-BE49-F238E27FC236}">
                <a16:creationId xmlns:a16="http://schemas.microsoft.com/office/drawing/2014/main" id="{74F42B76-20D6-ECCF-029E-A16F4F0B0FE6}"/>
              </a:ext>
            </a:extLst>
          </p:cNvPr>
          <p:cNvCxnSpPr>
            <a:cxnSpLocks/>
            <a:stCxn id="272" idx="6"/>
            <a:endCxn id="275" idx="2"/>
          </p:cNvCxnSpPr>
          <p:nvPr/>
        </p:nvCxnSpPr>
        <p:spPr>
          <a:xfrm flipV="1">
            <a:off x="9451410" y="14865024"/>
            <a:ext cx="610489" cy="305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184B77CE-449A-5485-D344-E860F707886F}"/>
              </a:ext>
            </a:extLst>
          </p:cNvPr>
          <p:cNvCxnSpPr>
            <a:cxnSpLocks/>
            <a:stCxn id="272" idx="6"/>
            <a:endCxn id="276" idx="2"/>
          </p:cNvCxnSpPr>
          <p:nvPr/>
        </p:nvCxnSpPr>
        <p:spPr>
          <a:xfrm>
            <a:off x="9451410" y="15170904"/>
            <a:ext cx="591673" cy="8739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Ellipse 278">
            <a:extLst>
              <a:ext uri="{FF2B5EF4-FFF2-40B4-BE49-F238E27FC236}">
                <a16:creationId xmlns:a16="http://schemas.microsoft.com/office/drawing/2014/main" id="{ED21F8BA-1AE4-5FFC-D578-5CB07FC6C761}"/>
              </a:ext>
            </a:extLst>
          </p:cNvPr>
          <p:cNvSpPr/>
          <p:nvPr/>
        </p:nvSpPr>
        <p:spPr>
          <a:xfrm>
            <a:off x="10064662" y="11906951"/>
            <a:ext cx="2070421" cy="10713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12302843-9382-1D11-0B7D-0B592B5CDC47}"/>
              </a:ext>
            </a:extLst>
          </p:cNvPr>
          <p:cNvSpPr/>
          <p:nvPr/>
        </p:nvSpPr>
        <p:spPr>
          <a:xfrm>
            <a:off x="9994656" y="13133070"/>
            <a:ext cx="2140427" cy="1083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1" name="Connecteur droit 280">
            <a:extLst>
              <a:ext uri="{FF2B5EF4-FFF2-40B4-BE49-F238E27FC236}">
                <a16:creationId xmlns:a16="http://schemas.microsoft.com/office/drawing/2014/main" id="{B46EED80-86FA-7E82-D4E4-7776D352CECE}"/>
              </a:ext>
            </a:extLst>
          </p:cNvPr>
          <p:cNvCxnSpPr>
            <a:cxnSpLocks/>
            <a:stCxn id="271" idx="6"/>
            <a:endCxn id="279" idx="2"/>
          </p:cNvCxnSpPr>
          <p:nvPr/>
        </p:nvCxnSpPr>
        <p:spPr>
          <a:xfrm flipV="1">
            <a:off x="9442018" y="12442646"/>
            <a:ext cx="622644" cy="6747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onnecteur droit 281">
            <a:extLst>
              <a:ext uri="{FF2B5EF4-FFF2-40B4-BE49-F238E27FC236}">
                <a16:creationId xmlns:a16="http://schemas.microsoft.com/office/drawing/2014/main" id="{659913B8-DC54-4D5F-B7CE-37C1C72A4E2F}"/>
              </a:ext>
            </a:extLst>
          </p:cNvPr>
          <p:cNvCxnSpPr>
            <a:cxnSpLocks/>
            <a:stCxn id="271" idx="6"/>
            <a:endCxn id="280" idx="2"/>
          </p:cNvCxnSpPr>
          <p:nvPr/>
        </p:nvCxnSpPr>
        <p:spPr>
          <a:xfrm>
            <a:off x="9442018" y="13117350"/>
            <a:ext cx="552638" cy="557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Ellipse 282">
            <a:extLst>
              <a:ext uri="{FF2B5EF4-FFF2-40B4-BE49-F238E27FC236}">
                <a16:creationId xmlns:a16="http://schemas.microsoft.com/office/drawing/2014/main" id="{3D3F51B7-05D6-08D4-FDC5-E6E4AFC9BE5A}"/>
              </a:ext>
            </a:extLst>
          </p:cNvPr>
          <p:cNvSpPr/>
          <p:nvPr/>
        </p:nvSpPr>
        <p:spPr>
          <a:xfrm>
            <a:off x="5183250" y="18192007"/>
            <a:ext cx="2070421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6B12337A-9789-469A-C627-74C696ECA55F}"/>
              </a:ext>
            </a:extLst>
          </p:cNvPr>
          <p:cNvSpPr/>
          <p:nvPr/>
        </p:nvSpPr>
        <p:spPr>
          <a:xfrm>
            <a:off x="5188282" y="20337836"/>
            <a:ext cx="2111468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5" name="Connecteur droit 284">
            <a:extLst>
              <a:ext uri="{FF2B5EF4-FFF2-40B4-BE49-F238E27FC236}">
                <a16:creationId xmlns:a16="http://schemas.microsoft.com/office/drawing/2014/main" id="{47E61BEB-7B3C-93F3-28CF-604469CCD9CA}"/>
              </a:ext>
            </a:extLst>
          </p:cNvPr>
          <p:cNvCxnSpPr>
            <a:cxnSpLocks/>
            <a:stCxn id="260" idx="6"/>
            <a:endCxn id="283" idx="2"/>
          </p:cNvCxnSpPr>
          <p:nvPr/>
        </p:nvCxnSpPr>
        <p:spPr>
          <a:xfrm flipV="1">
            <a:off x="4902650" y="18795583"/>
            <a:ext cx="280600" cy="1129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285">
            <a:extLst>
              <a:ext uri="{FF2B5EF4-FFF2-40B4-BE49-F238E27FC236}">
                <a16:creationId xmlns:a16="http://schemas.microsoft.com/office/drawing/2014/main" id="{F513D160-3BC2-D8DA-A599-D250AB0D880E}"/>
              </a:ext>
            </a:extLst>
          </p:cNvPr>
          <p:cNvCxnSpPr>
            <a:cxnSpLocks/>
            <a:stCxn id="260" idx="6"/>
            <a:endCxn id="284" idx="2"/>
          </p:cNvCxnSpPr>
          <p:nvPr/>
        </p:nvCxnSpPr>
        <p:spPr>
          <a:xfrm>
            <a:off x="4902650" y="19924933"/>
            <a:ext cx="285632" cy="1016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Ellipse 286">
            <a:extLst>
              <a:ext uri="{FF2B5EF4-FFF2-40B4-BE49-F238E27FC236}">
                <a16:creationId xmlns:a16="http://schemas.microsoft.com/office/drawing/2014/main" id="{52C27C03-AA54-4A82-11D5-106C8828C116}"/>
              </a:ext>
            </a:extLst>
          </p:cNvPr>
          <p:cNvSpPr/>
          <p:nvPr/>
        </p:nvSpPr>
        <p:spPr>
          <a:xfrm>
            <a:off x="7299947" y="17381980"/>
            <a:ext cx="2070224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885B6CEF-248E-7FAA-E927-F12AC23F1CF0}"/>
              </a:ext>
            </a:extLst>
          </p:cNvPr>
          <p:cNvSpPr/>
          <p:nvPr/>
        </p:nvSpPr>
        <p:spPr>
          <a:xfrm>
            <a:off x="7368803" y="19061247"/>
            <a:ext cx="2070224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9" name="Connecteur droit 288">
            <a:extLst>
              <a:ext uri="{FF2B5EF4-FFF2-40B4-BE49-F238E27FC236}">
                <a16:creationId xmlns:a16="http://schemas.microsoft.com/office/drawing/2014/main" id="{85BC83DB-3F3F-496C-B80A-B0728558E35A}"/>
              </a:ext>
            </a:extLst>
          </p:cNvPr>
          <p:cNvCxnSpPr>
            <a:cxnSpLocks/>
            <a:stCxn id="283" idx="6"/>
            <a:endCxn id="287" idx="2"/>
          </p:cNvCxnSpPr>
          <p:nvPr/>
        </p:nvCxnSpPr>
        <p:spPr>
          <a:xfrm flipV="1">
            <a:off x="7253671" y="17985556"/>
            <a:ext cx="46276" cy="810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95CB547F-64AC-F9D5-5A93-CEFA96FFE70C}"/>
              </a:ext>
            </a:extLst>
          </p:cNvPr>
          <p:cNvCxnSpPr>
            <a:cxnSpLocks/>
            <a:stCxn id="283" idx="6"/>
            <a:endCxn id="288" idx="2"/>
          </p:cNvCxnSpPr>
          <p:nvPr/>
        </p:nvCxnSpPr>
        <p:spPr>
          <a:xfrm>
            <a:off x="7253671" y="18795583"/>
            <a:ext cx="115132" cy="869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>
            <a:extLst>
              <a:ext uri="{FF2B5EF4-FFF2-40B4-BE49-F238E27FC236}">
                <a16:creationId xmlns:a16="http://schemas.microsoft.com/office/drawing/2014/main" id="{A3590311-EC2B-3CEF-1DE2-31D588F9B7CA}"/>
              </a:ext>
            </a:extLst>
          </p:cNvPr>
          <p:cNvCxnSpPr>
            <a:cxnSpLocks/>
            <a:stCxn id="264" idx="1"/>
            <a:endCxn id="267" idx="6"/>
          </p:cNvCxnSpPr>
          <p:nvPr/>
        </p:nvCxnSpPr>
        <p:spPr>
          <a:xfrm flipH="1" flipV="1">
            <a:off x="7206049" y="11446350"/>
            <a:ext cx="8105713" cy="23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eur droit 291">
            <a:extLst>
              <a:ext uri="{FF2B5EF4-FFF2-40B4-BE49-F238E27FC236}">
                <a16:creationId xmlns:a16="http://schemas.microsoft.com/office/drawing/2014/main" id="{A20D0F97-86C6-5990-4A3A-7BD8BB4BFB37}"/>
              </a:ext>
            </a:extLst>
          </p:cNvPr>
          <p:cNvCxnSpPr>
            <a:cxnSpLocks/>
            <a:stCxn id="297" idx="1"/>
            <a:endCxn id="279" idx="6"/>
          </p:cNvCxnSpPr>
          <p:nvPr/>
        </p:nvCxnSpPr>
        <p:spPr>
          <a:xfrm flipH="1">
            <a:off x="12135083" y="12442646"/>
            <a:ext cx="31596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D565FB3B-CBBC-926F-BF62-74B19417B7FF}"/>
              </a:ext>
            </a:extLst>
          </p:cNvPr>
          <p:cNvCxnSpPr>
            <a:cxnSpLocks/>
            <a:stCxn id="298" idx="1"/>
            <a:endCxn id="280" idx="6"/>
          </p:cNvCxnSpPr>
          <p:nvPr/>
        </p:nvCxnSpPr>
        <p:spPr>
          <a:xfrm flipH="1" flipV="1">
            <a:off x="12135083" y="13674622"/>
            <a:ext cx="3159626" cy="1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>
            <a:extLst>
              <a:ext uri="{FF2B5EF4-FFF2-40B4-BE49-F238E27FC236}">
                <a16:creationId xmlns:a16="http://schemas.microsoft.com/office/drawing/2014/main" id="{3D4F8F71-90AA-A4D9-90E9-22BBC5AA295A}"/>
              </a:ext>
            </a:extLst>
          </p:cNvPr>
          <p:cNvCxnSpPr>
            <a:cxnSpLocks/>
            <a:stCxn id="299" idx="1"/>
            <a:endCxn id="275" idx="6"/>
          </p:cNvCxnSpPr>
          <p:nvPr/>
        </p:nvCxnSpPr>
        <p:spPr>
          <a:xfrm flipH="1">
            <a:off x="12110848" y="14860778"/>
            <a:ext cx="3183861" cy="4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>
            <a:extLst>
              <a:ext uri="{FF2B5EF4-FFF2-40B4-BE49-F238E27FC236}">
                <a16:creationId xmlns:a16="http://schemas.microsoft.com/office/drawing/2014/main" id="{7E59DD0B-B8EC-43B3-8136-836D52EF5A58}"/>
              </a:ext>
            </a:extLst>
          </p:cNvPr>
          <p:cNvCxnSpPr>
            <a:cxnSpLocks/>
            <a:stCxn id="300" idx="1"/>
            <a:endCxn id="287" idx="6"/>
          </p:cNvCxnSpPr>
          <p:nvPr/>
        </p:nvCxnSpPr>
        <p:spPr>
          <a:xfrm flipH="1">
            <a:off x="9370171" y="17985556"/>
            <a:ext cx="59080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34114EF8-3508-AB00-5819-B70A27A6D1AB}"/>
              </a:ext>
            </a:extLst>
          </p:cNvPr>
          <p:cNvCxnSpPr>
            <a:cxnSpLocks/>
            <a:stCxn id="301" idx="1"/>
            <a:endCxn id="284" idx="6"/>
          </p:cNvCxnSpPr>
          <p:nvPr/>
        </p:nvCxnSpPr>
        <p:spPr>
          <a:xfrm flipH="1" flipV="1">
            <a:off x="7299750" y="20941412"/>
            <a:ext cx="8012012" cy="27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F13CFA62-DA5C-009B-6C0D-B6EDFB0A3BED}"/>
              </a:ext>
            </a:extLst>
          </p:cNvPr>
          <p:cNvSpPr/>
          <p:nvPr/>
        </p:nvSpPr>
        <p:spPr>
          <a:xfrm>
            <a:off x="15294709" y="12241399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US, 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C492DD2-A2F1-7F30-5488-304176EC69B9}"/>
              </a:ext>
            </a:extLst>
          </p:cNvPr>
          <p:cNvSpPr/>
          <p:nvPr/>
        </p:nvSpPr>
        <p:spPr>
          <a:xfrm>
            <a:off x="15294709" y="13474775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2042CCA-1DE2-0455-22C6-DD856905E37B}"/>
              </a:ext>
            </a:extLst>
          </p:cNvPr>
          <p:cNvSpPr/>
          <p:nvPr/>
        </p:nvSpPr>
        <p:spPr>
          <a:xfrm>
            <a:off x="15294709" y="14659531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024BB5E9-20AB-2744-7A09-388BEFF2A352}"/>
              </a:ext>
            </a:extLst>
          </p:cNvPr>
          <p:cNvSpPr/>
          <p:nvPr/>
        </p:nvSpPr>
        <p:spPr>
          <a:xfrm>
            <a:off x="15278198" y="17784309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6107FDF-EEDB-1B60-694E-499EE543A85E}"/>
              </a:ext>
            </a:extLst>
          </p:cNvPr>
          <p:cNvSpPr/>
          <p:nvPr/>
        </p:nvSpPr>
        <p:spPr>
          <a:xfrm>
            <a:off x="15311762" y="20767223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ZoneTexte 301">
            <a:extLst>
              <a:ext uri="{FF2B5EF4-FFF2-40B4-BE49-F238E27FC236}">
                <a16:creationId xmlns:a16="http://schemas.microsoft.com/office/drawing/2014/main" id="{F6036DC3-CB70-46EC-2737-A64C1E550CE2}"/>
              </a:ext>
            </a:extLst>
          </p:cNvPr>
          <p:cNvSpPr txBox="1"/>
          <p:nvPr/>
        </p:nvSpPr>
        <p:spPr>
          <a:xfrm>
            <a:off x="4445743" y="11568397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4A29194E-E04D-FFD5-E207-A8BAD7FEA8FB}"/>
              </a:ext>
            </a:extLst>
          </p:cNvPr>
          <p:cNvSpPr txBox="1"/>
          <p:nvPr/>
        </p:nvSpPr>
        <p:spPr>
          <a:xfrm>
            <a:off x="6695430" y="13152650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ZoneTexte 303">
            <a:extLst>
              <a:ext uri="{FF2B5EF4-FFF2-40B4-BE49-F238E27FC236}">
                <a16:creationId xmlns:a16="http://schemas.microsoft.com/office/drawing/2014/main" id="{DFE6EA3E-BAD1-AEA5-A9BA-1D5634B427A5}"/>
              </a:ext>
            </a:extLst>
          </p:cNvPr>
          <p:cNvSpPr txBox="1"/>
          <p:nvPr/>
        </p:nvSpPr>
        <p:spPr>
          <a:xfrm>
            <a:off x="9381651" y="12285094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ZoneTexte 304">
            <a:extLst>
              <a:ext uri="{FF2B5EF4-FFF2-40B4-BE49-F238E27FC236}">
                <a16:creationId xmlns:a16="http://schemas.microsoft.com/office/drawing/2014/main" id="{BDC513FA-0D01-4624-FF09-FF952CF2B81A}"/>
              </a:ext>
            </a:extLst>
          </p:cNvPr>
          <p:cNvSpPr txBox="1"/>
          <p:nvPr/>
        </p:nvSpPr>
        <p:spPr>
          <a:xfrm>
            <a:off x="9414563" y="14639915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ZoneTexte 305">
            <a:extLst>
              <a:ext uri="{FF2B5EF4-FFF2-40B4-BE49-F238E27FC236}">
                <a16:creationId xmlns:a16="http://schemas.microsoft.com/office/drawing/2014/main" id="{CC4B91ED-4C82-14D6-1135-BA69FED39CED}"/>
              </a:ext>
            </a:extLst>
          </p:cNvPr>
          <p:cNvSpPr txBox="1"/>
          <p:nvPr/>
        </p:nvSpPr>
        <p:spPr>
          <a:xfrm>
            <a:off x="4508978" y="19044085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4F0E93BC-6F91-B888-8356-D77C9804B989}"/>
              </a:ext>
            </a:extLst>
          </p:cNvPr>
          <p:cNvSpPr txBox="1"/>
          <p:nvPr/>
        </p:nvSpPr>
        <p:spPr>
          <a:xfrm>
            <a:off x="6718356" y="17937610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ZoneTexte 307">
            <a:extLst>
              <a:ext uri="{FF2B5EF4-FFF2-40B4-BE49-F238E27FC236}">
                <a16:creationId xmlns:a16="http://schemas.microsoft.com/office/drawing/2014/main" id="{315106AD-B258-05D5-AA32-4367C09CEFDD}"/>
              </a:ext>
            </a:extLst>
          </p:cNvPr>
          <p:cNvSpPr txBox="1"/>
          <p:nvPr/>
        </p:nvSpPr>
        <p:spPr>
          <a:xfrm>
            <a:off x="4117880" y="13301710"/>
            <a:ext cx="102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ZoneTexte 308">
            <a:extLst>
              <a:ext uri="{FF2B5EF4-FFF2-40B4-BE49-F238E27FC236}">
                <a16:creationId xmlns:a16="http://schemas.microsoft.com/office/drawing/2014/main" id="{319FE6DD-502C-E359-9001-89D3F6EDA907}"/>
              </a:ext>
            </a:extLst>
          </p:cNvPr>
          <p:cNvSpPr txBox="1"/>
          <p:nvPr/>
        </p:nvSpPr>
        <p:spPr>
          <a:xfrm>
            <a:off x="6496407" y="14583350"/>
            <a:ext cx="93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ZoneTexte 309">
            <a:extLst>
              <a:ext uri="{FF2B5EF4-FFF2-40B4-BE49-F238E27FC236}">
                <a16:creationId xmlns:a16="http://schemas.microsoft.com/office/drawing/2014/main" id="{78B9A21C-3E5B-3B59-A268-D597D4B7B94C}"/>
              </a:ext>
            </a:extLst>
          </p:cNvPr>
          <p:cNvSpPr txBox="1"/>
          <p:nvPr/>
        </p:nvSpPr>
        <p:spPr>
          <a:xfrm>
            <a:off x="9119566" y="13536093"/>
            <a:ext cx="880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ZoneTexte 310">
            <a:extLst>
              <a:ext uri="{FF2B5EF4-FFF2-40B4-BE49-F238E27FC236}">
                <a16:creationId xmlns:a16="http://schemas.microsoft.com/office/drawing/2014/main" id="{7A404B34-7F90-2BEA-584D-30AAE691A1F6}"/>
              </a:ext>
            </a:extLst>
          </p:cNvPr>
          <p:cNvSpPr txBox="1"/>
          <p:nvPr/>
        </p:nvSpPr>
        <p:spPr>
          <a:xfrm>
            <a:off x="9119566" y="15706584"/>
            <a:ext cx="922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ZoneTexte 311">
            <a:extLst>
              <a:ext uri="{FF2B5EF4-FFF2-40B4-BE49-F238E27FC236}">
                <a16:creationId xmlns:a16="http://schemas.microsoft.com/office/drawing/2014/main" id="{69F078EA-230F-772D-0C45-8FFA6FF1F29E}"/>
              </a:ext>
            </a:extLst>
          </p:cNvPr>
          <p:cNvSpPr txBox="1"/>
          <p:nvPr/>
        </p:nvSpPr>
        <p:spPr>
          <a:xfrm>
            <a:off x="6555520" y="19292334"/>
            <a:ext cx="879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4FFAF560-5902-2EE4-4DF3-6CA8D0D3184B}"/>
              </a:ext>
            </a:extLst>
          </p:cNvPr>
          <p:cNvSpPr txBox="1"/>
          <p:nvPr/>
        </p:nvSpPr>
        <p:spPr>
          <a:xfrm>
            <a:off x="4244889" y="20460401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Ellipse 313">
            <a:extLst>
              <a:ext uri="{FF2B5EF4-FFF2-40B4-BE49-F238E27FC236}">
                <a16:creationId xmlns:a16="http://schemas.microsoft.com/office/drawing/2014/main" id="{1F1304B9-1B07-DAC8-B964-72EC65708286}"/>
              </a:ext>
            </a:extLst>
          </p:cNvPr>
          <p:cNvSpPr/>
          <p:nvPr/>
        </p:nvSpPr>
        <p:spPr>
          <a:xfrm>
            <a:off x="12804974" y="15242030"/>
            <a:ext cx="2048949" cy="885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Ellipse 314">
            <a:extLst>
              <a:ext uri="{FF2B5EF4-FFF2-40B4-BE49-F238E27FC236}">
                <a16:creationId xmlns:a16="http://schemas.microsoft.com/office/drawing/2014/main" id="{88FE1910-3E1C-968A-2A7D-0FB464F79589}"/>
              </a:ext>
            </a:extLst>
          </p:cNvPr>
          <p:cNvSpPr/>
          <p:nvPr/>
        </p:nvSpPr>
        <p:spPr>
          <a:xfrm>
            <a:off x="12827041" y="16168968"/>
            <a:ext cx="2010019" cy="8855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6" name="Connecteur droit 315">
            <a:extLst>
              <a:ext uri="{FF2B5EF4-FFF2-40B4-BE49-F238E27FC236}">
                <a16:creationId xmlns:a16="http://schemas.microsoft.com/office/drawing/2014/main" id="{2DF4DF17-97AE-E8CD-6511-E5A73EB32986}"/>
              </a:ext>
            </a:extLst>
          </p:cNvPr>
          <p:cNvCxnSpPr>
            <a:cxnSpLocks/>
            <a:stCxn id="276" idx="6"/>
            <a:endCxn id="314" idx="2"/>
          </p:cNvCxnSpPr>
          <p:nvPr/>
        </p:nvCxnSpPr>
        <p:spPr>
          <a:xfrm flipV="1">
            <a:off x="12092032" y="15684825"/>
            <a:ext cx="712942" cy="360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onnecteur droit 316">
            <a:extLst>
              <a:ext uri="{FF2B5EF4-FFF2-40B4-BE49-F238E27FC236}">
                <a16:creationId xmlns:a16="http://schemas.microsoft.com/office/drawing/2014/main" id="{87676A4A-5FA6-A6C7-F61E-74FB22DA2CEF}"/>
              </a:ext>
            </a:extLst>
          </p:cNvPr>
          <p:cNvCxnSpPr>
            <a:cxnSpLocks/>
            <a:stCxn id="276" idx="6"/>
          </p:cNvCxnSpPr>
          <p:nvPr/>
        </p:nvCxnSpPr>
        <p:spPr>
          <a:xfrm>
            <a:off x="12092032" y="16044870"/>
            <a:ext cx="735724" cy="5668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317">
            <a:extLst>
              <a:ext uri="{FF2B5EF4-FFF2-40B4-BE49-F238E27FC236}">
                <a16:creationId xmlns:a16="http://schemas.microsoft.com/office/drawing/2014/main" id="{87007EC5-5B20-9058-F410-23DFA18F0034}"/>
              </a:ext>
            </a:extLst>
          </p:cNvPr>
          <p:cNvCxnSpPr>
            <a:cxnSpLocks/>
            <a:stCxn id="319" idx="1"/>
            <a:endCxn id="314" idx="6"/>
          </p:cNvCxnSpPr>
          <p:nvPr/>
        </p:nvCxnSpPr>
        <p:spPr>
          <a:xfrm flipH="1">
            <a:off x="14853923" y="15684825"/>
            <a:ext cx="4242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FE9D24AA-93A6-3155-3F56-BC837F23666F}"/>
              </a:ext>
            </a:extLst>
          </p:cNvPr>
          <p:cNvSpPr/>
          <p:nvPr/>
        </p:nvSpPr>
        <p:spPr>
          <a:xfrm>
            <a:off x="15278198" y="15483578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US, 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FFC75A1-6EE6-FDFB-935C-914B890D30EE}"/>
              </a:ext>
            </a:extLst>
          </p:cNvPr>
          <p:cNvSpPr/>
          <p:nvPr/>
        </p:nvSpPr>
        <p:spPr>
          <a:xfrm>
            <a:off x="15278198" y="16413428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ZoneTexte 320">
            <a:extLst>
              <a:ext uri="{FF2B5EF4-FFF2-40B4-BE49-F238E27FC236}">
                <a16:creationId xmlns:a16="http://schemas.microsoft.com/office/drawing/2014/main" id="{1970047A-A06A-12CF-9141-E8330A2676A9}"/>
              </a:ext>
            </a:extLst>
          </p:cNvPr>
          <p:cNvSpPr txBox="1"/>
          <p:nvPr/>
        </p:nvSpPr>
        <p:spPr>
          <a:xfrm>
            <a:off x="12153668" y="15500776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ZoneTexte 321">
            <a:extLst>
              <a:ext uri="{FF2B5EF4-FFF2-40B4-BE49-F238E27FC236}">
                <a16:creationId xmlns:a16="http://schemas.microsoft.com/office/drawing/2014/main" id="{9FEC71CC-98ED-8934-BA65-705A492B62CA}"/>
              </a:ext>
            </a:extLst>
          </p:cNvPr>
          <p:cNvSpPr txBox="1"/>
          <p:nvPr/>
        </p:nvSpPr>
        <p:spPr>
          <a:xfrm>
            <a:off x="11918185" y="16459081"/>
            <a:ext cx="880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Ellipse 323">
            <a:extLst>
              <a:ext uri="{FF2B5EF4-FFF2-40B4-BE49-F238E27FC236}">
                <a16:creationId xmlns:a16="http://schemas.microsoft.com/office/drawing/2014/main" id="{5F776A74-6952-D8B7-9986-340EBBC8F124}"/>
              </a:ext>
            </a:extLst>
          </p:cNvPr>
          <p:cNvSpPr/>
          <p:nvPr/>
        </p:nvSpPr>
        <p:spPr>
          <a:xfrm>
            <a:off x="10024111" y="18479481"/>
            <a:ext cx="2070225" cy="12131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Ellipse 324">
            <a:extLst>
              <a:ext uri="{FF2B5EF4-FFF2-40B4-BE49-F238E27FC236}">
                <a16:creationId xmlns:a16="http://schemas.microsoft.com/office/drawing/2014/main" id="{079E92E1-1C48-5BBA-F649-2AD5A4A024C5}"/>
              </a:ext>
            </a:extLst>
          </p:cNvPr>
          <p:cNvSpPr/>
          <p:nvPr/>
        </p:nvSpPr>
        <p:spPr>
          <a:xfrm>
            <a:off x="10048348" y="19724337"/>
            <a:ext cx="2070224" cy="12131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6" name="Connecteur droit 325">
            <a:extLst>
              <a:ext uri="{FF2B5EF4-FFF2-40B4-BE49-F238E27FC236}">
                <a16:creationId xmlns:a16="http://schemas.microsoft.com/office/drawing/2014/main" id="{D9C3D797-001E-64E4-F3B6-627378EB491A}"/>
              </a:ext>
            </a:extLst>
          </p:cNvPr>
          <p:cNvCxnSpPr>
            <a:cxnSpLocks/>
            <a:stCxn id="288" idx="6"/>
            <a:endCxn id="324" idx="2"/>
          </p:cNvCxnSpPr>
          <p:nvPr/>
        </p:nvCxnSpPr>
        <p:spPr>
          <a:xfrm flipV="1">
            <a:off x="9439027" y="19086043"/>
            <a:ext cx="585084" cy="578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>
            <a:extLst>
              <a:ext uri="{FF2B5EF4-FFF2-40B4-BE49-F238E27FC236}">
                <a16:creationId xmlns:a16="http://schemas.microsoft.com/office/drawing/2014/main" id="{E67E8448-2E2B-F85E-74F6-806803710C2A}"/>
              </a:ext>
            </a:extLst>
          </p:cNvPr>
          <p:cNvCxnSpPr>
            <a:cxnSpLocks/>
            <a:stCxn id="288" idx="6"/>
            <a:endCxn id="325" idx="2"/>
          </p:cNvCxnSpPr>
          <p:nvPr/>
        </p:nvCxnSpPr>
        <p:spPr>
          <a:xfrm>
            <a:off x="9439027" y="19664823"/>
            <a:ext cx="609321" cy="6660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>
            <a:extLst>
              <a:ext uri="{FF2B5EF4-FFF2-40B4-BE49-F238E27FC236}">
                <a16:creationId xmlns:a16="http://schemas.microsoft.com/office/drawing/2014/main" id="{060B722F-9214-0A24-18D5-A96C8B0F9002}"/>
              </a:ext>
            </a:extLst>
          </p:cNvPr>
          <p:cNvCxnSpPr>
            <a:cxnSpLocks/>
            <a:stCxn id="330" idx="1"/>
            <a:endCxn id="324" idx="6"/>
          </p:cNvCxnSpPr>
          <p:nvPr/>
        </p:nvCxnSpPr>
        <p:spPr>
          <a:xfrm flipH="1">
            <a:off x="12094336" y="19086043"/>
            <a:ext cx="32003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>
            <a:extLst>
              <a:ext uri="{FF2B5EF4-FFF2-40B4-BE49-F238E27FC236}">
                <a16:creationId xmlns:a16="http://schemas.microsoft.com/office/drawing/2014/main" id="{C3AC108C-1E1A-5B4D-DF5F-A7D7C5717FA6}"/>
              </a:ext>
            </a:extLst>
          </p:cNvPr>
          <p:cNvCxnSpPr>
            <a:cxnSpLocks/>
            <a:stCxn id="331" idx="1"/>
            <a:endCxn id="325" idx="6"/>
          </p:cNvCxnSpPr>
          <p:nvPr/>
        </p:nvCxnSpPr>
        <p:spPr>
          <a:xfrm flipH="1" flipV="1">
            <a:off x="12118572" y="20330899"/>
            <a:ext cx="3159626" cy="6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CA93F1F-F470-78F6-7829-0174E6123904}"/>
              </a:ext>
            </a:extLst>
          </p:cNvPr>
          <p:cNvSpPr/>
          <p:nvPr/>
        </p:nvSpPr>
        <p:spPr>
          <a:xfrm>
            <a:off x="15294709" y="18884796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US, 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1E77B374-8B94-7FA5-CEE2-CF47C6852348}"/>
              </a:ext>
            </a:extLst>
          </p:cNvPr>
          <p:cNvSpPr/>
          <p:nvPr/>
        </p:nvSpPr>
        <p:spPr>
          <a:xfrm>
            <a:off x="15278198" y="20136589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ZoneTexte 331">
            <a:extLst>
              <a:ext uri="{FF2B5EF4-FFF2-40B4-BE49-F238E27FC236}">
                <a16:creationId xmlns:a16="http://schemas.microsoft.com/office/drawing/2014/main" id="{5FEFF6A7-79F6-01D3-7554-E54E7B8BDC02}"/>
              </a:ext>
            </a:extLst>
          </p:cNvPr>
          <p:cNvSpPr txBox="1"/>
          <p:nvPr/>
        </p:nvSpPr>
        <p:spPr>
          <a:xfrm>
            <a:off x="9300874" y="18954007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ZoneTexte 332">
            <a:extLst>
              <a:ext uri="{FF2B5EF4-FFF2-40B4-BE49-F238E27FC236}">
                <a16:creationId xmlns:a16="http://schemas.microsoft.com/office/drawing/2014/main" id="{3C86DE2A-0573-783A-4C5A-E05903880282}"/>
              </a:ext>
            </a:extLst>
          </p:cNvPr>
          <p:cNvSpPr txBox="1"/>
          <p:nvPr/>
        </p:nvSpPr>
        <p:spPr>
          <a:xfrm>
            <a:off x="9133614" y="20063540"/>
            <a:ext cx="880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gneg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4" name="Connecteur droit 333">
            <a:extLst>
              <a:ext uri="{FF2B5EF4-FFF2-40B4-BE49-F238E27FC236}">
                <a16:creationId xmlns:a16="http://schemas.microsoft.com/office/drawing/2014/main" id="{F4B60DF8-32BF-B2F4-7825-6975D166951F}"/>
              </a:ext>
            </a:extLst>
          </p:cNvPr>
          <p:cNvCxnSpPr>
            <a:cxnSpLocks/>
            <a:stCxn id="320" idx="1"/>
            <a:endCxn id="315" idx="6"/>
          </p:cNvCxnSpPr>
          <p:nvPr/>
        </p:nvCxnSpPr>
        <p:spPr>
          <a:xfrm flipH="1" flipV="1">
            <a:off x="14837060" y="16611763"/>
            <a:ext cx="441138" cy="2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angle 334">
            <a:extLst>
              <a:ext uri="{FF2B5EF4-FFF2-40B4-BE49-F238E27FC236}">
                <a16:creationId xmlns:a16="http://schemas.microsoft.com/office/drawing/2014/main" id="{859221C2-9093-95F2-9064-A2F37BE5508A}"/>
              </a:ext>
            </a:extLst>
          </p:cNvPr>
          <p:cNvSpPr/>
          <p:nvPr/>
        </p:nvSpPr>
        <p:spPr>
          <a:xfrm>
            <a:off x="4735279" y="24259043"/>
            <a:ext cx="2252827" cy="150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neutral stimulus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6" name="Ellipse 335">
            <a:extLst>
              <a:ext uri="{FF2B5EF4-FFF2-40B4-BE49-F238E27FC236}">
                <a16:creationId xmlns:a16="http://schemas.microsoft.com/office/drawing/2014/main" id="{30EA2325-F84A-D602-5452-06FC157E7419}"/>
              </a:ext>
            </a:extLst>
          </p:cNvPr>
          <p:cNvSpPr/>
          <p:nvPr/>
        </p:nvSpPr>
        <p:spPr>
          <a:xfrm>
            <a:off x="7715783" y="26012945"/>
            <a:ext cx="1972227" cy="1084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Ellipse 336">
            <a:extLst>
              <a:ext uri="{FF2B5EF4-FFF2-40B4-BE49-F238E27FC236}">
                <a16:creationId xmlns:a16="http://schemas.microsoft.com/office/drawing/2014/main" id="{EDCB78D5-6513-584A-B370-8C55089543FC}"/>
              </a:ext>
            </a:extLst>
          </p:cNvPr>
          <p:cNvSpPr/>
          <p:nvPr/>
        </p:nvSpPr>
        <p:spPr>
          <a:xfrm>
            <a:off x="7715783" y="22628931"/>
            <a:ext cx="1972227" cy="10845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8" name="Connecteur droit 337">
            <a:extLst>
              <a:ext uri="{FF2B5EF4-FFF2-40B4-BE49-F238E27FC236}">
                <a16:creationId xmlns:a16="http://schemas.microsoft.com/office/drawing/2014/main" id="{6D6F19A3-1AF6-93A2-9751-55A8D3EF30FF}"/>
              </a:ext>
            </a:extLst>
          </p:cNvPr>
          <p:cNvCxnSpPr>
            <a:cxnSpLocks/>
            <a:stCxn id="335" idx="3"/>
            <a:endCxn id="337" idx="2"/>
          </p:cNvCxnSpPr>
          <p:nvPr/>
        </p:nvCxnSpPr>
        <p:spPr>
          <a:xfrm flipV="1">
            <a:off x="6988106" y="23171224"/>
            <a:ext cx="727677" cy="1840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droit 338">
            <a:extLst>
              <a:ext uri="{FF2B5EF4-FFF2-40B4-BE49-F238E27FC236}">
                <a16:creationId xmlns:a16="http://schemas.microsoft.com/office/drawing/2014/main" id="{2B04336E-C38F-E953-A372-B29C82BA76AF}"/>
              </a:ext>
            </a:extLst>
          </p:cNvPr>
          <p:cNvCxnSpPr>
            <a:cxnSpLocks/>
            <a:stCxn id="336" idx="2"/>
            <a:endCxn id="335" idx="3"/>
          </p:cNvCxnSpPr>
          <p:nvPr/>
        </p:nvCxnSpPr>
        <p:spPr>
          <a:xfrm flipH="1" flipV="1">
            <a:off x="6988106" y="25011541"/>
            <a:ext cx="727677" cy="15436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ZoneTexte 339">
            <a:extLst>
              <a:ext uri="{FF2B5EF4-FFF2-40B4-BE49-F238E27FC236}">
                <a16:creationId xmlns:a16="http://schemas.microsoft.com/office/drawing/2014/main" id="{5AF26F3A-23AB-024A-74DB-9826AC6A8503}"/>
              </a:ext>
            </a:extLst>
          </p:cNvPr>
          <p:cNvSpPr txBox="1"/>
          <p:nvPr/>
        </p:nvSpPr>
        <p:spPr>
          <a:xfrm>
            <a:off x="6758952" y="23440754"/>
            <a:ext cx="67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ZoneTexte 340">
            <a:extLst>
              <a:ext uri="{FF2B5EF4-FFF2-40B4-BE49-F238E27FC236}">
                <a16:creationId xmlns:a16="http://schemas.microsoft.com/office/drawing/2014/main" id="{9C3A8490-53E9-5663-0640-348092B5E502}"/>
              </a:ext>
            </a:extLst>
          </p:cNvPr>
          <p:cNvSpPr txBox="1"/>
          <p:nvPr/>
        </p:nvSpPr>
        <p:spPr>
          <a:xfrm>
            <a:off x="6464045" y="25956575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Ellipse 341">
            <a:extLst>
              <a:ext uri="{FF2B5EF4-FFF2-40B4-BE49-F238E27FC236}">
                <a16:creationId xmlns:a16="http://schemas.microsoft.com/office/drawing/2014/main" id="{589C0D6F-C9E1-AFFB-167A-76FAF0D9120A}"/>
              </a:ext>
            </a:extLst>
          </p:cNvPr>
          <p:cNvSpPr/>
          <p:nvPr/>
        </p:nvSpPr>
        <p:spPr>
          <a:xfrm>
            <a:off x="9968610" y="24822313"/>
            <a:ext cx="2070421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Ellipse 342">
            <a:extLst>
              <a:ext uri="{FF2B5EF4-FFF2-40B4-BE49-F238E27FC236}">
                <a16:creationId xmlns:a16="http://schemas.microsoft.com/office/drawing/2014/main" id="{5E14D225-F27A-A4C9-96A8-50541A6D50FC}"/>
              </a:ext>
            </a:extLst>
          </p:cNvPr>
          <p:cNvSpPr/>
          <p:nvPr/>
        </p:nvSpPr>
        <p:spPr>
          <a:xfrm>
            <a:off x="9973642" y="26968142"/>
            <a:ext cx="2111468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not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4" name="Connecteur droit 343">
            <a:extLst>
              <a:ext uri="{FF2B5EF4-FFF2-40B4-BE49-F238E27FC236}">
                <a16:creationId xmlns:a16="http://schemas.microsoft.com/office/drawing/2014/main" id="{4564AF52-B5FA-F051-843A-962A8B82CCD3}"/>
              </a:ext>
            </a:extLst>
          </p:cNvPr>
          <p:cNvCxnSpPr>
            <a:cxnSpLocks/>
            <a:stCxn id="336" idx="6"/>
            <a:endCxn id="342" idx="2"/>
          </p:cNvCxnSpPr>
          <p:nvPr/>
        </p:nvCxnSpPr>
        <p:spPr>
          <a:xfrm flipV="1">
            <a:off x="9688010" y="25425889"/>
            <a:ext cx="280600" cy="1129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>
            <a:extLst>
              <a:ext uri="{FF2B5EF4-FFF2-40B4-BE49-F238E27FC236}">
                <a16:creationId xmlns:a16="http://schemas.microsoft.com/office/drawing/2014/main" id="{1B8866AF-AEF7-4798-6103-EE1FEFE72300}"/>
              </a:ext>
            </a:extLst>
          </p:cNvPr>
          <p:cNvCxnSpPr>
            <a:cxnSpLocks/>
            <a:stCxn id="336" idx="6"/>
            <a:endCxn id="343" idx="2"/>
          </p:cNvCxnSpPr>
          <p:nvPr/>
        </p:nvCxnSpPr>
        <p:spPr>
          <a:xfrm>
            <a:off x="9688010" y="26555239"/>
            <a:ext cx="285632" cy="1016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Ellipse 345">
            <a:extLst>
              <a:ext uri="{FF2B5EF4-FFF2-40B4-BE49-F238E27FC236}">
                <a16:creationId xmlns:a16="http://schemas.microsoft.com/office/drawing/2014/main" id="{3984927B-E26D-7A4F-698D-9B82415E1F08}"/>
              </a:ext>
            </a:extLst>
          </p:cNvPr>
          <p:cNvSpPr/>
          <p:nvPr/>
        </p:nvSpPr>
        <p:spPr>
          <a:xfrm>
            <a:off x="12085307" y="24012286"/>
            <a:ext cx="2070224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Ellipse 346">
            <a:extLst>
              <a:ext uri="{FF2B5EF4-FFF2-40B4-BE49-F238E27FC236}">
                <a16:creationId xmlns:a16="http://schemas.microsoft.com/office/drawing/2014/main" id="{CF8EEE26-E214-74A7-B39E-ECFBA8EC4EFE}"/>
              </a:ext>
            </a:extLst>
          </p:cNvPr>
          <p:cNvSpPr/>
          <p:nvPr/>
        </p:nvSpPr>
        <p:spPr>
          <a:xfrm>
            <a:off x="12154163" y="25691553"/>
            <a:ext cx="2070224" cy="12071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valence </a:t>
            </a:r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guessed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8" name="Connecteur droit 347">
            <a:extLst>
              <a:ext uri="{FF2B5EF4-FFF2-40B4-BE49-F238E27FC236}">
                <a16:creationId xmlns:a16="http://schemas.microsoft.com/office/drawing/2014/main" id="{F3B71991-E5B3-98D2-3DB9-EC3B3F0314DF}"/>
              </a:ext>
            </a:extLst>
          </p:cNvPr>
          <p:cNvCxnSpPr>
            <a:cxnSpLocks/>
            <a:stCxn id="342" idx="6"/>
            <a:endCxn id="346" idx="2"/>
          </p:cNvCxnSpPr>
          <p:nvPr/>
        </p:nvCxnSpPr>
        <p:spPr>
          <a:xfrm flipV="1">
            <a:off x="12039031" y="24615862"/>
            <a:ext cx="46276" cy="810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348">
            <a:extLst>
              <a:ext uri="{FF2B5EF4-FFF2-40B4-BE49-F238E27FC236}">
                <a16:creationId xmlns:a16="http://schemas.microsoft.com/office/drawing/2014/main" id="{A24D56C9-1CD5-4146-4DEA-F68C2C0D7B42}"/>
              </a:ext>
            </a:extLst>
          </p:cNvPr>
          <p:cNvCxnSpPr>
            <a:cxnSpLocks/>
            <a:stCxn id="342" idx="6"/>
            <a:endCxn id="347" idx="2"/>
          </p:cNvCxnSpPr>
          <p:nvPr/>
        </p:nvCxnSpPr>
        <p:spPr>
          <a:xfrm>
            <a:off x="12039031" y="25425889"/>
            <a:ext cx="115132" cy="869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eur droit 349">
            <a:extLst>
              <a:ext uri="{FF2B5EF4-FFF2-40B4-BE49-F238E27FC236}">
                <a16:creationId xmlns:a16="http://schemas.microsoft.com/office/drawing/2014/main" id="{152EDFA7-F9E4-E5C3-EA31-BC77CA2D3F7F}"/>
              </a:ext>
            </a:extLst>
          </p:cNvPr>
          <p:cNvCxnSpPr>
            <a:cxnSpLocks/>
            <a:stCxn id="352" idx="1"/>
            <a:endCxn id="346" idx="6"/>
          </p:cNvCxnSpPr>
          <p:nvPr/>
        </p:nvCxnSpPr>
        <p:spPr>
          <a:xfrm flipH="1" flipV="1">
            <a:off x="14155531" y="24615862"/>
            <a:ext cx="1122667" cy="4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>
            <a:extLst>
              <a:ext uri="{FF2B5EF4-FFF2-40B4-BE49-F238E27FC236}">
                <a16:creationId xmlns:a16="http://schemas.microsoft.com/office/drawing/2014/main" id="{1D7E296E-8F87-16EF-0E1F-CB7481B05FA4}"/>
              </a:ext>
            </a:extLst>
          </p:cNvPr>
          <p:cNvCxnSpPr>
            <a:cxnSpLocks/>
            <a:stCxn id="353" idx="1"/>
            <a:endCxn id="343" idx="6"/>
          </p:cNvCxnSpPr>
          <p:nvPr/>
        </p:nvCxnSpPr>
        <p:spPr>
          <a:xfrm flipH="1">
            <a:off x="12085110" y="27568296"/>
            <a:ext cx="3226652" cy="3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Rectangle 351">
            <a:extLst>
              <a:ext uri="{FF2B5EF4-FFF2-40B4-BE49-F238E27FC236}">
                <a16:creationId xmlns:a16="http://schemas.microsoft.com/office/drawing/2014/main" id="{7AF1C7A4-D49B-E9A1-E2E0-D31F3DC2A190}"/>
              </a:ext>
            </a:extLst>
          </p:cNvPr>
          <p:cNvSpPr/>
          <p:nvPr/>
        </p:nvSpPr>
        <p:spPr>
          <a:xfrm>
            <a:off x="15278198" y="24415111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B42A4B94-0CFD-8D38-8695-683F68B2DE18}"/>
              </a:ext>
            </a:extLst>
          </p:cNvPr>
          <p:cNvSpPr/>
          <p:nvPr/>
        </p:nvSpPr>
        <p:spPr>
          <a:xfrm>
            <a:off x="15311762" y="27367049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ZoneTexte 353">
            <a:extLst>
              <a:ext uri="{FF2B5EF4-FFF2-40B4-BE49-F238E27FC236}">
                <a16:creationId xmlns:a16="http://schemas.microsoft.com/office/drawing/2014/main" id="{B5B8C56A-496A-C12B-4BAE-23B34ED8D0EC}"/>
              </a:ext>
            </a:extLst>
          </p:cNvPr>
          <p:cNvSpPr txBox="1"/>
          <p:nvPr/>
        </p:nvSpPr>
        <p:spPr>
          <a:xfrm>
            <a:off x="9300874" y="25674391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ZoneTexte 354">
            <a:extLst>
              <a:ext uri="{FF2B5EF4-FFF2-40B4-BE49-F238E27FC236}">
                <a16:creationId xmlns:a16="http://schemas.microsoft.com/office/drawing/2014/main" id="{D69B5CFC-31CE-A29E-4578-E28C2CD98F9B}"/>
              </a:ext>
            </a:extLst>
          </p:cNvPr>
          <p:cNvSpPr txBox="1"/>
          <p:nvPr/>
        </p:nvSpPr>
        <p:spPr>
          <a:xfrm>
            <a:off x="11497926" y="24522488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ZoneTexte 355">
            <a:extLst>
              <a:ext uri="{FF2B5EF4-FFF2-40B4-BE49-F238E27FC236}">
                <a16:creationId xmlns:a16="http://schemas.microsoft.com/office/drawing/2014/main" id="{D073BA68-2269-970A-8564-879A31BDDC37}"/>
              </a:ext>
            </a:extLst>
          </p:cNvPr>
          <p:cNvSpPr txBox="1"/>
          <p:nvPr/>
        </p:nvSpPr>
        <p:spPr>
          <a:xfrm>
            <a:off x="11288974" y="26046795"/>
            <a:ext cx="955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ZoneTexte 356">
            <a:extLst>
              <a:ext uri="{FF2B5EF4-FFF2-40B4-BE49-F238E27FC236}">
                <a16:creationId xmlns:a16="http://schemas.microsoft.com/office/drawing/2014/main" id="{FA3D9E26-244C-A9CA-D6E1-8E67A06E8228}"/>
              </a:ext>
            </a:extLst>
          </p:cNvPr>
          <p:cNvSpPr txBox="1"/>
          <p:nvPr/>
        </p:nvSpPr>
        <p:spPr>
          <a:xfrm>
            <a:off x="8979799" y="27039952"/>
            <a:ext cx="1315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8" name="Connecteur droit 357">
            <a:extLst>
              <a:ext uri="{FF2B5EF4-FFF2-40B4-BE49-F238E27FC236}">
                <a16:creationId xmlns:a16="http://schemas.microsoft.com/office/drawing/2014/main" id="{55E66EC5-D77A-7DA8-50A6-E13C185390A9}"/>
              </a:ext>
            </a:extLst>
          </p:cNvPr>
          <p:cNvCxnSpPr>
            <a:cxnSpLocks/>
            <a:stCxn id="359" idx="1"/>
            <a:endCxn id="347" idx="6"/>
          </p:cNvCxnSpPr>
          <p:nvPr/>
        </p:nvCxnSpPr>
        <p:spPr>
          <a:xfrm flipH="1" flipV="1">
            <a:off x="14224387" y="26295129"/>
            <a:ext cx="1087375" cy="6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>
            <a:extLst>
              <a:ext uri="{FF2B5EF4-FFF2-40B4-BE49-F238E27FC236}">
                <a16:creationId xmlns:a16="http://schemas.microsoft.com/office/drawing/2014/main" id="{5FDA3CEA-1987-A148-E48B-F39616C1082E}"/>
              </a:ext>
            </a:extLst>
          </p:cNvPr>
          <p:cNvSpPr/>
          <p:nvPr/>
        </p:nvSpPr>
        <p:spPr>
          <a:xfrm>
            <a:off x="15311762" y="26100826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US, incorrect US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0" name="Connecteur droit 359">
            <a:extLst>
              <a:ext uri="{FF2B5EF4-FFF2-40B4-BE49-F238E27FC236}">
                <a16:creationId xmlns:a16="http://schemas.microsoft.com/office/drawing/2014/main" id="{11C3DDF9-0845-2AAA-9EAA-537FA5EF2458}"/>
              </a:ext>
            </a:extLst>
          </p:cNvPr>
          <p:cNvCxnSpPr>
            <a:cxnSpLocks/>
            <a:stCxn id="361" idx="1"/>
            <a:endCxn id="337" idx="6"/>
          </p:cNvCxnSpPr>
          <p:nvPr/>
        </p:nvCxnSpPr>
        <p:spPr>
          <a:xfrm flipH="1">
            <a:off x="9688010" y="23162369"/>
            <a:ext cx="5623752" cy="8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Rectangle 360">
            <a:extLst>
              <a:ext uri="{FF2B5EF4-FFF2-40B4-BE49-F238E27FC236}">
                <a16:creationId xmlns:a16="http://schemas.microsoft.com/office/drawing/2014/main" id="{7E994896-9999-306E-2AFD-CD98CBCEF571}"/>
              </a:ext>
            </a:extLst>
          </p:cNvPr>
          <p:cNvSpPr/>
          <p:nvPr/>
        </p:nvSpPr>
        <p:spPr>
          <a:xfrm>
            <a:off x="15311762" y="22961122"/>
            <a:ext cx="3105722" cy="402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87">
            <a:extLst>
              <a:ext uri="{FF2B5EF4-FFF2-40B4-BE49-F238E27FC236}">
                <a16:creationId xmlns:a16="http://schemas.microsoft.com/office/drawing/2014/main" id="{F61D1221-56D8-C29D-7CC6-430B89E85B96}"/>
              </a:ext>
            </a:extLst>
          </p:cNvPr>
          <p:cNvSpPr/>
          <p:nvPr/>
        </p:nvSpPr>
        <p:spPr>
          <a:xfrm>
            <a:off x="18493803" y="399256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1.1)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87">
            <a:extLst>
              <a:ext uri="{FF2B5EF4-FFF2-40B4-BE49-F238E27FC236}">
                <a16:creationId xmlns:a16="http://schemas.microsoft.com/office/drawing/2014/main" id="{6F3F82F1-3081-95F1-23E7-825D871B2A33}"/>
              </a:ext>
            </a:extLst>
          </p:cNvPr>
          <p:cNvSpPr/>
          <p:nvPr/>
        </p:nvSpPr>
        <p:spPr>
          <a:xfrm>
            <a:off x="18493803" y="1391882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1.2)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87">
            <a:extLst>
              <a:ext uri="{FF2B5EF4-FFF2-40B4-BE49-F238E27FC236}">
                <a16:creationId xmlns:a16="http://schemas.microsoft.com/office/drawing/2014/main" id="{5907D677-0830-0D86-981B-2C9B38C24AE0}"/>
              </a:ext>
            </a:extLst>
          </p:cNvPr>
          <p:cNvSpPr/>
          <p:nvPr/>
        </p:nvSpPr>
        <p:spPr>
          <a:xfrm>
            <a:off x="18493803" y="2617566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1.3)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87">
            <a:extLst>
              <a:ext uri="{FF2B5EF4-FFF2-40B4-BE49-F238E27FC236}">
                <a16:creationId xmlns:a16="http://schemas.microsoft.com/office/drawing/2014/main" id="{A531F432-7679-CE96-92E3-C10B553924D9}"/>
              </a:ext>
            </a:extLst>
          </p:cNvPr>
          <p:cNvSpPr/>
          <p:nvPr/>
        </p:nvSpPr>
        <p:spPr>
          <a:xfrm>
            <a:off x="18493803" y="3425129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1.4)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87">
            <a:extLst>
              <a:ext uri="{FF2B5EF4-FFF2-40B4-BE49-F238E27FC236}">
                <a16:creationId xmlns:a16="http://schemas.microsoft.com/office/drawing/2014/main" id="{4F9E3AE1-B9F1-2281-D141-DF4EB95C4286}"/>
              </a:ext>
            </a:extLst>
          </p:cNvPr>
          <p:cNvSpPr/>
          <p:nvPr/>
        </p:nvSpPr>
        <p:spPr>
          <a:xfrm>
            <a:off x="18493803" y="4358094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1.5)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87">
            <a:extLst>
              <a:ext uri="{FF2B5EF4-FFF2-40B4-BE49-F238E27FC236}">
                <a16:creationId xmlns:a16="http://schemas.microsoft.com/office/drawing/2014/main" id="{46D88537-33E9-72D5-490F-3E987E0F0E5D}"/>
              </a:ext>
            </a:extLst>
          </p:cNvPr>
          <p:cNvSpPr/>
          <p:nvPr/>
        </p:nvSpPr>
        <p:spPr>
          <a:xfrm>
            <a:off x="18493803" y="4992694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1.6)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87">
            <a:extLst>
              <a:ext uri="{FF2B5EF4-FFF2-40B4-BE49-F238E27FC236}">
                <a16:creationId xmlns:a16="http://schemas.microsoft.com/office/drawing/2014/main" id="{8839571F-833F-CF0E-510E-47E3A4B28355}"/>
              </a:ext>
            </a:extLst>
          </p:cNvPr>
          <p:cNvSpPr/>
          <p:nvPr/>
        </p:nvSpPr>
        <p:spPr>
          <a:xfrm>
            <a:off x="18496166" y="6329283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1.7)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7">
            <a:extLst>
              <a:ext uri="{FF2B5EF4-FFF2-40B4-BE49-F238E27FC236}">
                <a16:creationId xmlns:a16="http://schemas.microsoft.com/office/drawing/2014/main" id="{1CA3C357-A6A4-2BF6-F59A-241AA783CEFD}"/>
              </a:ext>
            </a:extLst>
          </p:cNvPr>
          <p:cNvSpPr/>
          <p:nvPr/>
        </p:nvSpPr>
        <p:spPr>
          <a:xfrm>
            <a:off x="18493803" y="7574194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1.8)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87">
            <a:extLst>
              <a:ext uri="{FF2B5EF4-FFF2-40B4-BE49-F238E27FC236}">
                <a16:creationId xmlns:a16="http://schemas.microsoft.com/office/drawing/2014/main" id="{43C329E8-5CD5-819D-2667-E72D94DCF0A7}"/>
              </a:ext>
            </a:extLst>
          </p:cNvPr>
          <p:cNvSpPr/>
          <p:nvPr/>
        </p:nvSpPr>
        <p:spPr>
          <a:xfrm>
            <a:off x="18493803" y="8609158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1.9)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187">
            <a:extLst>
              <a:ext uri="{FF2B5EF4-FFF2-40B4-BE49-F238E27FC236}">
                <a16:creationId xmlns:a16="http://schemas.microsoft.com/office/drawing/2014/main" id="{93EC311F-5748-5F8C-BB78-86AB6F228EB4}"/>
              </a:ext>
            </a:extLst>
          </p:cNvPr>
          <p:cNvSpPr/>
          <p:nvPr/>
        </p:nvSpPr>
        <p:spPr>
          <a:xfrm>
            <a:off x="18493803" y="9913859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1.10)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187">
            <a:extLst>
              <a:ext uri="{FF2B5EF4-FFF2-40B4-BE49-F238E27FC236}">
                <a16:creationId xmlns:a16="http://schemas.microsoft.com/office/drawing/2014/main" id="{D6D47FBF-AD41-8D81-7FD4-5F0AEBAF4367}"/>
              </a:ext>
            </a:extLst>
          </p:cNvPr>
          <p:cNvSpPr/>
          <p:nvPr/>
        </p:nvSpPr>
        <p:spPr>
          <a:xfrm>
            <a:off x="18493803" y="11267378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2.1)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187">
            <a:extLst>
              <a:ext uri="{FF2B5EF4-FFF2-40B4-BE49-F238E27FC236}">
                <a16:creationId xmlns:a16="http://schemas.microsoft.com/office/drawing/2014/main" id="{FF9D19D3-F959-609B-6FFD-86B926F3CB0E}"/>
              </a:ext>
            </a:extLst>
          </p:cNvPr>
          <p:cNvSpPr/>
          <p:nvPr/>
        </p:nvSpPr>
        <p:spPr>
          <a:xfrm>
            <a:off x="18493803" y="12241188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2.2)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187">
            <a:extLst>
              <a:ext uri="{FF2B5EF4-FFF2-40B4-BE49-F238E27FC236}">
                <a16:creationId xmlns:a16="http://schemas.microsoft.com/office/drawing/2014/main" id="{96E80CD5-D800-30A8-7F73-E1ACE4F373FC}"/>
              </a:ext>
            </a:extLst>
          </p:cNvPr>
          <p:cNvSpPr/>
          <p:nvPr/>
        </p:nvSpPr>
        <p:spPr>
          <a:xfrm>
            <a:off x="18493803" y="13478469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2.3)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187">
            <a:extLst>
              <a:ext uri="{FF2B5EF4-FFF2-40B4-BE49-F238E27FC236}">
                <a16:creationId xmlns:a16="http://schemas.microsoft.com/office/drawing/2014/main" id="{C204241F-B262-00C0-25A2-C9F79E0374E5}"/>
              </a:ext>
            </a:extLst>
          </p:cNvPr>
          <p:cNvSpPr/>
          <p:nvPr/>
        </p:nvSpPr>
        <p:spPr>
          <a:xfrm>
            <a:off x="18493803" y="14661506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2.4)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187">
            <a:extLst>
              <a:ext uri="{FF2B5EF4-FFF2-40B4-BE49-F238E27FC236}">
                <a16:creationId xmlns:a16="http://schemas.microsoft.com/office/drawing/2014/main" id="{2B073A4C-F6F2-516A-08A2-F76DFFBE0522}"/>
              </a:ext>
            </a:extLst>
          </p:cNvPr>
          <p:cNvSpPr/>
          <p:nvPr/>
        </p:nvSpPr>
        <p:spPr>
          <a:xfrm>
            <a:off x="18477292" y="15480332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2.5)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87">
            <a:extLst>
              <a:ext uri="{FF2B5EF4-FFF2-40B4-BE49-F238E27FC236}">
                <a16:creationId xmlns:a16="http://schemas.microsoft.com/office/drawing/2014/main" id="{C90CCC12-3D4B-C822-9592-87ACA465F496}"/>
              </a:ext>
            </a:extLst>
          </p:cNvPr>
          <p:cNvSpPr/>
          <p:nvPr/>
        </p:nvSpPr>
        <p:spPr>
          <a:xfrm>
            <a:off x="18493803" y="16415396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2.6)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187">
            <a:extLst>
              <a:ext uri="{FF2B5EF4-FFF2-40B4-BE49-F238E27FC236}">
                <a16:creationId xmlns:a16="http://schemas.microsoft.com/office/drawing/2014/main" id="{491F0938-57D5-6559-0ED0-9327FF7164CE}"/>
              </a:ext>
            </a:extLst>
          </p:cNvPr>
          <p:cNvSpPr/>
          <p:nvPr/>
        </p:nvSpPr>
        <p:spPr>
          <a:xfrm>
            <a:off x="18493803" y="17784413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2.7)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87">
            <a:extLst>
              <a:ext uri="{FF2B5EF4-FFF2-40B4-BE49-F238E27FC236}">
                <a16:creationId xmlns:a16="http://schemas.microsoft.com/office/drawing/2014/main" id="{FDBB4F51-B1DF-F0EE-0E9F-DA72EBF1364D}"/>
              </a:ext>
            </a:extLst>
          </p:cNvPr>
          <p:cNvSpPr/>
          <p:nvPr/>
        </p:nvSpPr>
        <p:spPr>
          <a:xfrm>
            <a:off x="18493803" y="18882210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2.8)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187">
            <a:extLst>
              <a:ext uri="{FF2B5EF4-FFF2-40B4-BE49-F238E27FC236}">
                <a16:creationId xmlns:a16="http://schemas.microsoft.com/office/drawing/2014/main" id="{44ED4F01-4E42-D7D5-62DA-765C78B753E9}"/>
              </a:ext>
            </a:extLst>
          </p:cNvPr>
          <p:cNvSpPr/>
          <p:nvPr/>
        </p:nvSpPr>
        <p:spPr>
          <a:xfrm>
            <a:off x="18493803" y="20142739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2.9)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187">
            <a:extLst>
              <a:ext uri="{FF2B5EF4-FFF2-40B4-BE49-F238E27FC236}">
                <a16:creationId xmlns:a16="http://schemas.microsoft.com/office/drawing/2014/main" id="{D2535BF6-7734-5F56-0277-8A4869C74D62}"/>
              </a:ext>
            </a:extLst>
          </p:cNvPr>
          <p:cNvSpPr/>
          <p:nvPr/>
        </p:nvSpPr>
        <p:spPr>
          <a:xfrm>
            <a:off x="18493803" y="20767837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2.10)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187">
            <a:extLst>
              <a:ext uri="{FF2B5EF4-FFF2-40B4-BE49-F238E27FC236}">
                <a16:creationId xmlns:a16="http://schemas.microsoft.com/office/drawing/2014/main" id="{EC740914-77B5-F911-69AB-4B79FB02A0B6}"/>
              </a:ext>
            </a:extLst>
          </p:cNvPr>
          <p:cNvSpPr/>
          <p:nvPr/>
        </p:nvSpPr>
        <p:spPr>
          <a:xfrm>
            <a:off x="18493803" y="22960847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3.1)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187">
            <a:extLst>
              <a:ext uri="{FF2B5EF4-FFF2-40B4-BE49-F238E27FC236}">
                <a16:creationId xmlns:a16="http://schemas.microsoft.com/office/drawing/2014/main" id="{9B46B815-9FDA-A879-BE41-B1366FE3B301}"/>
              </a:ext>
            </a:extLst>
          </p:cNvPr>
          <p:cNvSpPr/>
          <p:nvPr/>
        </p:nvSpPr>
        <p:spPr>
          <a:xfrm>
            <a:off x="18493803" y="24415104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3.2)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187">
            <a:extLst>
              <a:ext uri="{FF2B5EF4-FFF2-40B4-BE49-F238E27FC236}">
                <a16:creationId xmlns:a16="http://schemas.microsoft.com/office/drawing/2014/main" id="{DA5FC768-D8B6-3CA5-3ABE-84EFF6374166}"/>
              </a:ext>
            </a:extLst>
          </p:cNvPr>
          <p:cNvSpPr/>
          <p:nvPr/>
        </p:nvSpPr>
        <p:spPr>
          <a:xfrm>
            <a:off x="18493803" y="26101836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3.3)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187">
            <a:extLst>
              <a:ext uri="{FF2B5EF4-FFF2-40B4-BE49-F238E27FC236}">
                <a16:creationId xmlns:a16="http://schemas.microsoft.com/office/drawing/2014/main" id="{84E47966-D382-61D5-AD94-9D995DA97F1C}"/>
              </a:ext>
            </a:extLst>
          </p:cNvPr>
          <p:cNvSpPr/>
          <p:nvPr/>
        </p:nvSpPr>
        <p:spPr>
          <a:xfrm>
            <a:off x="18493803" y="27370115"/>
            <a:ext cx="3105722" cy="4024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(Branch 3.4)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6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7810B-8BEB-CBA5-FC7C-B717473C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D62B151-345C-6D3F-E675-B0CEAE3E4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65" y="7513638"/>
            <a:ext cx="11948956" cy="18273712"/>
          </a:xfrm>
        </p:spPr>
      </p:pic>
    </p:spTree>
    <p:extLst>
      <p:ext uri="{BB962C8B-B14F-4D97-AF65-F5344CB8AC3E}">
        <p14:creationId xmlns:p14="http://schemas.microsoft.com/office/powerpoint/2010/main" val="3138915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427</Words>
  <Application>Microsoft Office PowerPoint</Application>
  <PresentationFormat>Benutzerdefiniert</PresentationFormat>
  <Paragraphs>135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Bena</dc:creator>
  <cp:lastModifiedBy>Karoline Bading</cp:lastModifiedBy>
  <cp:revision>24</cp:revision>
  <dcterms:created xsi:type="dcterms:W3CDTF">2023-05-17T09:50:27Z</dcterms:created>
  <dcterms:modified xsi:type="dcterms:W3CDTF">2025-01-14T19:37:05Z</dcterms:modified>
</cp:coreProperties>
</file>