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CA1-4BDA-2E47-A231-1CA6F9A84E5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E8B-4E54-2C45-9B15-A39C8839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CA1-4BDA-2E47-A231-1CA6F9A84E5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E8B-4E54-2C45-9B15-A39C8839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9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CA1-4BDA-2E47-A231-1CA6F9A84E5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E8B-4E54-2C45-9B15-A39C8839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CA1-4BDA-2E47-A231-1CA6F9A84E5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E8B-4E54-2C45-9B15-A39C8839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3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CA1-4BDA-2E47-A231-1CA6F9A84E5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E8B-4E54-2C45-9B15-A39C8839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9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CA1-4BDA-2E47-A231-1CA6F9A84E5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E8B-4E54-2C45-9B15-A39C8839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CA1-4BDA-2E47-A231-1CA6F9A84E5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E8B-4E54-2C45-9B15-A39C8839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2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CA1-4BDA-2E47-A231-1CA6F9A84E5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E8B-4E54-2C45-9B15-A39C8839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5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CA1-4BDA-2E47-A231-1CA6F9A84E5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E8B-4E54-2C45-9B15-A39C8839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2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CA1-4BDA-2E47-A231-1CA6F9A84E5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E8B-4E54-2C45-9B15-A39C8839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6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CA1-4BDA-2E47-A231-1CA6F9A84E5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E8B-4E54-2C45-9B15-A39C8839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7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BFCA1-4BDA-2E47-A231-1CA6F9A84E5C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0FE8B-4E54-2C45-9B15-A39C8839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6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074" y="545391"/>
            <a:ext cx="5126872" cy="54630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27794" y="916688"/>
            <a:ext cx="3916173" cy="88232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27794" y="2197881"/>
            <a:ext cx="3916173" cy="88232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7794" y="3479074"/>
            <a:ext cx="3916173" cy="88232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27794" y="4760267"/>
            <a:ext cx="3916173" cy="88232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4088" y="1032621"/>
            <a:ext cx="148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Image Clinic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5194" y="1401953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Is Preferred: Yes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602381" y="4361400"/>
            <a:ext cx="0" cy="3988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78946" y="4391924"/>
            <a:ext cx="533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20pts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602381" y="5612509"/>
            <a:ext cx="0" cy="3988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78946" y="5643033"/>
            <a:ext cx="533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20pts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255727" y="2597205"/>
            <a:ext cx="62321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78946" y="2458705"/>
            <a:ext cx="533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20pts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06010" y="514867"/>
            <a:ext cx="0" cy="3988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82575" y="545391"/>
            <a:ext cx="533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20pts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65316" y="121049"/>
            <a:ext cx="23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Clinics Overview (View)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6244" y="545391"/>
            <a:ext cx="5126872" cy="54630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5492" y="663289"/>
            <a:ext cx="148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Clinic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5492" y="1037733"/>
            <a:ext cx="13029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1800 NE 2nd </a:t>
            </a:r>
            <a:r>
              <a:rPr lang="de-DE" sz="1100" dirty="0" smtClean="0"/>
              <a:t>Ave</a:t>
            </a:r>
          </a:p>
          <a:p>
            <a:r>
              <a:rPr lang="de-DE" sz="1100" dirty="0" smtClean="0"/>
              <a:t>Portland, OR 97212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975492" y="1488596"/>
            <a:ext cx="1641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Location </a:t>
            </a:r>
            <a:r>
              <a:rPr lang="de-DE" sz="1100" dirty="0" err="1" smtClean="0"/>
              <a:t>Distance</a:t>
            </a:r>
            <a:r>
              <a:rPr lang="de-DE" sz="1100" dirty="0" smtClean="0"/>
              <a:t>: 3miles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093081" y="1951870"/>
            <a:ext cx="1185397" cy="305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See on Map</a:t>
            </a:r>
            <a:endParaRPr lang="en-US" sz="105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617087" y="2128243"/>
            <a:ext cx="36851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2265" y="1951870"/>
            <a:ext cx="1895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When button is clicked a map is shown (apple maps)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238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Cigna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Cigna</dc:creator>
  <cp:lastModifiedBy>Cigna</cp:lastModifiedBy>
  <cp:revision>2</cp:revision>
  <dcterms:created xsi:type="dcterms:W3CDTF">2016-01-29T13:06:50Z</dcterms:created>
  <dcterms:modified xsi:type="dcterms:W3CDTF">2016-01-29T13:20:13Z</dcterms:modified>
</cp:coreProperties>
</file>