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02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72F7C-B44D-5BFF-B1E1-24E929A724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DF50FB-5AEC-ED82-6E50-A8F6A0631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C86A6-D8C9-5136-C6B8-1DF90B784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0D2A-CD48-405C-8CE8-039A7C984BF3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4D7B6-CCB7-C09D-F338-B0D5284D6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BB596-2FF8-1F79-EB38-D9BB53F1C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AFEF-84D1-473F-AD78-E99FF913A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1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1107B-5244-B597-1B60-0CDF29333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993605-8FA4-45DE-4E37-F7120D0C5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C4A90-78CB-457C-EE3C-3EA44369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0D2A-CD48-405C-8CE8-039A7C984BF3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1EB1C-1E36-FF01-59A8-BCF27FEF9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36F3C-EDAB-6D73-D2DC-732EBCD7E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AFEF-84D1-473F-AD78-E99FF913A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81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915CCF-3D5F-C8FC-3C05-21AB56836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B14223-F12C-8C4D-07CA-0913109C5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CD0B7-26BE-0D82-4522-DA98EA96D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0D2A-CD48-405C-8CE8-039A7C984BF3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CF6DE-1612-C057-3CDF-E5E3F8057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FCE1F-3866-962D-1C91-E5F0CD91A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AFEF-84D1-473F-AD78-E99FF913A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61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9D769-38A8-EFB4-8316-FFC271490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D0296-DAC1-D459-A986-D7162A442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5DB22-A7E6-89A9-10B5-D4B87D337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0D2A-CD48-405C-8CE8-039A7C984BF3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3D0B8-DA71-3001-98CC-C8BA28654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144D4-AD9B-6A15-7A93-7B50EA51D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AFEF-84D1-473F-AD78-E99FF913A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09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D2A9B-12E6-309A-9977-E6398AC3B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1FDEE-EA33-20CD-4BA4-E1C39E19F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EA7A2-BE21-A710-9FEE-54659B7B8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0D2A-CD48-405C-8CE8-039A7C984BF3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7F838-13A8-A389-B947-58D268991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8BB7E-1ED3-05BE-AB04-AC6A03FC2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AFEF-84D1-473F-AD78-E99FF913A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688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6636B-331D-EEE7-FB99-A4ECE452E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6E1BF-9A49-C969-B15C-3EC76C7B67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2D1BD3-4624-826B-0A2E-4BA0DB009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F7850-FAA9-5F36-BC03-E609F8131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0D2A-CD48-405C-8CE8-039A7C984BF3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F8E39-1B4B-167F-1BBA-F99806804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C0497-6A60-B992-0600-5A37069C2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AFEF-84D1-473F-AD78-E99FF913A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847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47B8E-5C96-4776-9591-53A6F1902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DE5A3-8911-A458-3EB8-670D430C2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637441-89F4-B557-9AAF-3D6F7CFA0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A75A00-C9CE-0872-A30B-A08B1785DC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6B8A62-B13E-96CA-B76A-14EFB175CD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8B9557-764D-993C-6953-2AE2F0B4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0D2A-CD48-405C-8CE8-039A7C984BF3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616DA6-987E-2422-792E-5FB3854C1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DB3EED-DCC4-9270-2C79-76989A52D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AFEF-84D1-473F-AD78-E99FF913A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98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06055-7867-73B5-CE64-63AD0B305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3EE711-D454-FDA2-38BA-F7B9AFA27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0D2A-CD48-405C-8CE8-039A7C984BF3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CF751F-7297-82E3-394C-4BD73FBD8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C76AF9-FF42-03B8-EF17-A6DE5CEC4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AFEF-84D1-473F-AD78-E99FF913A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993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B55E4E-7547-C586-4BCF-B69F38606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0D2A-CD48-405C-8CE8-039A7C984BF3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DC3D02-FF8E-C291-7413-583100E19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035BD0-E61E-164C-181F-EEDB3E5B0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AFEF-84D1-473F-AD78-E99FF913A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23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4F486-B773-BE77-E5B7-3750C8BB5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1B5A3-F807-25A0-8833-26F254596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07B32E-6732-B14F-22D9-F3D4A44A6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39560-E2BE-DFBC-0F15-C04F8699B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0D2A-CD48-405C-8CE8-039A7C984BF3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C344D-3BFA-B78D-296B-31EA79791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DFD8-4995-6216-12F1-EC4E3B52C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AFEF-84D1-473F-AD78-E99FF913A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35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308C4-7776-628F-AFCC-7691E65BB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64118A-383D-F0A3-755B-6F1192961B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43FDE2-5883-071F-C3F7-CF07EAE90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41ED2-7A3C-1356-7362-2CB54A798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0D2A-CD48-405C-8CE8-039A7C984BF3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23DD74-5EEB-48C4-0358-9B234B65A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D7431-BE7D-004A-94A1-7369A7A45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AFEF-84D1-473F-AD78-E99FF913A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14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0DDCC8-DE76-2E77-B1CA-7CBB0975E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2E78E-8C03-FB74-D566-4A60A914D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AAF7C-2233-111C-7463-D3E2B2E8AA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90D2A-CD48-405C-8CE8-039A7C984BF3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C2EF5-02D0-5F78-1E17-42EF78AB9E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2187E-1E6C-8C2E-C1F5-3078EA233B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7AFEF-84D1-473F-AD78-E99FF913A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229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8615F-3A12-55A2-163D-1D3ACB35A4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70974"/>
            <a:ext cx="9144000" cy="916053"/>
          </a:xfrm>
        </p:spPr>
        <p:txBody>
          <a:bodyPr/>
          <a:lstStyle/>
          <a:p>
            <a:r>
              <a:rPr lang="en-US" dirty="0"/>
              <a:t>IN PROGRESS</a:t>
            </a:r>
          </a:p>
        </p:txBody>
      </p:sp>
    </p:spTree>
    <p:extLst>
      <p:ext uri="{BB962C8B-B14F-4D97-AF65-F5344CB8AC3E}">
        <p14:creationId xmlns:p14="http://schemas.microsoft.com/office/powerpoint/2010/main" val="673557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IN PROGRESS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PROGRESS</dc:title>
  <dc:creator>Kevin Bagas Arifki Mawuntu</dc:creator>
  <cp:lastModifiedBy>Kevin Bagas Arifki Mawuntu</cp:lastModifiedBy>
  <cp:revision>1</cp:revision>
  <dcterms:created xsi:type="dcterms:W3CDTF">2023-12-22T07:17:15Z</dcterms:created>
  <dcterms:modified xsi:type="dcterms:W3CDTF">2023-12-22T07:17:26Z</dcterms:modified>
</cp:coreProperties>
</file>