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1" r:id="rId5"/>
    <p:sldId id="276" r:id="rId6"/>
    <p:sldId id="277" r:id="rId7"/>
    <p:sldId id="278" r:id="rId8"/>
    <p:sldId id="279" r:id="rId9"/>
    <p:sldId id="280" r:id="rId10"/>
    <p:sldId id="257" r:id="rId11"/>
    <p:sldId id="259" r:id="rId12"/>
    <p:sldId id="270" r:id="rId13"/>
    <p:sldId id="274" r:id="rId14"/>
    <p:sldId id="287" r:id="rId15"/>
    <p:sldId id="284" r:id="rId16"/>
    <p:sldId id="285" r:id="rId17"/>
    <p:sldId id="286" r:id="rId18"/>
    <p:sldId id="281" r:id="rId19"/>
    <p:sldId id="269" r:id="rId20"/>
    <p:sldId id="271" r:id="rId21"/>
    <p:sldId id="288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FFA6"/>
    <a:srgbClr val="E8386A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2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2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7F34A-59CD-4E2F-95B7-CF50ECF8F87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9C4677-0DDB-411F-99EB-3A754C7BBCEC}">
      <dgm:prSet phldrT="[Text]"/>
      <dgm:spPr/>
      <dgm:t>
        <a:bodyPr/>
        <a:lstStyle/>
        <a:p>
          <a:pPr algn="ctr"/>
          <a:r>
            <a:rPr lang="en-US" dirty="0" smtClean="0"/>
            <a:t>LAUNCHER</a:t>
          </a:r>
          <a:endParaRPr lang="en-US" dirty="0"/>
        </a:p>
      </dgm:t>
    </dgm:pt>
    <dgm:pt modelId="{C8192E88-E936-4D9A-B00F-ED03F67F32CF}" type="parTrans" cxnId="{A8E7FAD1-A7A8-4A39-9B8C-021CEDCDA270}">
      <dgm:prSet/>
      <dgm:spPr/>
      <dgm:t>
        <a:bodyPr/>
        <a:lstStyle/>
        <a:p>
          <a:endParaRPr lang="en-US"/>
        </a:p>
      </dgm:t>
    </dgm:pt>
    <dgm:pt modelId="{F9ED2E7B-4C76-4585-AC55-80C3F3A9A8C8}" type="sibTrans" cxnId="{A8E7FAD1-A7A8-4A39-9B8C-021CEDCDA270}">
      <dgm:prSet/>
      <dgm:spPr/>
      <dgm:t>
        <a:bodyPr/>
        <a:lstStyle/>
        <a:p>
          <a:endParaRPr lang="en-US"/>
        </a:p>
      </dgm:t>
    </dgm:pt>
    <dgm:pt modelId="{91411666-C301-4B61-BB23-D75991A84EE3}">
      <dgm:prSet phldrT="[Text]"/>
      <dgm:spPr/>
      <dgm:t>
        <a:bodyPr/>
        <a:lstStyle/>
        <a:p>
          <a:pPr algn="ctr"/>
          <a:r>
            <a:rPr lang="en-US" dirty="0" smtClean="0"/>
            <a:t>SEARCH</a:t>
          </a:r>
          <a:endParaRPr lang="en-US" dirty="0"/>
        </a:p>
      </dgm:t>
    </dgm:pt>
    <dgm:pt modelId="{66362842-1D9C-400E-9760-C04DE01466DB}" type="parTrans" cxnId="{87387351-2038-4020-AC7B-ED441CBA4574}">
      <dgm:prSet/>
      <dgm:spPr/>
      <dgm:t>
        <a:bodyPr/>
        <a:lstStyle/>
        <a:p>
          <a:endParaRPr lang="en-US"/>
        </a:p>
      </dgm:t>
    </dgm:pt>
    <dgm:pt modelId="{5783DC9B-70F2-4F85-8FF7-E017F6D7F167}" type="sibTrans" cxnId="{87387351-2038-4020-AC7B-ED441CBA4574}">
      <dgm:prSet/>
      <dgm:spPr/>
      <dgm:t>
        <a:bodyPr/>
        <a:lstStyle/>
        <a:p>
          <a:endParaRPr lang="en-US"/>
        </a:p>
      </dgm:t>
    </dgm:pt>
    <dgm:pt modelId="{96CB361F-0874-46A0-8AC4-865EB76F538C}">
      <dgm:prSet phldrT="[Text]"/>
      <dgm:spPr/>
      <dgm:t>
        <a:bodyPr/>
        <a:lstStyle/>
        <a:p>
          <a:pPr algn="ctr"/>
          <a:r>
            <a:rPr lang="en-US" dirty="0" smtClean="0"/>
            <a:t>SETTINGS</a:t>
          </a:r>
          <a:endParaRPr lang="en-US" dirty="0"/>
        </a:p>
      </dgm:t>
    </dgm:pt>
    <dgm:pt modelId="{8166422E-EC93-4A3E-844C-2534BCBB5363}" type="parTrans" cxnId="{FE28A742-DF2D-4770-8160-46A72728E1BA}">
      <dgm:prSet/>
      <dgm:spPr/>
      <dgm:t>
        <a:bodyPr/>
        <a:lstStyle/>
        <a:p>
          <a:endParaRPr lang="en-US"/>
        </a:p>
      </dgm:t>
    </dgm:pt>
    <dgm:pt modelId="{550DFB59-7723-454B-A821-0EC8C6FF2F1D}" type="sibTrans" cxnId="{FE28A742-DF2D-4770-8160-46A72728E1BA}">
      <dgm:prSet/>
      <dgm:spPr/>
      <dgm:t>
        <a:bodyPr/>
        <a:lstStyle/>
        <a:p>
          <a:endParaRPr lang="en-US"/>
        </a:p>
      </dgm:t>
    </dgm:pt>
    <dgm:pt modelId="{DD8671E5-1585-459C-95C5-17AADCC05E40}">
      <dgm:prSet phldrT="[Text]"/>
      <dgm:spPr/>
      <dgm:t>
        <a:bodyPr/>
        <a:lstStyle/>
        <a:p>
          <a:pPr algn="ctr"/>
          <a:r>
            <a:rPr lang="en-US" dirty="0" smtClean="0"/>
            <a:t>NEW MESSAGE</a:t>
          </a:r>
          <a:endParaRPr lang="en-US" dirty="0"/>
        </a:p>
      </dgm:t>
    </dgm:pt>
    <dgm:pt modelId="{37841E47-28B8-4DDE-89F7-BF6A9777C939}" type="parTrans" cxnId="{AEEC84E8-F6BE-461B-8B20-1DC96D5765B8}">
      <dgm:prSet/>
      <dgm:spPr/>
      <dgm:t>
        <a:bodyPr/>
        <a:lstStyle/>
        <a:p>
          <a:endParaRPr lang="en-US"/>
        </a:p>
      </dgm:t>
    </dgm:pt>
    <dgm:pt modelId="{D6BE020F-4B9A-4194-9F61-C77A25C3D093}" type="sibTrans" cxnId="{AEEC84E8-F6BE-461B-8B20-1DC96D5765B8}">
      <dgm:prSet/>
      <dgm:spPr/>
      <dgm:t>
        <a:bodyPr/>
        <a:lstStyle/>
        <a:p>
          <a:endParaRPr lang="en-US"/>
        </a:p>
      </dgm:t>
    </dgm:pt>
    <dgm:pt modelId="{F02CE3B0-25AE-4757-8281-2CF96805674D}">
      <dgm:prSet phldrT="[Text]"/>
      <dgm:spPr/>
      <dgm:t>
        <a:bodyPr/>
        <a:lstStyle/>
        <a:p>
          <a:pPr algn="ctr"/>
          <a:r>
            <a:rPr lang="en-US" dirty="0" smtClean="0"/>
            <a:t>CONTACT</a:t>
          </a:r>
          <a:endParaRPr lang="en-US" dirty="0"/>
        </a:p>
      </dgm:t>
    </dgm:pt>
    <dgm:pt modelId="{CE475AE2-81CA-4F02-B8B3-32F18D946619}" type="parTrans" cxnId="{DE6E7479-062D-4C74-B8AB-B86DE667133E}">
      <dgm:prSet/>
      <dgm:spPr/>
      <dgm:t>
        <a:bodyPr/>
        <a:lstStyle/>
        <a:p>
          <a:endParaRPr lang="en-US"/>
        </a:p>
      </dgm:t>
    </dgm:pt>
    <dgm:pt modelId="{48E74776-1FCE-4BEC-AB84-25EA4C968E0C}" type="sibTrans" cxnId="{DE6E7479-062D-4C74-B8AB-B86DE667133E}">
      <dgm:prSet/>
      <dgm:spPr/>
      <dgm:t>
        <a:bodyPr/>
        <a:lstStyle/>
        <a:p>
          <a:endParaRPr lang="en-US"/>
        </a:p>
      </dgm:t>
    </dgm:pt>
    <dgm:pt modelId="{C2956FDD-00B6-4C14-98DA-1AEDDBDF890F}">
      <dgm:prSet phldrT="[Text]"/>
      <dgm:spPr/>
      <dgm:t>
        <a:bodyPr/>
        <a:lstStyle/>
        <a:p>
          <a:pPr algn="ctr"/>
          <a:r>
            <a:rPr lang="en-US" dirty="0" smtClean="0"/>
            <a:t>ADD CONTACT</a:t>
          </a:r>
          <a:endParaRPr lang="en-US" dirty="0"/>
        </a:p>
      </dgm:t>
    </dgm:pt>
    <dgm:pt modelId="{F14E4A8E-2163-4379-8180-4FDD876CDCA2}" type="parTrans" cxnId="{71F076AB-C64C-48F3-82E3-43AB1E1A58D6}">
      <dgm:prSet/>
      <dgm:spPr/>
      <dgm:t>
        <a:bodyPr/>
        <a:lstStyle/>
        <a:p>
          <a:endParaRPr lang="en-US"/>
        </a:p>
      </dgm:t>
    </dgm:pt>
    <dgm:pt modelId="{FE5F43F7-72FC-4DD2-99CD-1001BE60B023}" type="sibTrans" cxnId="{71F076AB-C64C-48F3-82E3-43AB1E1A58D6}">
      <dgm:prSet/>
      <dgm:spPr/>
      <dgm:t>
        <a:bodyPr/>
        <a:lstStyle/>
        <a:p>
          <a:endParaRPr lang="en-US"/>
        </a:p>
      </dgm:t>
    </dgm:pt>
    <dgm:pt modelId="{4E043BED-DAC8-4193-85C0-AB59878D93D2}">
      <dgm:prSet phldrT="[Text]"/>
      <dgm:spPr/>
      <dgm:t>
        <a:bodyPr/>
        <a:lstStyle/>
        <a:p>
          <a:pPr algn="ctr"/>
          <a:r>
            <a:rPr lang="en-US" dirty="0" smtClean="0"/>
            <a:t>ME</a:t>
          </a:r>
          <a:endParaRPr lang="en-US" dirty="0"/>
        </a:p>
      </dgm:t>
    </dgm:pt>
    <dgm:pt modelId="{D50CF400-EF6F-4232-84DA-0735C1DB5CF4}" type="parTrans" cxnId="{319FF369-F673-418A-875E-39E7808ED599}">
      <dgm:prSet/>
      <dgm:spPr/>
      <dgm:t>
        <a:bodyPr/>
        <a:lstStyle/>
        <a:p>
          <a:endParaRPr lang="en-US"/>
        </a:p>
      </dgm:t>
    </dgm:pt>
    <dgm:pt modelId="{81038F36-A01A-4DDD-B7CB-E3021269EF63}" type="sibTrans" cxnId="{319FF369-F673-418A-875E-39E7808ED599}">
      <dgm:prSet/>
      <dgm:spPr/>
      <dgm:t>
        <a:bodyPr/>
        <a:lstStyle/>
        <a:p>
          <a:endParaRPr lang="en-US"/>
        </a:p>
      </dgm:t>
    </dgm:pt>
    <dgm:pt modelId="{37DEBC30-9A97-4924-8406-EB1E9EC3340C}">
      <dgm:prSet phldrT="[Text]"/>
      <dgm:spPr/>
      <dgm:t>
        <a:bodyPr/>
        <a:lstStyle/>
        <a:p>
          <a:pPr algn="ctr"/>
          <a:r>
            <a:rPr lang="en-US" dirty="0" smtClean="0"/>
            <a:t>SEND MESSAGE</a:t>
          </a:r>
          <a:endParaRPr lang="en-US" dirty="0"/>
        </a:p>
      </dgm:t>
    </dgm:pt>
    <dgm:pt modelId="{D34FD3C9-6255-40CF-ACEC-876DE57B2985}" type="parTrans" cxnId="{AECAB7AA-72F9-4E3E-8D5E-A841127F4AD8}">
      <dgm:prSet/>
      <dgm:spPr/>
      <dgm:t>
        <a:bodyPr/>
        <a:lstStyle/>
        <a:p>
          <a:endParaRPr lang="en-US"/>
        </a:p>
      </dgm:t>
    </dgm:pt>
    <dgm:pt modelId="{F85C8AD0-4400-4D46-A3CC-DF80CB597DA1}" type="sibTrans" cxnId="{AECAB7AA-72F9-4E3E-8D5E-A841127F4AD8}">
      <dgm:prSet/>
      <dgm:spPr/>
      <dgm:t>
        <a:bodyPr/>
        <a:lstStyle/>
        <a:p>
          <a:endParaRPr lang="en-US"/>
        </a:p>
      </dgm:t>
    </dgm:pt>
    <dgm:pt modelId="{9CD239ED-7297-4C0E-B6EE-E2C8D213C01A}" type="pres">
      <dgm:prSet presAssocID="{6D27F34A-59CD-4E2F-95B7-CF50ECF8F87F}" presName="Name0" presStyleCnt="0">
        <dgm:presLayoutVars>
          <dgm:dir/>
        </dgm:presLayoutVars>
      </dgm:prSet>
      <dgm:spPr/>
    </dgm:pt>
    <dgm:pt modelId="{3375DE79-EB2E-4AE9-9491-7D67A556E146}" type="pres">
      <dgm:prSet presAssocID="{E99C4677-0DDB-411F-99EB-3A754C7BBCEC}" presName="composite" presStyleCnt="0"/>
      <dgm:spPr/>
    </dgm:pt>
    <dgm:pt modelId="{DFF84D45-BCDB-469A-A163-0751D6042788}" type="pres">
      <dgm:prSet presAssocID="{E99C4677-0DDB-411F-99EB-3A754C7BBCEC}" presName="rect2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11CED-C35B-4B35-89FD-2D443625A26B}" type="pres">
      <dgm:prSet presAssocID="{E99C4677-0DDB-411F-99EB-3A754C7BBCEC}" presName="rect1" presStyleLbl="alignImgPlac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F25BB7D-C827-4A45-8222-2A8D7448FAA5}" type="pres">
      <dgm:prSet presAssocID="{F9ED2E7B-4C76-4585-AC55-80C3F3A9A8C8}" presName="sibTrans" presStyleCnt="0"/>
      <dgm:spPr/>
    </dgm:pt>
    <dgm:pt modelId="{A3369310-0F36-4527-8538-B576E1CCCAFC}" type="pres">
      <dgm:prSet presAssocID="{91411666-C301-4B61-BB23-D75991A84EE3}" presName="composite" presStyleCnt="0"/>
      <dgm:spPr/>
    </dgm:pt>
    <dgm:pt modelId="{CCB537D2-410C-4228-887B-24DBA35485CF}" type="pres">
      <dgm:prSet presAssocID="{91411666-C301-4B61-BB23-D75991A84EE3}" presName="rect2" presStyleLbl="revTx" presStyleIdx="1" presStyleCnt="8">
        <dgm:presLayoutVars>
          <dgm:bulletEnabled val="1"/>
        </dgm:presLayoutVars>
      </dgm:prSet>
      <dgm:spPr/>
    </dgm:pt>
    <dgm:pt modelId="{969E7A8A-E654-449E-81EE-9E3B5CE44E6B}" type="pres">
      <dgm:prSet presAssocID="{91411666-C301-4B61-BB23-D75991A84EE3}" presName="rect1" presStyleLbl="alignImgPlac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257F86E-31EB-4EBF-A2C8-8F373BC5EE67}" type="pres">
      <dgm:prSet presAssocID="{5783DC9B-70F2-4F85-8FF7-E017F6D7F167}" presName="sibTrans" presStyleCnt="0"/>
      <dgm:spPr/>
    </dgm:pt>
    <dgm:pt modelId="{69454673-2B64-492D-BD92-A0964A879253}" type="pres">
      <dgm:prSet presAssocID="{96CB361F-0874-46A0-8AC4-865EB76F538C}" presName="composite" presStyleCnt="0"/>
      <dgm:spPr/>
    </dgm:pt>
    <dgm:pt modelId="{FEFF845D-C917-4E93-8259-9DF551D01094}" type="pres">
      <dgm:prSet presAssocID="{96CB361F-0874-46A0-8AC4-865EB76F538C}" presName="rect2" presStyleLbl="revTx" presStyleIdx="2" presStyleCnt="8">
        <dgm:presLayoutVars>
          <dgm:bulletEnabled val="1"/>
        </dgm:presLayoutVars>
      </dgm:prSet>
      <dgm:spPr/>
    </dgm:pt>
    <dgm:pt modelId="{623D5625-289D-484E-AE25-74B35DCD9D0E}" type="pres">
      <dgm:prSet presAssocID="{96CB361F-0874-46A0-8AC4-865EB76F538C}" presName="rect1" presStyleLbl="alignImgPlac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C8E0DB1-20A3-4A9D-9FB0-557E6C71D976}" type="pres">
      <dgm:prSet presAssocID="{550DFB59-7723-454B-A821-0EC8C6FF2F1D}" presName="sibTrans" presStyleCnt="0"/>
      <dgm:spPr/>
    </dgm:pt>
    <dgm:pt modelId="{39560218-1620-44D3-A746-57C3D81FBF0F}" type="pres">
      <dgm:prSet presAssocID="{F02CE3B0-25AE-4757-8281-2CF96805674D}" presName="composite" presStyleCnt="0"/>
      <dgm:spPr/>
    </dgm:pt>
    <dgm:pt modelId="{DABD2B3F-9C6A-423B-AC91-446BB9CDF63F}" type="pres">
      <dgm:prSet presAssocID="{F02CE3B0-25AE-4757-8281-2CF96805674D}" presName="rect2" presStyleLbl="revTx" presStyleIdx="3" presStyleCnt="8">
        <dgm:presLayoutVars>
          <dgm:bulletEnabled val="1"/>
        </dgm:presLayoutVars>
      </dgm:prSet>
      <dgm:spPr/>
    </dgm:pt>
    <dgm:pt modelId="{BDCCC527-055A-4F2B-B450-50EC1049387C}" type="pres">
      <dgm:prSet presAssocID="{F02CE3B0-25AE-4757-8281-2CF96805674D}" presName="rect1" presStyleLbl="alignImgPlac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68C7F4E-9470-4C38-9070-D4764E1008E7}" type="pres">
      <dgm:prSet presAssocID="{48E74776-1FCE-4BEC-AB84-25EA4C968E0C}" presName="sibTrans" presStyleCnt="0"/>
      <dgm:spPr/>
    </dgm:pt>
    <dgm:pt modelId="{64F7B646-F8DF-4D83-BF12-137C40ED46A4}" type="pres">
      <dgm:prSet presAssocID="{C2956FDD-00B6-4C14-98DA-1AEDDBDF890F}" presName="composite" presStyleCnt="0"/>
      <dgm:spPr/>
    </dgm:pt>
    <dgm:pt modelId="{455206BD-6FE3-4C76-AACB-E6B83085F020}" type="pres">
      <dgm:prSet presAssocID="{C2956FDD-00B6-4C14-98DA-1AEDDBDF890F}" presName="rect2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B5EEB-5FC2-4839-B999-5278FE5F2BBB}" type="pres">
      <dgm:prSet presAssocID="{C2956FDD-00B6-4C14-98DA-1AEDDBDF890F}" presName="rect1" presStyleLbl="alignImgPlac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470D3ED-3CD7-49EB-B0E5-2A5805A193D2}" type="pres">
      <dgm:prSet presAssocID="{FE5F43F7-72FC-4DD2-99CD-1001BE60B023}" presName="sibTrans" presStyleCnt="0"/>
      <dgm:spPr/>
    </dgm:pt>
    <dgm:pt modelId="{886BB212-527B-4349-B3FF-8D27D75DAED0}" type="pres">
      <dgm:prSet presAssocID="{4E043BED-DAC8-4193-85C0-AB59878D93D2}" presName="composite" presStyleCnt="0"/>
      <dgm:spPr/>
    </dgm:pt>
    <dgm:pt modelId="{B3D070A6-E3B7-4CFB-85E2-A76EB928DD19}" type="pres">
      <dgm:prSet presAssocID="{4E043BED-DAC8-4193-85C0-AB59878D93D2}" presName="rect2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7E50E-8CE2-417E-B317-E34BF5DB63D6}" type="pres">
      <dgm:prSet presAssocID="{4E043BED-DAC8-4193-85C0-AB59878D93D2}" presName="rect1" presStyleLbl="alignImgPlac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C11BB8-A80D-4FD8-BD7E-B53477DAC531}" type="pres">
      <dgm:prSet presAssocID="{81038F36-A01A-4DDD-B7CB-E3021269EF63}" presName="sibTrans" presStyleCnt="0"/>
      <dgm:spPr/>
    </dgm:pt>
    <dgm:pt modelId="{48A6BB78-3E2E-46D8-843D-459D089ACA0C}" type="pres">
      <dgm:prSet presAssocID="{DD8671E5-1585-459C-95C5-17AADCC05E40}" presName="composite" presStyleCnt="0"/>
      <dgm:spPr/>
    </dgm:pt>
    <dgm:pt modelId="{BCA5C006-CD23-4DA2-A870-7F4F4196D705}" type="pres">
      <dgm:prSet presAssocID="{DD8671E5-1585-459C-95C5-17AADCC05E40}" presName="rect2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8C49A-DE50-4500-BC92-7D60F405633C}" type="pres">
      <dgm:prSet presAssocID="{DD8671E5-1585-459C-95C5-17AADCC05E40}" presName="rect1" presStyleLbl="alignImgPlac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DEBD67F-86D4-4DCC-9864-C478FE20265A}" type="pres">
      <dgm:prSet presAssocID="{D6BE020F-4B9A-4194-9F61-C77A25C3D093}" presName="sibTrans" presStyleCnt="0"/>
      <dgm:spPr/>
    </dgm:pt>
    <dgm:pt modelId="{4500F829-1FA4-46F3-A8D1-E7A50F2BC195}" type="pres">
      <dgm:prSet presAssocID="{37DEBC30-9A97-4924-8406-EB1E9EC3340C}" presName="composite" presStyleCnt="0"/>
      <dgm:spPr/>
    </dgm:pt>
    <dgm:pt modelId="{4B7790B9-B8A7-47AC-859F-79DF7645BD97}" type="pres">
      <dgm:prSet presAssocID="{37DEBC30-9A97-4924-8406-EB1E9EC3340C}" presName="rect2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C7410-646C-486F-8F63-DD417AAF50CC}" type="pres">
      <dgm:prSet presAssocID="{37DEBC30-9A97-4924-8406-EB1E9EC3340C}" presName="rect1" presStyleLbl="alignImgPlace1" presStyleIdx="7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95BBEE9-BD3C-4DCC-A9EB-57D15D4D96C5}" type="presOf" srcId="{96CB361F-0874-46A0-8AC4-865EB76F538C}" destId="{FEFF845D-C917-4E93-8259-9DF551D01094}" srcOrd="0" destOrd="0" presId="urn:microsoft.com/office/officeart/2008/layout/PictureGrid"/>
    <dgm:cxn modelId="{71F076AB-C64C-48F3-82E3-43AB1E1A58D6}" srcId="{6D27F34A-59CD-4E2F-95B7-CF50ECF8F87F}" destId="{C2956FDD-00B6-4C14-98DA-1AEDDBDF890F}" srcOrd="4" destOrd="0" parTransId="{F14E4A8E-2163-4379-8180-4FDD876CDCA2}" sibTransId="{FE5F43F7-72FC-4DD2-99CD-1001BE60B023}"/>
    <dgm:cxn modelId="{AEEC84E8-F6BE-461B-8B20-1DC96D5765B8}" srcId="{6D27F34A-59CD-4E2F-95B7-CF50ECF8F87F}" destId="{DD8671E5-1585-459C-95C5-17AADCC05E40}" srcOrd="6" destOrd="0" parTransId="{37841E47-28B8-4DDE-89F7-BF6A9777C939}" sibTransId="{D6BE020F-4B9A-4194-9F61-C77A25C3D093}"/>
    <dgm:cxn modelId="{7A16D158-4451-4DDC-A213-8FB81FDEC013}" type="presOf" srcId="{C2956FDD-00B6-4C14-98DA-1AEDDBDF890F}" destId="{455206BD-6FE3-4C76-AACB-E6B83085F020}" srcOrd="0" destOrd="0" presId="urn:microsoft.com/office/officeart/2008/layout/PictureGrid"/>
    <dgm:cxn modelId="{6C66D1F9-EA49-4005-B303-0DF4CD63D112}" type="presOf" srcId="{91411666-C301-4B61-BB23-D75991A84EE3}" destId="{CCB537D2-410C-4228-887B-24DBA35485CF}" srcOrd="0" destOrd="0" presId="urn:microsoft.com/office/officeart/2008/layout/PictureGrid"/>
    <dgm:cxn modelId="{AECAB7AA-72F9-4E3E-8D5E-A841127F4AD8}" srcId="{6D27F34A-59CD-4E2F-95B7-CF50ECF8F87F}" destId="{37DEBC30-9A97-4924-8406-EB1E9EC3340C}" srcOrd="7" destOrd="0" parTransId="{D34FD3C9-6255-40CF-ACEC-876DE57B2985}" sibTransId="{F85C8AD0-4400-4D46-A3CC-DF80CB597DA1}"/>
    <dgm:cxn modelId="{4BC7B2D6-3782-430E-9DA3-B2E12FD61053}" type="presOf" srcId="{37DEBC30-9A97-4924-8406-EB1E9EC3340C}" destId="{4B7790B9-B8A7-47AC-859F-79DF7645BD97}" srcOrd="0" destOrd="0" presId="urn:microsoft.com/office/officeart/2008/layout/PictureGrid"/>
    <dgm:cxn modelId="{A8E7FAD1-A7A8-4A39-9B8C-021CEDCDA270}" srcId="{6D27F34A-59CD-4E2F-95B7-CF50ECF8F87F}" destId="{E99C4677-0DDB-411F-99EB-3A754C7BBCEC}" srcOrd="0" destOrd="0" parTransId="{C8192E88-E936-4D9A-B00F-ED03F67F32CF}" sibTransId="{F9ED2E7B-4C76-4585-AC55-80C3F3A9A8C8}"/>
    <dgm:cxn modelId="{582C195C-D309-41EA-86FA-57BA382B3735}" type="presOf" srcId="{4E043BED-DAC8-4193-85C0-AB59878D93D2}" destId="{B3D070A6-E3B7-4CFB-85E2-A76EB928DD19}" srcOrd="0" destOrd="0" presId="urn:microsoft.com/office/officeart/2008/layout/PictureGrid"/>
    <dgm:cxn modelId="{319FF369-F673-418A-875E-39E7808ED599}" srcId="{6D27F34A-59CD-4E2F-95B7-CF50ECF8F87F}" destId="{4E043BED-DAC8-4193-85C0-AB59878D93D2}" srcOrd="5" destOrd="0" parTransId="{D50CF400-EF6F-4232-84DA-0735C1DB5CF4}" sibTransId="{81038F36-A01A-4DDD-B7CB-E3021269EF63}"/>
    <dgm:cxn modelId="{87387351-2038-4020-AC7B-ED441CBA4574}" srcId="{6D27F34A-59CD-4E2F-95B7-CF50ECF8F87F}" destId="{91411666-C301-4B61-BB23-D75991A84EE3}" srcOrd="1" destOrd="0" parTransId="{66362842-1D9C-400E-9760-C04DE01466DB}" sibTransId="{5783DC9B-70F2-4F85-8FF7-E017F6D7F167}"/>
    <dgm:cxn modelId="{CFEF56CC-FC9F-445A-961C-F1655D361B7A}" type="presOf" srcId="{DD8671E5-1585-459C-95C5-17AADCC05E40}" destId="{BCA5C006-CD23-4DA2-A870-7F4F4196D705}" srcOrd="0" destOrd="0" presId="urn:microsoft.com/office/officeart/2008/layout/PictureGrid"/>
    <dgm:cxn modelId="{2874EEC5-C42E-499A-ADB9-9632473BE5E6}" type="presOf" srcId="{6D27F34A-59CD-4E2F-95B7-CF50ECF8F87F}" destId="{9CD239ED-7297-4C0E-B6EE-E2C8D213C01A}" srcOrd="0" destOrd="0" presId="urn:microsoft.com/office/officeart/2008/layout/PictureGrid"/>
    <dgm:cxn modelId="{DE6E7479-062D-4C74-B8AB-B86DE667133E}" srcId="{6D27F34A-59CD-4E2F-95B7-CF50ECF8F87F}" destId="{F02CE3B0-25AE-4757-8281-2CF96805674D}" srcOrd="3" destOrd="0" parTransId="{CE475AE2-81CA-4F02-B8B3-32F18D946619}" sibTransId="{48E74776-1FCE-4BEC-AB84-25EA4C968E0C}"/>
    <dgm:cxn modelId="{FE28A742-DF2D-4770-8160-46A72728E1BA}" srcId="{6D27F34A-59CD-4E2F-95B7-CF50ECF8F87F}" destId="{96CB361F-0874-46A0-8AC4-865EB76F538C}" srcOrd="2" destOrd="0" parTransId="{8166422E-EC93-4A3E-844C-2534BCBB5363}" sibTransId="{550DFB59-7723-454B-A821-0EC8C6FF2F1D}"/>
    <dgm:cxn modelId="{4A4DD455-C2D1-4B1B-A117-B19C94DA67CD}" type="presOf" srcId="{E99C4677-0DDB-411F-99EB-3A754C7BBCEC}" destId="{DFF84D45-BCDB-469A-A163-0751D6042788}" srcOrd="0" destOrd="0" presId="urn:microsoft.com/office/officeart/2008/layout/PictureGrid"/>
    <dgm:cxn modelId="{554EA459-514B-4D5B-8FAB-E16AD352663B}" type="presOf" srcId="{F02CE3B0-25AE-4757-8281-2CF96805674D}" destId="{DABD2B3F-9C6A-423B-AC91-446BB9CDF63F}" srcOrd="0" destOrd="0" presId="urn:microsoft.com/office/officeart/2008/layout/PictureGrid"/>
    <dgm:cxn modelId="{E950367E-0DB0-4952-B376-306D8819959C}" type="presParOf" srcId="{9CD239ED-7297-4C0E-B6EE-E2C8D213C01A}" destId="{3375DE79-EB2E-4AE9-9491-7D67A556E146}" srcOrd="0" destOrd="0" presId="urn:microsoft.com/office/officeart/2008/layout/PictureGrid"/>
    <dgm:cxn modelId="{160A032C-9D46-46C2-9DCB-60EBF23FA335}" type="presParOf" srcId="{3375DE79-EB2E-4AE9-9491-7D67A556E146}" destId="{DFF84D45-BCDB-469A-A163-0751D6042788}" srcOrd="0" destOrd="0" presId="urn:microsoft.com/office/officeart/2008/layout/PictureGrid"/>
    <dgm:cxn modelId="{C1FA3DB5-8A50-4395-A903-7E76DF8390A6}" type="presParOf" srcId="{3375DE79-EB2E-4AE9-9491-7D67A556E146}" destId="{F3D11CED-C35B-4B35-89FD-2D443625A26B}" srcOrd="1" destOrd="0" presId="urn:microsoft.com/office/officeart/2008/layout/PictureGrid"/>
    <dgm:cxn modelId="{3D8B06F6-A30D-419F-AB21-912B1F15B044}" type="presParOf" srcId="{9CD239ED-7297-4C0E-B6EE-E2C8D213C01A}" destId="{4F25BB7D-C827-4A45-8222-2A8D7448FAA5}" srcOrd="1" destOrd="0" presId="urn:microsoft.com/office/officeart/2008/layout/PictureGrid"/>
    <dgm:cxn modelId="{9B470D02-D1A6-47AB-83AF-764CBBF56EDE}" type="presParOf" srcId="{9CD239ED-7297-4C0E-B6EE-E2C8D213C01A}" destId="{A3369310-0F36-4527-8538-B576E1CCCAFC}" srcOrd="2" destOrd="0" presId="urn:microsoft.com/office/officeart/2008/layout/PictureGrid"/>
    <dgm:cxn modelId="{EC0677BB-2EBA-4FD2-827E-C59089569752}" type="presParOf" srcId="{A3369310-0F36-4527-8538-B576E1CCCAFC}" destId="{CCB537D2-410C-4228-887B-24DBA35485CF}" srcOrd="0" destOrd="0" presId="urn:microsoft.com/office/officeart/2008/layout/PictureGrid"/>
    <dgm:cxn modelId="{F0BF89E3-8763-419E-9111-96D70747E1FF}" type="presParOf" srcId="{A3369310-0F36-4527-8538-B576E1CCCAFC}" destId="{969E7A8A-E654-449E-81EE-9E3B5CE44E6B}" srcOrd="1" destOrd="0" presId="urn:microsoft.com/office/officeart/2008/layout/PictureGrid"/>
    <dgm:cxn modelId="{7DFFC9DB-F7D7-4227-B58E-C373D924922A}" type="presParOf" srcId="{9CD239ED-7297-4C0E-B6EE-E2C8D213C01A}" destId="{0257F86E-31EB-4EBF-A2C8-8F373BC5EE67}" srcOrd="3" destOrd="0" presId="urn:microsoft.com/office/officeart/2008/layout/PictureGrid"/>
    <dgm:cxn modelId="{65421BA9-C2F1-4995-B3AE-3B3E8149C6AC}" type="presParOf" srcId="{9CD239ED-7297-4C0E-B6EE-E2C8D213C01A}" destId="{69454673-2B64-492D-BD92-A0964A879253}" srcOrd="4" destOrd="0" presId="urn:microsoft.com/office/officeart/2008/layout/PictureGrid"/>
    <dgm:cxn modelId="{A6EE7CE3-1D2C-4A11-A75B-505274FD0ACF}" type="presParOf" srcId="{69454673-2B64-492D-BD92-A0964A879253}" destId="{FEFF845D-C917-4E93-8259-9DF551D01094}" srcOrd="0" destOrd="0" presId="urn:microsoft.com/office/officeart/2008/layout/PictureGrid"/>
    <dgm:cxn modelId="{BC58AB39-D5C1-4263-B7EF-DA975C0000A5}" type="presParOf" srcId="{69454673-2B64-492D-BD92-A0964A879253}" destId="{623D5625-289D-484E-AE25-74B35DCD9D0E}" srcOrd="1" destOrd="0" presId="urn:microsoft.com/office/officeart/2008/layout/PictureGrid"/>
    <dgm:cxn modelId="{0A3A734E-7FB8-461F-95D3-B0FB4328B0AF}" type="presParOf" srcId="{9CD239ED-7297-4C0E-B6EE-E2C8D213C01A}" destId="{7C8E0DB1-20A3-4A9D-9FB0-557E6C71D976}" srcOrd="5" destOrd="0" presId="urn:microsoft.com/office/officeart/2008/layout/PictureGrid"/>
    <dgm:cxn modelId="{1D2A39FC-71C8-42F9-A8CE-69E904F1E3B5}" type="presParOf" srcId="{9CD239ED-7297-4C0E-B6EE-E2C8D213C01A}" destId="{39560218-1620-44D3-A746-57C3D81FBF0F}" srcOrd="6" destOrd="0" presId="urn:microsoft.com/office/officeart/2008/layout/PictureGrid"/>
    <dgm:cxn modelId="{CB10FD3B-1DB4-4947-BF69-34914325262C}" type="presParOf" srcId="{39560218-1620-44D3-A746-57C3D81FBF0F}" destId="{DABD2B3F-9C6A-423B-AC91-446BB9CDF63F}" srcOrd="0" destOrd="0" presId="urn:microsoft.com/office/officeart/2008/layout/PictureGrid"/>
    <dgm:cxn modelId="{29E71C43-5B21-4AB7-871A-6372A95FDA71}" type="presParOf" srcId="{39560218-1620-44D3-A746-57C3D81FBF0F}" destId="{BDCCC527-055A-4F2B-B450-50EC1049387C}" srcOrd="1" destOrd="0" presId="urn:microsoft.com/office/officeart/2008/layout/PictureGrid"/>
    <dgm:cxn modelId="{31A9F69B-1265-401E-BA14-A07644AFDAE2}" type="presParOf" srcId="{9CD239ED-7297-4C0E-B6EE-E2C8D213C01A}" destId="{F68C7F4E-9470-4C38-9070-D4764E1008E7}" srcOrd="7" destOrd="0" presId="urn:microsoft.com/office/officeart/2008/layout/PictureGrid"/>
    <dgm:cxn modelId="{22C124F6-97D1-4374-B220-41978E9EA4FB}" type="presParOf" srcId="{9CD239ED-7297-4C0E-B6EE-E2C8D213C01A}" destId="{64F7B646-F8DF-4D83-BF12-137C40ED46A4}" srcOrd="8" destOrd="0" presId="urn:microsoft.com/office/officeart/2008/layout/PictureGrid"/>
    <dgm:cxn modelId="{D81731EF-CE36-41F2-8670-6C4E0BD9CF33}" type="presParOf" srcId="{64F7B646-F8DF-4D83-BF12-137C40ED46A4}" destId="{455206BD-6FE3-4C76-AACB-E6B83085F020}" srcOrd="0" destOrd="0" presId="urn:microsoft.com/office/officeart/2008/layout/PictureGrid"/>
    <dgm:cxn modelId="{83DCFB00-D40A-4417-A1BB-CAF5458F9301}" type="presParOf" srcId="{64F7B646-F8DF-4D83-BF12-137C40ED46A4}" destId="{6D3B5EEB-5FC2-4839-B999-5278FE5F2BBB}" srcOrd="1" destOrd="0" presId="urn:microsoft.com/office/officeart/2008/layout/PictureGrid"/>
    <dgm:cxn modelId="{C3C1713F-66D4-4F93-9688-452844F46AD3}" type="presParOf" srcId="{9CD239ED-7297-4C0E-B6EE-E2C8D213C01A}" destId="{C470D3ED-3CD7-49EB-B0E5-2A5805A193D2}" srcOrd="9" destOrd="0" presId="urn:microsoft.com/office/officeart/2008/layout/PictureGrid"/>
    <dgm:cxn modelId="{771F2E5E-ADB9-4689-8369-CB60900C4978}" type="presParOf" srcId="{9CD239ED-7297-4C0E-B6EE-E2C8D213C01A}" destId="{886BB212-527B-4349-B3FF-8D27D75DAED0}" srcOrd="10" destOrd="0" presId="urn:microsoft.com/office/officeart/2008/layout/PictureGrid"/>
    <dgm:cxn modelId="{7148621B-D6A5-4319-B686-0A387EA6550B}" type="presParOf" srcId="{886BB212-527B-4349-B3FF-8D27D75DAED0}" destId="{B3D070A6-E3B7-4CFB-85E2-A76EB928DD19}" srcOrd="0" destOrd="0" presId="urn:microsoft.com/office/officeart/2008/layout/PictureGrid"/>
    <dgm:cxn modelId="{E815EA64-8BE9-41FF-89F2-D115EC75CBCC}" type="presParOf" srcId="{886BB212-527B-4349-B3FF-8D27D75DAED0}" destId="{A6D7E50E-8CE2-417E-B317-E34BF5DB63D6}" srcOrd="1" destOrd="0" presId="urn:microsoft.com/office/officeart/2008/layout/PictureGrid"/>
    <dgm:cxn modelId="{F2DF5F1C-81CD-488C-9B69-C368334C3477}" type="presParOf" srcId="{9CD239ED-7297-4C0E-B6EE-E2C8D213C01A}" destId="{4AC11BB8-A80D-4FD8-BD7E-B53477DAC531}" srcOrd="11" destOrd="0" presId="urn:microsoft.com/office/officeart/2008/layout/PictureGrid"/>
    <dgm:cxn modelId="{4F5735C3-19AD-4A07-9E99-EBF2B0019117}" type="presParOf" srcId="{9CD239ED-7297-4C0E-B6EE-E2C8D213C01A}" destId="{48A6BB78-3E2E-46D8-843D-459D089ACA0C}" srcOrd="12" destOrd="0" presId="urn:microsoft.com/office/officeart/2008/layout/PictureGrid"/>
    <dgm:cxn modelId="{8715AACD-1EFE-4E35-9F81-E743D5E1109C}" type="presParOf" srcId="{48A6BB78-3E2E-46D8-843D-459D089ACA0C}" destId="{BCA5C006-CD23-4DA2-A870-7F4F4196D705}" srcOrd="0" destOrd="0" presId="urn:microsoft.com/office/officeart/2008/layout/PictureGrid"/>
    <dgm:cxn modelId="{F237ACD4-938F-4907-B9B7-DFF1C1354567}" type="presParOf" srcId="{48A6BB78-3E2E-46D8-843D-459D089ACA0C}" destId="{44D8C49A-DE50-4500-BC92-7D60F405633C}" srcOrd="1" destOrd="0" presId="urn:microsoft.com/office/officeart/2008/layout/PictureGrid"/>
    <dgm:cxn modelId="{81E49148-FC4B-4D97-8471-A4604ADBC09D}" type="presParOf" srcId="{9CD239ED-7297-4C0E-B6EE-E2C8D213C01A}" destId="{0DEBD67F-86D4-4DCC-9864-C478FE20265A}" srcOrd="13" destOrd="0" presId="urn:microsoft.com/office/officeart/2008/layout/PictureGrid"/>
    <dgm:cxn modelId="{D9271B1B-7271-4E88-B357-BB5FC2E40205}" type="presParOf" srcId="{9CD239ED-7297-4C0E-B6EE-E2C8D213C01A}" destId="{4500F829-1FA4-46F3-A8D1-E7A50F2BC195}" srcOrd="14" destOrd="0" presId="urn:microsoft.com/office/officeart/2008/layout/PictureGrid"/>
    <dgm:cxn modelId="{9523A5D2-5504-4858-A74A-16CA0CB41AD9}" type="presParOf" srcId="{4500F829-1FA4-46F3-A8D1-E7A50F2BC195}" destId="{4B7790B9-B8A7-47AC-859F-79DF7645BD97}" srcOrd="0" destOrd="0" presId="urn:microsoft.com/office/officeart/2008/layout/PictureGrid"/>
    <dgm:cxn modelId="{215BBD33-D33F-47F0-B89E-5B2AEB572BAF}" type="presParOf" srcId="{4500F829-1FA4-46F3-A8D1-E7A50F2BC195}" destId="{82FC7410-646C-486F-8F63-DD417AAF50CC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84D45-BCDB-469A-A163-0751D6042788}">
      <dsp:nvSpPr>
        <dsp:cNvPr id="0" name=""/>
        <dsp:cNvSpPr/>
      </dsp:nvSpPr>
      <dsp:spPr>
        <a:xfrm>
          <a:off x="2128374" y="41381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LAUNCHER</a:t>
          </a:r>
          <a:endParaRPr lang="en-US" sz="1000" kern="1200" dirty="0"/>
        </a:p>
      </dsp:txBody>
      <dsp:txXfrm>
        <a:off x="2128374" y="41381"/>
        <a:ext cx="1237102" cy="185565"/>
      </dsp:txXfrm>
    </dsp:sp>
    <dsp:sp modelId="{F3D11CED-C35B-4B35-89FD-2D443625A26B}">
      <dsp:nvSpPr>
        <dsp:cNvPr id="0" name=""/>
        <dsp:cNvSpPr/>
      </dsp:nvSpPr>
      <dsp:spPr>
        <a:xfrm>
          <a:off x="2128374" y="263726"/>
          <a:ext cx="1237102" cy="12371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537D2-410C-4228-887B-24DBA35485CF}">
      <dsp:nvSpPr>
        <dsp:cNvPr id="0" name=""/>
        <dsp:cNvSpPr/>
      </dsp:nvSpPr>
      <dsp:spPr>
        <a:xfrm>
          <a:off x="3496248" y="41381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SEARCH</a:t>
          </a:r>
          <a:endParaRPr lang="en-US" sz="1000" kern="1200" dirty="0"/>
        </a:p>
      </dsp:txBody>
      <dsp:txXfrm>
        <a:off x="3496248" y="41381"/>
        <a:ext cx="1237102" cy="185565"/>
      </dsp:txXfrm>
    </dsp:sp>
    <dsp:sp modelId="{969E7A8A-E654-449E-81EE-9E3B5CE44E6B}">
      <dsp:nvSpPr>
        <dsp:cNvPr id="0" name=""/>
        <dsp:cNvSpPr/>
      </dsp:nvSpPr>
      <dsp:spPr>
        <a:xfrm>
          <a:off x="3496248" y="263726"/>
          <a:ext cx="1237102" cy="123710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F845D-C917-4E93-8259-9DF551D01094}">
      <dsp:nvSpPr>
        <dsp:cNvPr id="0" name=""/>
        <dsp:cNvSpPr/>
      </dsp:nvSpPr>
      <dsp:spPr>
        <a:xfrm>
          <a:off x="4864123" y="41381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SETTINGS</a:t>
          </a:r>
          <a:endParaRPr lang="en-US" sz="1000" kern="1200" dirty="0"/>
        </a:p>
      </dsp:txBody>
      <dsp:txXfrm>
        <a:off x="4864123" y="41381"/>
        <a:ext cx="1237102" cy="185565"/>
      </dsp:txXfrm>
    </dsp:sp>
    <dsp:sp modelId="{623D5625-289D-484E-AE25-74B35DCD9D0E}">
      <dsp:nvSpPr>
        <dsp:cNvPr id="0" name=""/>
        <dsp:cNvSpPr/>
      </dsp:nvSpPr>
      <dsp:spPr>
        <a:xfrm>
          <a:off x="4864123" y="263726"/>
          <a:ext cx="1237102" cy="12371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D2B3F-9C6A-423B-AC91-446BB9CDF63F}">
      <dsp:nvSpPr>
        <dsp:cNvPr id="0" name=""/>
        <dsp:cNvSpPr/>
      </dsp:nvSpPr>
      <dsp:spPr>
        <a:xfrm>
          <a:off x="2128374" y="1624538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CONTACT</a:t>
          </a:r>
          <a:endParaRPr lang="en-US" sz="1000" kern="1200" dirty="0"/>
        </a:p>
      </dsp:txBody>
      <dsp:txXfrm>
        <a:off x="2128374" y="1624538"/>
        <a:ext cx="1237102" cy="185565"/>
      </dsp:txXfrm>
    </dsp:sp>
    <dsp:sp modelId="{BDCCC527-055A-4F2B-B450-50EC1049387C}">
      <dsp:nvSpPr>
        <dsp:cNvPr id="0" name=""/>
        <dsp:cNvSpPr/>
      </dsp:nvSpPr>
      <dsp:spPr>
        <a:xfrm>
          <a:off x="2128374" y="1846883"/>
          <a:ext cx="1237102" cy="12371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206BD-6FE3-4C76-AACB-E6B83085F020}">
      <dsp:nvSpPr>
        <dsp:cNvPr id="0" name=""/>
        <dsp:cNvSpPr/>
      </dsp:nvSpPr>
      <dsp:spPr>
        <a:xfrm>
          <a:off x="3496248" y="1624538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CONTACT</a:t>
          </a:r>
          <a:endParaRPr lang="en-US" sz="1000" kern="1200" dirty="0"/>
        </a:p>
      </dsp:txBody>
      <dsp:txXfrm>
        <a:off x="3496248" y="1624538"/>
        <a:ext cx="1237102" cy="185565"/>
      </dsp:txXfrm>
    </dsp:sp>
    <dsp:sp modelId="{6D3B5EEB-5FC2-4839-B999-5278FE5F2BBB}">
      <dsp:nvSpPr>
        <dsp:cNvPr id="0" name=""/>
        <dsp:cNvSpPr/>
      </dsp:nvSpPr>
      <dsp:spPr>
        <a:xfrm>
          <a:off x="3496248" y="1846883"/>
          <a:ext cx="1237102" cy="12371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070A6-E3B7-4CFB-85E2-A76EB928DD19}">
      <dsp:nvSpPr>
        <dsp:cNvPr id="0" name=""/>
        <dsp:cNvSpPr/>
      </dsp:nvSpPr>
      <dsp:spPr>
        <a:xfrm>
          <a:off x="4864123" y="1624538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ME</a:t>
          </a:r>
          <a:endParaRPr lang="en-US" sz="1000" kern="1200" dirty="0"/>
        </a:p>
      </dsp:txBody>
      <dsp:txXfrm>
        <a:off x="4864123" y="1624538"/>
        <a:ext cx="1237102" cy="185565"/>
      </dsp:txXfrm>
    </dsp:sp>
    <dsp:sp modelId="{A6D7E50E-8CE2-417E-B317-E34BF5DB63D6}">
      <dsp:nvSpPr>
        <dsp:cNvPr id="0" name=""/>
        <dsp:cNvSpPr/>
      </dsp:nvSpPr>
      <dsp:spPr>
        <a:xfrm>
          <a:off x="4864123" y="1846883"/>
          <a:ext cx="1237102" cy="12371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5C006-CD23-4DA2-A870-7F4F4196D705}">
      <dsp:nvSpPr>
        <dsp:cNvPr id="0" name=""/>
        <dsp:cNvSpPr/>
      </dsp:nvSpPr>
      <dsp:spPr>
        <a:xfrm>
          <a:off x="2812311" y="3207696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NEW MESSAGE</a:t>
          </a:r>
          <a:endParaRPr lang="en-US" sz="1000" kern="1200" dirty="0"/>
        </a:p>
      </dsp:txBody>
      <dsp:txXfrm>
        <a:off x="2812311" y="3207696"/>
        <a:ext cx="1237102" cy="185565"/>
      </dsp:txXfrm>
    </dsp:sp>
    <dsp:sp modelId="{44D8C49A-DE50-4500-BC92-7D60F405633C}">
      <dsp:nvSpPr>
        <dsp:cNvPr id="0" name=""/>
        <dsp:cNvSpPr/>
      </dsp:nvSpPr>
      <dsp:spPr>
        <a:xfrm>
          <a:off x="2812311" y="3430041"/>
          <a:ext cx="1237102" cy="12371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790B9-B8A7-47AC-859F-79DF7645BD97}">
      <dsp:nvSpPr>
        <dsp:cNvPr id="0" name=""/>
        <dsp:cNvSpPr/>
      </dsp:nvSpPr>
      <dsp:spPr>
        <a:xfrm>
          <a:off x="4180185" y="3207696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SEND MESSAGE</a:t>
          </a:r>
          <a:endParaRPr lang="en-US" sz="1000" kern="1200" dirty="0"/>
        </a:p>
      </dsp:txBody>
      <dsp:txXfrm>
        <a:off x="4180185" y="3207696"/>
        <a:ext cx="1237102" cy="185565"/>
      </dsp:txXfrm>
    </dsp:sp>
    <dsp:sp modelId="{82FC7410-646C-486F-8F63-DD417AAF50CC}">
      <dsp:nvSpPr>
        <dsp:cNvPr id="0" name=""/>
        <dsp:cNvSpPr/>
      </dsp:nvSpPr>
      <dsp:spPr>
        <a:xfrm>
          <a:off x="4180185" y="3430041"/>
          <a:ext cx="1237102" cy="123710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provider/ContactsContract.PhoneLookup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obolectric.org/" TargetMode="External"/><Relationship Id="rId2" Type="http://schemas.openxmlformats.org/officeDocument/2006/relationships/hyperlink" Target="http://developer.android.com/tools/testing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SMS messenger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238330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The Team: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Lead Software Developer/Team Lead/Ticket Leader: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Michael Madrigal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Software Developers &amp; Design/Requirements: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Kendall Bailey/Emilio J. Mercado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Look &amp; Feel: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Kendall Bailey</a:t>
            </a:r>
          </a:p>
          <a:p>
            <a:r>
              <a:rPr lang="en-US" b="1" dirty="0" smtClean="0">
                <a:solidFill>
                  <a:srgbClr val="003300"/>
                </a:solidFill>
              </a:rPr>
              <a:t>Unit Testing: </a:t>
            </a:r>
          </a:p>
          <a:p>
            <a:r>
              <a:rPr lang="en-US" dirty="0" smtClean="0">
                <a:solidFill>
                  <a:srgbClr val="003300"/>
                </a:solidFill>
              </a:rPr>
              <a:t>Emilio J. Mercado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Use Case Testing: </a:t>
            </a:r>
          </a:p>
          <a:p>
            <a:r>
              <a:rPr lang="en-US" dirty="0" err="1" smtClean="0">
                <a:solidFill>
                  <a:srgbClr val="92D050"/>
                </a:solidFill>
              </a:rPr>
              <a:t>Nesthor</a:t>
            </a:r>
            <a:r>
              <a:rPr lang="en-US" dirty="0" smtClean="0">
                <a:solidFill>
                  <a:srgbClr val="92D050"/>
                </a:solidFill>
              </a:rPr>
              <a:t> Perez &amp; </a:t>
            </a:r>
            <a:r>
              <a:rPr lang="en-US" dirty="0" err="1" smtClean="0">
                <a:solidFill>
                  <a:srgbClr val="92D050"/>
                </a:solidFill>
              </a:rPr>
              <a:t>Shrey</a:t>
            </a:r>
            <a:r>
              <a:rPr lang="en-US" dirty="0" smtClean="0">
                <a:solidFill>
                  <a:srgbClr val="92D050"/>
                </a:solidFill>
              </a:rPr>
              <a:t> Mittal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14" y="762000"/>
            <a:ext cx="1828572" cy="18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Look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435441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4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along the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The </a:t>
            </a:r>
            <a:r>
              <a:rPr lang="en-US" dirty="0" smtClean="0"/>
              <a:t>Android </a:t>
            </a:r>
            <a:r>
              <a:rPr lang="en-US" dirty="0" smtClean="0"/>
              <a:t>API &amp; Team Work Distribution</a:t>
            </a:r>
          </a:p>
          <a:p>
            <a:r>
              <a:rPr lang="en-US" dirty="0" smtClean="0"/>
              <a:t>Multiple solutions to any given Android Problem. What’s the best way?</a:t>
            </a:r>
            <a:endParaRPr lang="en-US" dirty="0" smtClean="0"/>
          </a:p>
          <a:p>
            <a:r>
              <a:rPr lang="en-US" dirty="0" smtClean="0"/>
              <a:t>Testing the </a:t>
            </a:r>
            <a:r>
              <a:rPr lang="en-US" dirty="0" smtClean="0"/>
              <a:t>logic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along the </a:t>
            </a:r>
            <a:r>
              <a:rPr lang="en-US" dirty="0" smtClean="0"/>
              <a:t>way</a:t>
            </a:r>
            <a:br>
              <a:rPr lang="en-US" dirty="0" smtClean="0"/>
            </a:br>
            <a:r>
              <a:rPr lang="en-US" sz="3600" i="1" dirty="0" smtClean="0"/>
              <a:t>Learning The </a:t>
            </a:r>
            <a:r>
              <a:rPr lang="en-US" sz="3600" i="1" dirty="0" smtClean="0"/>
              <a:t>Android API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API Learning Curve</a:t>
            </a:r>
          </a:p>
          <a:p>
            <a:r>
              <a:rPr lang="en-US" dirty="0" smtClean="0"/>
              <a:t>Who’s good at what?</a:t>
            </a:r>
          </a:p>
          <a:p>
            <a:r>
              <a:rPr lang="en-US" dirty="0" smtClean="0"/>
              <a:t>The SMS Messenger Framework</a:t>
            </a:r>
          </a:p>
          <a:p>
            <a:r>
              <a:rPr lang="en-US" dirty="0" smtClean="0"/>
              <a:t>Dealing with Android Specific issues</a:t>
            </a:r>
          </a:p>
          <a:p>
            <a:pPr lvl="1"/>
            <a:r>
              <a:rPr lang="en-US" dirty="0"/>
              <a:t>What’s an “Intent Leak</a:t>
            </a:r>
            <a:r>
              <a:rPr lang="en-US" dirty="0" smtClean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418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learned!</a:t>
            </a:r>
            <a:br>
              <a:rPr lang="en-US" dirty="0" smtClean="0"/>
            </a:br>
            <a:r>
              <a:rPr lang="en-US" sz="3600" i="1" dirty="0" smtClean="0"/>
              <a:t>Learning The </a:t>
            </a:r>
            <a:r>
              <a:rPr lang="en-US" sz="3600" i="1" dirty="0" smtClean="0"/>
              <a:t>Android API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Yay for a framework!</a:t>
            </a:r>
          </a:p>
          <a:p>
            <a:pPr lvl="1"/>
            <a:r>
              <a:rPr lang="en-US" dirty="0" smtClean="0"/>
              <a:t>The SMS Framework was built by Michael </a:t>
            </a:r>
            <a:r>
              <a:rPr lang="en-US" dirty="0" err="1" smtClean="0"/>
              <a:t>Madrigral</a:t>
            </a:r>
            <a:r>
              <a:rPr lang="en-US" dirty="0" smtClean="0"/>
              <a:t>. If it wasn’t for him it would have been a much slower start.</a:t>
            </a:r>
          </a:p>
          <a:p>
            <a:pPr lvl="1"/>
            <a:r>
              <a:rPr lang="en-US" dirty="0" smtClean="0"/>
              <a:t>It did add a little learning curve since existing code was already there but nothing intricate enough to cause any issues.</a:t>
            </a:r>
          </a:p>
          <a:p>
            <a:r>
              <a:rPr lang="en-US" dirty="0" smtClean="0"/>
              <a:t>Android Learning Curve?</a:t>
            </a:r>
          </a:p>
          <a:p>
            <a:pPr lvl="1"/>
            <a:r>
              <a:rPr lang="en-US" dirty="0" smtClean="0"/>
              <a:t>Slow but once you got the gist it wasn’t difficult to integrate new UI and logic.</a:t>
            </a:r>
          </a:p>
          <a:p>
            <a:pPr lvl="1"/>
            <a:r>
              <a:rPr lang="en-US" dirty="0" smtClean="0"/>
              <a:t>The API </a:t>
            </a:r>
            <a:r>
              <a:rPr lang="en-US" dirty="0"/>
              <a:t>documentation </a:t>
            </a:r>
            <a:r>
              <a:rPr lang="en-US" dirty="0" smtClean="0"/>
              <a:t>and online examples are everywhere (but the API documentation was the best reference.</a:t>
            </a:r>
          </a:p>
        </p:txBody>
      </p:sp>
    </p:spTree>
    <p:extLst>
      <p:ext uri="{BB962C8B-B14F-4D97-AF65-F5344CB8AC3E}">
        <p14:creationId xmlns:p14="http://schemas.microsoft.com/office/powerpoint/2010/main" val="1135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learned!</a:t>
            </a:r>
            <a:br>
              <a:rPr lang="en-US" dirty="0"/>
            </a:br>
            <a:r>
              <a:rPr lang="en-US" sz="3600" i="1" dirty="0"/>
              <a:t>The Android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Android Specific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Working with </a:t>
            </a:r>
            <a:r>
              <a:rPr lang="en-US" dirty="0" err="1" smtClean="0"/>
              <a:t>BroadcastReceivers</a:t>
            </a:r>
            <a:endParaRPr lang="en-US" dirty="0" smtClean="0"/>
          </a:p>
          <a:p>
            <a:pPr lvl="2"/>
            <a:r>
              <a:rPr lang="en-US" dirty="0"/>
              <a:t>I</a:t>
            </a:r>
            <a:r>
              <a:rPr lang="en-US" dirty="0" smtClean="0"/>
              <a:t>ncoming, sent, and delivered SMS messages.</a:t>
            </a:r>
            <a:endParaRPr lang="en-US" dirty="0"/>
          </a:p>
          <a:p>
            <a:pPr lvl="1"/>
            <a:r>
              <a:rPr lang="en-US" dirty="0" smtClean="0"/>
              <a:t>Dealing with registering and unregistering intent receivers.</a:t>
            </a:r>
          </a:p>
          <a:p>
            <a:pPr lvl="2"/>
            <a:r>
              <a:rPr lang="en-US" dirty="0" smtClean="0"/>
              <a:t>Leaked intent receiver exception.</a:t>
            </a:r>
          </a:p>
          <a:p>
            <a:pPr lvl="1"/>
            <a:r>
              <a:rPr lang="en-US" dirty="0" smtClean="0"/>
              <a:t>Working with cursors.</a:t>
            </a:r>
          </a:p>
          <a:p>
            <a:pPr lvl="2"/>
            <a:r>
              <a:rPr lang="en-US" dirty="0" smtClean="0"/>
              <a:t>Close after using.</a:t>
            </a:r>
          </a:p>
          <a:p>
            <a:pPr lvl="1"/>
            <a:r>
              <a:rPr lang="en-US" dirty="0" smtClean="0"/>
              <a:t>Working with </a:t>
            </a:r>
            <a:r>
              <a:rPr lang="en-US" dirty="0" err="1" smtClean="0"/>
              <a:t>ListViews</a:t>
            </a:r>
            <a:r>
              <a:rPr lang="en-US" dirty="0" smtClean="0"/>
              <a:t> and </a:t>
            </a:r>
            <a:r>
              <a:rPr lang="en-US" dirty="0" err="1" smtClean="0"/>
              <a:t>ArrayAdapters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1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along the way</a:t>
            </a:r>
            <a:br>
              <a:rPr lang="en-US" dirty="0"/>
            </a:br>
            <a:r>
              <a:rPr lang="en-US" sz="3600" i="1" dirty="0" smtClean="0"/>
              <a:t>Multiple solutions to an android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by example</a:t>
            </a:r>
          </a:p>
          <a:p>
            <a:pPr lvl="1"/>
            <a:r>
              <a:rPr lang="en-US" dirty="0" smtClean="0"/>
              <a:t>Too many examples online!</a:t>
            </a:r>
          </a:p>
          <a:p>
            <a:pPr lvl="1"/>
            <a:r>
              <a:rPr lang="en-US" dirty="0" smtClean="0"/>
              <a:t>What’s correct, what’s optimal?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learned!</a:t>
            </a:r>
            <a:r>
              <a:rPr lang="en-US" dirty="0"/>
              <a:t/>
            </a:r>
            <a:br>
              <a:rPr lang="en-US" dirty="0"/>
            </a:br>
            <a:r>
              <a:rPr lang="en-US" sz="3600" i="1" dirty="0"/>
              <a:t>Multiple solutions to an android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examples are in the API itself</a:t>
            </a:r>
          </a:p>
          <a:p>
            <a:pPr lvl="1"/>
            <a:r>
              <a:rPr lang="en-US" dirty="0" smtClean="0"/>
              <a:t>ex: </a:t>
            </a:r>
            <a:r>
              <a:rPr lang="en-US" dirty="0">
                <a:hlinkClick r:id="rId2"/>
              </a:rPr>
              <a:t>http://developer.android.com/reference/android/provider/ContactsContract.PhoneLookup.html</a:t>
            </a:r>
            <a:endParaRPr lang="en-US" dirty="0" smtClean="0"/>
          </a:p>
          <a:p>
            <a:r>
              <a:rPr lang="en-US" dirty="0" smtClean="0"/>
              <a:t>Take your time understanding what does what and how it does it.</a:t>
            </a:r>
          </a:p>
          <a:p>
            <a:r>
              <a:rPr lang="en-US" dirty="0" smtClean="0"/>
              <a:t>Don’t settle for the first example you find online!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What we </a:t>
            </a:r>
            <a:r>
              <a:rPr lang="en-US" dirty="0" smtClean="0"/>
              <a:t>learned!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/>
              <a:t>Multiple solutions to an android 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Slow Approach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The Fast Approach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0592"/>
            <a:ext cx="4040188" cy="328717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489493"/>
            <a:ext cx="4041775" cy="1509376"/>
          </a:xfrm>
        </p:spPr>
      </p:pic>
    </p:spTree>
    <p:extLst>
      <p:ext uri="{BB962C8B-B14F-4D97-AF65-F5344CB8AC3E}">
        <p14:creationId xmlns:p14="http://schemas.microsoft.com/office/powerpoint/2010/main" val="36691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along the </a:t>
            </a:r>
            <a:r>
              <a:rPr lang="en-US" dirty="0" smtClean="0"/>
              <a:t>way</a:t>
            </a:r>
            <a:br>
              <a:rPr lang="en-US" dirty="0" smtClean="0"/>
            </a:br>
            <a:r>
              <a:rPr lang="en-US" i="1" dirty="0" smtClean="0"/>
              <a:t>Testing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knows how to unit test!?</a:t>
            </a:r>
          </a:p>
          <a:p>
            <a:r>
              <a:rPr lang="en-US" dirty="0"/>
              <a:t>What is </a:t>
            </a:r>
            <a:r>
              <a:rPr lang="en-US" dirty="0" err="1"/>
              <a:t>junit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What do we unit test?</a:t>
            </a:r>
          </a:p>
          <a:p>
            <a:pPr lvl="1"/>
            <a:r>
              <a:rPr lang="en-US" dirty="0" smtClean="0"/>
              <a:t>The logic only?</a:t>
            </a:r>
          </a:p>
          <a:p>
            <a:pPr lvl="1"/>
            <a:r>
              <a:rPr lang="en-US" dirty="0" smtClean="0"/>
              <a:t>The features?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learned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i="1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intuition of what to test relies on knowing what the logic does!</a:t>
            </a:r>
          </a:p>
          <a:p>
            <a:r>
              <a:rPr lang="en-US" dirty="0"/>
              <a:t>The Android </a:t>
            </a:r>
            <a:r>
              <a:rPr lang="en-US" dirty="0" err="1"/>
              <a:t>Junit</a:t>
            </a:r>
            <a:r>
              <a:rPr lang="en-US" dirty="0"/>
              <a:t> Testing </a:t>
            </a:r>
            <a:r>
              <a:rPr lang="en-US" dirty="0" smtClean="0"/>
              <a:t>Capability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developer.android.com/tools/testing/index.html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http://robolectric.org/</a:t>
            </a:r>
            <a:endParaRPr lang="en-US" dirty="0" smtClean="0"/>
          </a:p>
          <a:p>
            <a:r>
              <a:rPr lang="en-US" dirty="0" smtClean="0"/>
              <a:t>Testing the concrete logic</a:t>
            </a:r>
          </a:p>
          <a:p>
            <a:r>
              <a:rPr lang="en-US" dirty="0" smtClean="0"/>
              <a:t>Learned the power of changing code and quickly testing the logic to make sure it still functions!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03" y="1600200"/>
            <a:ext cx="4571193" cy="4708525"/>
          </a:xfrm>
        </p:spPr>
      </p:pic>
    </p:spTree>
    <p:extLst>
      <p:ext uri="{BB962C8B-B14F-4D97-AF65-F5344CB8AC3E}">
        <p14:creationId xmlns:p14="http://schemas.microsoft.com/office/powerpoint/2010/main" val="30245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learned!</a:t>
            </a:r>
            <a:br>
              <a:rPr lang="en-US" dirty="0"/>
            </a:br>
            <a:r>
              <a:rPr lang="en-US" i="1" dirty="0" smtClean="0"/>
              <a:t>Testing(</a:t>
            </a:r>
            <a:r>
              <a:rPr lang="en-US" i="1" dirty="0" err="1" smtClean="0"/>
              <a:t>JUnit</a:t>
            </a:r>
            <a:r>
              <a:rPr lang="en-US" i="1" dirty="0" smtClean="0"/>
              <a:t> example)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9655"/>
            <a:ext cx="8229600" cy="4189614"/>
          </a:xfrm>
        </p:spPr>
      </p:pic>
    </p:spTree>
    <p:extLst>
      <p:ext uri="{BB962C8B-B14F-4D97-AF65-F5344CB8AC3E}">
        <p14:creationId xmlns:p14="http://schemas.microsoft.com/office/powerpoint/2010/main" val="9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sending messages to multiple users.</a:t>
            </a:r>
          </a:p>
          <a:p>
            <a:pPr lvl="1"/>
            <a:r>
              <a:rPr lang="en-US" dirty="0" smtClean="0"/>
              <a:t>Create conversation room.</a:t>
            </a:r>
          </a:p>
          <a:p>
            <a:r>
              <a:rPr lang="en-US" dirty="0" smtClean="0"/>
              <a:t>Don’t wait for a message sent confirmation before updating Activity.</a:t>
            </a:r>
          </a:p>
          <a:p>
            <a:r>
              <a:rPr lang="en-US" dirty="0" smtClean="0"/>
              <a:t>Haptic feed back and GUI animation for button presses.</a:t>
            </a:r>
          </a:p>
          <a:p>
            <a:pPr marL="13716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57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2209800"/>
          </a:xfrm>
        </p:spPr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Design</a:t>
            </a:r>
            <a:br>
              <a:rPr lang="en-US" dirty="0" smtClean="0"/>
            </a:br>
            <a:r>
              <a:rPr lang="en-US" dirty="0" smtClean="0"/>
              <a:t>Original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26" y="1600200"/>
            <a:ext cx="5405748" cy="4708525"/>
          </a:xfrm>
        </p:spPr>
      </p:pic>
    </p:spTree>
    <p:extLst>
      <p:ext uri="{BB962C8B-B14F-4D97-AF65-F5344CB8AC3E}">
        <p14:creationId xmlns:p14="http://schemas.microsoft.com/office/powerpoint/2010/main" val="19482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The Features</a:t>
            </a:r>
            <a:br>
              <a:rPr lang="en-US" dirty="0" smtClean="0"/>
            </a:br>
            <a:r>
              <a:rPr lang="en-US" dirty="0" smtClean="0"/>
              <a:t>(What can our app do?)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Create, Send and Receive Messages</a:t>
            </a:r>
          </a:p>
          <a:p>
            <a:r>
              <a:rPr lang="en-US" dirty="0" smtClean="0"/>
              <a:t>Auto-create, view and manage conversations</a:t>
            </a:r>
          </a:p>
          <a:p>
            <a:r>
              <a:rPr lang="en-US" dirty="0" smtClean="0"/>
              <a:t>Contact Information tie in to Messages using Phone’s Contacts</a:t>
            </a:r>
          </a:p>
          <a:p>
            <a:r>
              <a:rPr lang="en-US" dirty="0" smtClean="0"/>
              <a:t>Extra Features:</a:t>
            </a:r>
          </a:p>
          <a:p>
            <a:pPr lvl="1"/>
            <a:r>
              <a:rPr lang="en-US" dirty="0" smtClean="0"/>
              <a:t>Zoom in and out of Message View and Conversation View</a:t>
            </a:r>
          </a:p>
          <a:p>
            <a:pPr lvl="1"/>
            <a:r>
              <a:rPr lang="en-US" dirty="0" smtClean="0"/>
              <a:t>Search Conversations for a message with user specified contact or search string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i="1" dirty="0" smtClean="0"/>
              <a:t>Send And Receive Messages</a:t>
            </a:r>
            <a:endParaRPr lang="en-US" i="1" dirty="0"/>
          </a:p>
        </p:txBody>
      </p:sp>
      <p:pic>
        <p:nvPicPr>
          <p:cNvPr id="4" name="Content Placeholder 3" descr="Send_Message_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10200" y="1600200"/>
            <a:ext cx="2833345" cy="4708525"/>
          </a:xfrm>
        </p:spPr>
      </p:pic>
      <p:pic>
        <p:nvPicPr>
          <p:cNvPr id="6" name="Picture 5" descr="View_Individual_mess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1600200"/>
            <a:ext cx="2895600" cy="4724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257800" y="2133600"/>
            <a:ext cx="2286000" cy="533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hape 12"/>
          <p:cNvCxnSpPr>
            <a:stCxn id="7" idx="2"/>
          </p:cNvCxnSpPr>
          <p:nvPr/>
        </p:nvCxnSpPr>
        <p:spPr>
          <a:xfrm rot="10800000" flipV="1">
            <a:off x="4267200" y="2400300"/>
            <a:ext cx="990600" cy="1943100"/>
          </a:xfrm>
          <a:prstGeom prst="bentConnector2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81600" y="2667000"/>
            <a:ext cx="2362200" cy="6858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hape 14"/>
          <p:cNvCxnSpPr>
            <a:stCxn id="14" idx="2"/>
          </p:cNvCxnSpPr>
          <p:nvPr/>
        </p:nvCxnSpPr>
        <p:spPr>
          <a:xfrm rot="10800000" flipV="1">
            <a:off x="4648200" y="3009900"/>
            <a:ext cx="533400" cy="952500"/>
          </a:xfrm>
          <a:prstGeom prst="bentConnector2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67600" y="2133600"/>
            <a:ext cx="914400" cy="762000"/>
          </a:xfrm>
          <a:prstGeom prst="ellipse">
            <a:avLst/>
          </a:prstGeom>
          <a:noFill/>
          <a:ln>
            <a:solidFill>
              <a:srgbClr val="87FF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hape 18"/>
          <p:cNvCxnSpPr/>
          <p:nvPr/>
        </p:nvCxnSpPr>
        <p:spPr>
          <a:xfrm rot="5400000">
            <a:off x="7124700" y="3162300"/>
            <a:ext cx="1828800" cy="685800"/>
          </a:xfrm>
          <a:prstGeom prst="bentConnector3">
            <a:avLst>
              <a:gd name="adj1" fmla="val 60748"/>
            </a:avLst>
          </a:prstGeom>
          <a:ln w="28575">
            <a:solidFill>
              <a:srgbClr val="87FF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18"/>
          <p:cNvCxnSpPr/>
          <p:nvPr/>
        </p:nvCxnSpPr>
        <p:spPr>
          <a:xfrm rot="5400000">
            <a:off x="6210300" y="3771900"/>
            <a:ext cx="1828800" cy="685800"/>
          </a:xfrm>
          <a:prstGeom prst="bentConnector3">
            <a:avLst>
              <a:gd name="adj1" fmla="val 82243"/>
            </a:avLst>
          </a:prstGeom>
          <a:ln w="28575">
            <a:solidFill>
              <a:srgbClr val="E838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467600" y="2743200"/>
            <a:ext cx="914400" cy="762000"/>
          </a:xfrm>
          <a:prstGeom prst="ellipse">
            <a:avLst/>
          </a:prstGeom>
          <a:noFill/>
          <a:ln>
            <a:solidFill>
              <a:srgbClr val="E838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396240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Message Location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44196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The Receiver of the Message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510540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8386A"/>
                </a:solidFill>
              </a:rPr>
              <a:t>Send Message!</a:t>
            </a:r>
            <a:endParaRPr lang="en-US" dirty="0">
              <a:solidFill>
                <a:srgbClr val="E8386A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6200" y="4495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7FFA6"/>
                </a:solidFill>
              </a:rPr>
              <a:t>Add Contact</a:t>
            </a:r>
            <a:endParaRPr lang="en-US" dirty="0">
              <a:solidFill>
                <a:srgbClr val="87FF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i="1" dirty="0" smtClean="0"/>
              <a:t>Conversation View</a:t>
            </a:r>
            <a:endParaRPr lang="en-US" i="1" dirty="0"/>
          </a:p>
        </p:txBody>
      </p:sp>
      <p:pic>
        <p:nvPicPr>
          <p:cNvPr id="4" name="Content Placeholder 3" descr="Conversation_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7685" y="1600200"/>
            <a:ext cx="2828629" cy="4708525"/>
          </a:xfrm>
        </p:spPr>
      </p:pic>
    </p:spTree>
    <p:extLst>
      <p:ext uri="{BB962C8B-B14F-4D97-AF65-F5344CB8AC3E}">
        <p14:creationId xmlns:p14="http://schemas.microsoft.com/office/powerpoint/2010/main" val="30704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i="1" dirty="0" smtClean="0"/>
              <a:t>Contact Info Tie In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i="1" dirty="0" smtClean="0"/>
              <a:t>Zoom!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i="1" dirty="0" smtClean="0"/>
              <a:t>Search Messages!</a:t>
            </a:r>
            <a:endParaRPr lang="en-US" i="1" dirty="0"/>
          </a:p>
        </p:txBody>
      </p:sp>
      <p:pic>
        <p:nvPicPr>
          <p:cNvPr id="4" name="Content Placeholder 3" descr="Search_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1223" y="1600200"/>
            <a:ext cx="2841554" cy="4708525"/>
          </a:xfrm>
        </p:spPr>
      </p:pic>
    </p:spTree>
    <p:extLst>
      <p:ext uri="{BB962C8B-B14F-4D97-AF65-F5344CB8AC3E}">
        <p14:creationId xmlns:p14="http://schemas.microsoft.com/office/powerpoint/2010/main" val="30704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696</TotalTime>
  <Words>517</Words>
  <Application>Microsoft Office PowerPoint</Application>
  <PresentationFormat>On-screen Show (4:3)</PresentationFormat>
  <Paragraphs>99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SMS messenger</vt:lpstr>
      <vt:lpstr>The Design</vt:lpstr>
      <vt:lpstr>The Design Original Case Diagram</vt:lpstr>
      <vt:lpstr>The Features (What can our app do?) </vt:lpstr>
      <vt:lpstr>The Features Send And Receive Messages</vt:lpstr>
      <vt:lpstr>The Features Conversation View</vt:lpstr>
      <vt:lpstr>The Features Contact Info Tie In</vt:lpstr>
      <vt:lpstr>The Features Zoom!</vt:lpstr>
      <vt:lpstr>The Features Search Messages!</vt:lpstr>
      <vt:lpstr>The Look</vt:lpstr>
      <vt:lpstr>Challenges along the way</vt:lpstr>
      <vt:lpstr>Challenges along the way Learning The Android API</vt:lpstr>
      <vt:lpstr>What we learned! Learning The Android API</vt:lpstr>
      <vt:lpstr>What we learned! The Android API</vt:lpstr>
      <vt:lpstr>Challenges along the way Multiple solutions to an android problem</vt:lpstr>
      <vt:lpstr>What we learned! Multiple solutions to an android problem</vt:lpstr>
      <vt:lpstr>What we learned! Multiple solutions to an android problem </vt:lpstr>
      <vt:lpstr>Challenges along the way Testing</vt:lpstr>
      <vt:lpstr>What we learned! Testing</vt:lpstr>
      <vt:lpstr>What we learned! Testing(JUnit example)</vt:lpstr>
      <vt:lpstr>Future Work</vt:lpstr>
      <vt:lpstr>Demo time!</vt:lpstr>
    </vt:vector>
  </TitlesOfParts>
  <Company>Sierra Nevada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 Mercado</dc:creator>
  <cp:lastModifiedBy>Emilio Mercado</cp:lastModifiedBy>
  <cp:revision>43</cp:revision>
  <dcterms:created xsi:type="dcterms:W3CDTF">2013-11-18T21:26:23Z</dcterms:created>
  <dcterms:modified xsi:type="dcterms:W3CDTF">2013-11-20T05:38:47Z</dcterms:modified>
</cp:coreProperties>
</file>