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7" r:id="rId4"/>
    <p:sldId id="266" r:id="rId5"/>
    <p:sldId id="261" r:id="rId6"/>
    <p:sldId id="276" r:id="rId7"/>
    <p:sldId id="277" r:id="rId8"/>
    <p:sldId id="278" r:id="rId9"/>
    <p:sldId id="279" r:id="rId10"/>
    <p:sldId id="280" r:id="rId11"/>
    <p:sldId id="257" r:id="rId12"/>
    <p:sldId id="259" r:id="rId13"/>
    <p:sldId id="270" r:id="rId14"/>
    <p:sldId id="274" r:id="rId15"/>
    <p:sldId id="281" r:id="rId16"/>
    <p:sldId id="269" r:id="rId17"/>
    <p:sldId id="271" r:id="rId18"/>
    <p:sldId id="272" r:id="rId19"/>
    <p:sldId id="273" r:id="rId20"/>
    <p:sldId id="264" r:id="rId21"/>
    <p:sldId id="262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0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8CD0B-8D7F-4A19-BE46-0BE379185290}" type="datetimeFigureOut">
              <a:rPr lang="en-US" smtClean="0"/>
              <a:t>11/18/2013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D91AE-4B50-476A-8C07-197ACD7CEA6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8CD0B-8D7F-4A19-BE46-0BE379185290}" type="datetimeFigureOut">
              <a:rPr lang="en-US" smtClean="0"/>
              <a:t>11/18/2013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D91AE-4B50-476A-8C07-197ACD7CEA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8CD0B-8D7F-4A19-BE46-0BE379185290}" type="datetimeFigureOut">
              <a:rPr lang="en-US" smtClean="0"/>
              <a:t>11/18/2013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D91AE-4B50-476A-8C07-197ACD7CEA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8CD0B-8D7F-4A19-BE46-0BE379185290}" type="datetimeFigureOut">
              <a:rPr lang="en-US" smtClean="0"/>
              <a:t>11/18/2013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D91AE-4B50-476A-8C07-197ACD7CEA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8CD0B-8D7F-4A19-BE46-0BE379185290}" type="datetimeFigureOut">
              <a:rPr lang="en-US" smtClean="0"/>
              <a:t>11/18/2013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31DD91AE-4B50-476A-8C07-197ACD7CEA6B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8CD0B-8D7F-4A19-BE46-0BE379185290}" type="datetimeFigureOut">
              <a:rPr lang="en-US" smtClean="0"/>
              <a:t>11/18/2013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D91AE-4B50-476A-8C07-197ACD7CEA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8CD0B-8D7F-4A19-BE46-0BE379185290}" type="datetimeFigureOut">
              <a:rPr lang="en-US" smtClean="0"/>
              <a:t>11/18/2013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D91AE-4B50-476A-8C07-197ACD7CEA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8CD0B-8D7F-4A19-BE46-0BE379185290}" type="datetimeFigureOut">
              <a:rPr lang="en-US" smtClean="0"/>
              <a:t>11/18/2013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D91AE-4B50-476A-8C07-197ACD7CEA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8CD0B-8D7F-4A19-BE46-0BE379185290}" type="datetimeFigureOut">
              <a:rPr lang="en-US" smtClean="0"/>
              <a:t>11/18/2013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D91AE-4B50-476A-8C07-197ACD7CEA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8CD0B-8D7F-4A19-BE46-0BE379185290}" type="datetimeFigureOut">
              <a:rPr lang="en-US" smtClean="0"/>
              <a:t>11/18/2013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D91AE-4B50-476A-8C07-197ACD7CEA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8CD0B-8D7F-4A19-BE46-0BE379185290}" type="datetimeFigureOut">
              <a:rPr lang="en-US" smtClean="0"/>
              <a:t>11/18/2013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D91AE-4B50-476A-8C07-197ACD7CEA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FEF8CD0B-8D7F-4A19-BE46-0BE379185290}" type="datetimeFigureOut">
              <a:rPr lang="en-US" smtClean="0"/>
              <a:t>11/18/2013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31DD91AE-4B50-476A-8C07-197ACD7CEA6B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robolectric.org/" TargetMode="External"/><Relationship Id="rId2" Type="http://schemas.openxmlformats.org/officeDocument/2006/relationships/hyperlink" Target="http://developer.android.com/tools/testing/index.html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developer.android.com/reference/android/provider/ContactsContract.PhoneLookup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SMS messenger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2383302"/>
          </a:xfrm>
        </p:spPr>
        <p:txBody>
          <a:bodyPr>
            <a:normAutofit fontScale="47500" lnSpcReduction="20000"/>
          </a:bodyPr>
          <a:lstStyle/>
          <a:p>
            <a:r>
              <a:rPr lang="en-US" dirty="0" smtClean="0"/>
              <a:t>The Team: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Lead Software Developer/Team Lead/Ticket Leader: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Michael Madrigal</a:t>
            </a:r>
          </a:p>
          <a:p>
            <a:r>
              <a:rPr lang="en-US" b="1" dirty="0" smtClean="0">
                <a:solidFill>
                  <a:schemeClr val="accent4">
                    <a:lumMod val="50000"/>
                  </a:schemeClr>
                </a:solidFill>
              </a:rPr>
              <a:t>Software Developers &amp; Design/Requirements:</a:t>
            </a:r>
          </a:p>
          <a:p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Kendall Bailey/Emilio J. Mercado</a:t>
            </a:r>
          </a:p>
          <a:p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Look &amp; Feel:</a:t>
            </a:r>
          </a:p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Kendall Bailey</a:t>
            </a:r>
          </a:p>
          <a:p>
            <a:r>
              <a:rPr lang="en-US" b="1" dirty="0" smtClean="0">
                <a:solidFill>
                  <a:srgbClr val="003300"/>
                </a:solidFill>
              </a:rPr>
              <a:t>Unit Testing: </a:t>
            </a:r>
          </a:p>
          <a:p>
            <a:r>
              <a:rPr lang="en-US" dirty="0" smtClean="0">
                <a:solidFill>
                  <a:srgbClr val="003300"/>
                </a:solidFill>
              </a:rPr>
              <a:t>Emilio J. Mercado</a:t>
            </a:r>
          </a:p>
          <a:p>
            <a:r>
              <a:rPr lang="en-US" b="1" dirty="0" smtClean="0">
                <a:solidFill>
                  <a:srgbClr val="92D050"/>
                </a:solidFill>
              </a:rPr>
              <a:t>Use Case Testing: </a:t>
            </a:r>
          </a:p>
          <a:p>
            <a:r>
              <a:rPr lang="en-US" dirty="0" err="1" smtClean="0">
                <a:solidFill>
                  <a:srgbClr val="92D050"/>
                </a:solidFill>
              </a:rPr>
              <a:t>Nesthor</a:t>
            </a:r>
            <a:r>
              <a:rPr lang="en-US" dirty="0" smtClean="0">
                <a:solidFill>
                  <a:srgbClr val="92D050"/>
                </a:solidFill>
              </a:rPr>
              <a:t> Perez &amp; </a:t>
            </a:r>
            <a:r>
              <a:rPr lang="en-US" dirty="0" err="1" smtClean="0">
                <a:solidFill>
                  <a:srgbClr val="92D050"/>
                </a:solidFill>
              </a:rPr>
              <a:t>Shrey</a:t>
            </a:r>
            <a:r>
              <a:rPr lang="en-US" dirty="0" smtClean="0">
                <a:solidFill>
                  <a:srgbClr val="92D050"/>
                </a:solidFill>
              </a:rPr>
              <a:t> Mittal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714" y="762000"/>
            <a:ext cx="1828572" cy="1828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470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</a:t>
            </a:r>
            <a:r>
              <a:rPr lang="en-US" dirty="0" smtClean="0"/>
              <a:t>Features</a:t>
            </a:r>
            <a:br>
              <a:rPr lang="en-US" dirty="0" smtClean="0"/>
            </a:br>
            <a:r>
              <a:rPr lang="en-US" dirty="0" smtClean="0"/>
              <a:t>Search Messages!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0486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Look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459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 along the way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Android API</a:t>
            </a:r>
          </a:p>
          <a:p>
            <a:r>
              <a:rPr lang="en-US" dirty="0" smtClean="0"/>
              <a:t>Team Work Distribution</a:t>
            </a:r>
          </a:p>
          <a:p>
            <a:r>
              <a:rPr lang="en-US" dirty="0" smtClean="0"/>
              <a:t>Testing the logic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437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Challenges along the </a:t>
            </a:r>
            <a:r>
              <a:rPr lang="en-US" dirty="0" smtClean="0"/>
              <a:t>way</a:t>
            </a:r>
            <a:br>
              <a:rPr lang="en-US" dirty="0" smtClean="0"/>
            </a:br>
            <a:r>
              <a:rPr lang="en-US" i="1" dirty="0" smtClean="0"/>
              <a:t>The Android API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Android API Learning Curve</a:t>
            </a:r>
          </a:p>
          <a:p>
            <a:r>
              <a:rPr lang="en-US" dirty="0" smtClean="0"/>
              <a:t>Who’s good at what?</a:t>
            </a:r>
          </a:p>
          <a:p>
            <a:r>
              <a:rPr lang="en-US" dirty="0" smtClean="0"/>
              <a:t>The SMS Messenger Framework</a:t>
            </a:r>
          </a:p>
          <a:p>
            <a:r>
              <a:rPr lang="en-US" dirty="0" smtClean="0"/>
              <a:t>Dealing with tough issues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95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we learned!</a:t>
            </a:r>
            <a:br>
              <a:rPr lang="en-US" dirty="0" smtClean="0"/>
            </a:br>
            <a:r>
              <a:rPr lang="en-US" i="1" dirty="0" smtClean="0"/>
              <a:t>The Android API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Yay for a framework!</a:t>
            </a:r>
          </a:p>
          <a:p>
            <a:pPr lvl="1"/>
            <a:r>
              <a:rPr lang="en-US" dirty="0" smtClean="0"/>
              <a:t>The SMS Framework was built by Michael </a:t>
            </a:r>
            <a:r>
              <a:rPr lang="en-US" dirty="0" err="1" smtClean="0"/>
              <a:t>Madrigral</a:t>
            </a:r>
            <a:r>
              <a:rPr lang="en-US" dirty="0" smtClean="0"/>
              <a:t>. If it wasn’t for him it would have been a much slower start.</a:t>
            </a:r>
          </a:p>
          <a:p>
            <a:pPr lvl="1"/>
            <a:r>
              <a:rPr lang="en-US" dirty="0" smtClean="0"/>
              <a:t>It did add a little learning curve since existing code was already there but nothing intricate enough to cause any issues.</a:t>
            </a:r>
          </a:p>
          <a:p>
            <a:r>
              <a:rPr lang="en-US" dirty="0" smtClean="0"/>
              <a:t>Android Learning Curve?</a:t>
            </a:r>
          </a:p>
          <a:p>
            <a:pPr lvl="1"/>
            <a:r>
              <a:rPr lang="en-US" dirty="0" smtClean="0"/>
              <a:t>Slow but once you got the gist it wasn’t difficult to integrate new UI and logic.</a:t>
            </a:r>
          </a:p>
          <a:p>
            <a:pPr lvl="1"/>
            <a:r>
              <a:rPr lang="en-US" dirty="0" smtClean="0"/>
              <a:t>The API </a:t>
            </a:r>
            <a:r>
              <a:rPr lang="en-US" dirty="0"/>
              <a:t>documentation </a:t>
            </a:r>
            <a:r>
              <a:rPr lang="en-US" dirty="0" smtClean="0"/>
              <a:t>and online examples are everywhere (but the API documentation was the best reference.</a:t>
            </a:r>
          </a:p>
        </p:txBody>
      </p:sp>
    </p:spTree>
    <p:extLst>
      <p:ext uri="{BB962C8B-B14F-4D97-AF65-F5344CB8AC3E}">
        <p14:creationId xmlns:p14="http://schemas.microsoft.com/office/powerpoint/2010/main" val="1135526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Challenges along the </a:t>
            </a:r>
            <a:r>
              <a:rPr lang="en-US" dirty="0" smtClean="0"/>
              <a:t>way</a:t>
            </a:r>
            <a:br>
              <a:rPr lang="en-US" dirty="0" smtClean="0"/>
            </a:br>
            <a:r>
              <a:rPr lang="en-US" i="1" dirty="0" smtClean="0"/>
              <a:t>Testing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Who knows how to unit test!?</a:t>
            </a:r>
          </a:p>
          <a:p>
            <a:r>
              <a:rPr lang="en-US" dirty="0"/>
              <a:t>What is </a:t>
            </a:r>
            <a:r>
              <a:rPr lang="en-US" dirty="0" err="1"/>
              <a:t>junit</a:t>
            </a:r>
            <a:r>
              <a:rPr lang="en-US" dirty="0"/>
              <a:t>?</a:t>
            </a:r>
            <a:endParaRPr lang="en-US" dirty="0" smtClean="0"/>
          </a:p>
          <a:p>
            <a:r>
              <a:rPr lang="en-US" dirty="0" smtClean="0"/>
              <a:t>What do we unit test?</a:t>
            </a:r>
          </a:p>
          <a:p>
            <a:pPr lvl="1"/>
            <a:r>
              <a:rPr lang="en-US" dirty="0" smtClean="0"/>
              <a:t>The logic only?</a:t>
            </a:r>
          </a:p>
          <a:p>
            <a:pPr lvl="1"/>
            <a:r>
              <a:rPr lang="en-US" dirty="0" smtClean="0"/>
              <a:t>The features?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4531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we learned</a:t>
            </a:r>
            <a:r>
              <a:rPr lang="en-US" dirty="0" smtClean="0"/>
              <a:t>!</a:t>
            </a:r>
            <a:br>
              <a:rPr lang="en-US" dirty="0" smtClean="0"/>
            </a:br>
            <a:r>
              <a:rPr lang="en-US" i="1" dirty="0" smtClean="0"/>
              <a:t>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intuition of what to test relies on knowing what the logic does!</a:t>
            </a:r>
          </a:p>
          <a:p>
            <a:r>
              <a:rPr lang="en-US" dirty="0"/>
              <a:t>The Android </a:t>
            </a:r>
            <a:r>
              <a:rPr lang="en-US" dirty="0" err="1"/>
              <a:t>Junit</a:t>
            </a:r>
            <a:r>
              <a:rPr lang="en-US" dirty="0"/>
              <a:t> Testing </a:t>
            </a:r>
            <a:r>
              <a:rPr lang="en-US" dirty="0" smtClean="0"/>
              <a:t>Capability</a:t>
            </a:r>
          </a:p>
          <a:p>
            <a:pPr lvl="1"/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developer.android.com/tools/testing/index.html</a:t>
            </a:r>
            <a:endParaRPr lang="en-US" dirty="0" smtClean="0"/>
          </a:p>
          <a:p>
            <a:pPr lvl="1"/>
            <a:r>
              <a:rPr lang="en-US" dirty="0">
                <a:hlinkClick r:id="rId3"/>
              </a:rPr>
              <a:t>http://robolectric.org/</a:t>
            </a:r>
            <a:endParaRPr lang="en-US" dirty="0" smtClean="0"/>
          </a:p>
          <a:p>
            <a:r>
              <a:rPr lang="en-US" dirty="0" smtClean="0"/>
              <a:t>Testing the concrete logic</a:t>
            </a:r>
          </a:p>
          <a:p>
            <a:r>
              <a:rPr lang="en-US" dirty="0" smtClean="0"/>
              <a:t>Learned the power of changing code and quickly testing the logic to make sure it still functions!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9166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we learned!</a:t>
            </a:r>
            <a:br>
              <a:rPr lang="en-US" dirty="0"/>
            </a:br>
            <a:r>
              <a:rPr lang="en-US" i="1" dirty="0" smtClean="0"/>
              <a:t>Testing(</a:t>
            </a:r>
            <a:r>
              <a:rPr lang="en-US" i="1" dirty="0" err="1" smtClean="0"/>
              <a:t>JUnit</a:t>
            </a:r>
            <a:r>
              <a:rPr lang="en-US" i="1" dirty="0" smtClean="0"/>
              <a:t> example)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59655"/>
            <a:ext cx="8229600" cy="4189614"/>
          </a:xfrm>
        </p:spPr>
      </p:pic>
    </p:spTree>
    <p:extLst>
      <p:ext uri="{BB962C8B-B14F-4D97-AF65-F5344CB8AC3E}">
        <p14:creationId xmlns:p14="http://schemas.microsoft.com/office/powerpoint/2010/main" val="9744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Challenges along the way</a:t>
            </a:r>
            <a:br>
              <a:rPr lang="en-US" dirty="0"/>
            </a:br>
            <a:r>
              <a:rPr lang="en-US" i="1" dirty="0" smtClean="0"/>
              <a:t>Many ways to attack a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Coding by example</a:t>
            </a:r>
          </a:p>
          <a:p>
            <a:pPr lvl="1"/>
            <a:r>
              <a:rPr lang="en-US" dirty="0" smtClean="0"/>
              <a:t>Too many examples online!</a:t>
            </a:r>
          </a:p>
          <a:p>
            <a:pPr lvl="1"/>
            <a:r>
              <a:rPr lang="en-US" dirty="0" smtClean="0"/>
              <a:t>What’s correct, what’s optimal?</a:t>
            </a:r>
            <a:endParaRPr lang="en-US" dirty="0"/>
          </a:p>
          <a:p>
            <a:r>
              <a:rPr lang="en-US" dirty="0" smtClean="0"/>
              <a:t>Illogical Android code</a:t>
            </a:r>
          </a:p>
          <a:p>
            <a:pPr lvl="1"/>
            <a:r>
              <a:rPr lang="en-US" dirty="0" smtClean="0"/>
              <a:t>What’s an “Intent Leak”?</a:t>
            </a:r>
          </a:p>
          <a:p>
            <a:pPr lvl="1"/>
            <a:r>
              <a:rPr lang="en-US" dirty="0" smtClean="0"/>
              <a:t>Perfect timing issues</a:t>
            </a:r>
          </a:p>
        </p:txBody>
      </p:sp>
    </p:spTree>
    <p:extLst>
      <p:ext uri="{BB962C8B-B14F-4D97-AF65-F5344CB8AC3E}">
        <p14:creationId xmlns:p14="http://schemas.microsoft.com/office/powerpoint/2010/main" val="1312844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we learned!</a:t>
            </a:r>
            <a:r>
              <a:rPr lang="en-US" dirty="0"/>
              <a:t/>
            </a:r>
            <a:br>
              <a:rPr lang="en-US" dirty="0"/>
            </a:br>
            <a:r>
              <a:rPr lang="en-US" i="1" dirty="0"/>
              <a:t>Many ways to attack a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Best examples are in the API itself</a:t>
            </a:r>
          </a:p>
          <a:p>
            <a:pPr lvl="1"/>
            <a:r>
              <a:rPr lang="en-US" dirty="0" smtClean="0"/>
              <a:t>ex: </a:t>
            </a:r>
            <a:r>
              <a:rPr lang="en-US" dirty="0">
                <a:hlinkClick r:id="rId2"/>
              </a:rPr>
              <a:t>http://developer.android.com/reference/android/provider/ContactsContract.PhoneLookup.html</a:t>
            </a:r>
            <a:endParaRPr lang="en-US" dirty="0" smtClean="0"/>
          </a:p>
          <a:p>
            <a:r>
              <a:rPr lang="en-US" dirty="0" smtClean="0"/>
              <a:t>Take your time understanding what does what and how it does it.</a:t>
            </a:r>
          </a:p>
          <a:p>
            <a:r>
              <a:rPr lang="en-US" dirty="0" smtClean="0"/>
              <a:t>Don’t settle for the first example you find online!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188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Design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403" y="1600200"/>
            <a:ext cx="4571193" cy="4708525"/>
          </a:xfrm>
        </p:spPr>
      </p:pic>
    </p:spTree>
    <p:extLst>
      <p:ext uri="{BB962C8B-B14F-4D97-AF65-F5344CB8AC3E}">
        <p14:creationId xmlns:p14="http://schemas.microsoft.com/office/powerpoint/2010/main" val="3024515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>
            <a:normAutofit fontScale="90000"/>
          </a:bodyPr>
          <a:lstStyle/>
          <a:p>
            <a:r>
              <a:rPr lang="en-US" dirty="0" smtClean="0"/>
              <a:t>What we learned!</a:t>
            </a:r>
            <a:br>
              <a:rPr lang="en-US" dirty="0" smtClean="0"/>
            </a:br>
            <a:r>
              <a:rPr lang="en-US" sz="3200" i="1" dirty="0"/>
              <a:t>Many ways to attack a problem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 smtClean="0"/>
              <a:t>Slow Approach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pPr algn="ctr"/>
            <a:r>
              <a:rPr lang="en-US" dirty="0" smtClean="0"/>
              <a:t>The Fast Approach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600592"/>
            <a:ext cx="4040188" cy="3287178"/>
          </a:xfrm>
        </p:spPr>
      </p:pic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025" y="3489493"/>
            <a:ext cx="4041775" cy="1509376"/>
          </a:xfrm>
        </p:spPr>
      </p:pic>
    </p:spTree>
    <p:extLst>
      <p:ext uri="{BB962C8B-B14F-4D97-AF65-F5344CB8AC3E}">
        <p14:creationId xmlns:p14="http://schemas.microsoft.com/office/powerpoint/2010/main" val="2051039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learned!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3179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Design</a:t>
            </a:r>
            <a:br>
              <a:rPr lang="en-US" dirty="0" smtClean="0"/>
            </a:br>
            <a:r>
              <a:rPr lang="en-US" dirty="0" smtClean="0"/>
              <a:t>Original Case Diagram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9126" y="1600200"/>
            <a:ext cx="5405748" cy="4708525"/>
          </a:xfrm>
        </p:spPr>
      </p:pic>
    </p:spTree>
    <p:extLst>
      <p:ext uri="{BB962C8B-B14F-4D97-AF65-F5344CB8AC3E}">
        <p14:creationId xmlns:p14="http://schemas.microsoft.com/office/powerpoint/2010/main" val="1948207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Design</a:t>
            </a:r>
            <a:br>
              <a:rPr lang="en-US" dirty="0" smtClean="0"/>
            </a:br>
            <a:r>
              <a:rPr lang="en-US" dirty="0" smtClean="0"/>
              <a:t>(breaking it down)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Kept the dependencies to a minimum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571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>
            <a:normAutofit fontScale="90000"/>
          </a:bodyPr>
          <a:lstStyle/>
          <a:p>
            <a:r>
              <a:rPr lang="en-US" dirty="0" smtClean="0"/>
              <a:t>The Features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smtClean="0"/>
              <a:t>What can our app do?)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Create, Send and Receive Messages</a:t>
            </a:r>
          </a:p>
          <a:p>
            <a:r>
              <a:rPr lang="en-US" dirty="0" smtClean="0"/>
              <a:t>Auto-create, view and manage conversations</a:t>
            </a:r>
          </a:p>
          <a:p>
            <a:r>
              <a:rPr lang="en-US" dirty="0" smtClean="0"/>
              <a:t>Contact Information tie in to Messages using Phone’s Contacts</a:t>
            </a:r>
          </a:p>
          <a:p>
            <a:r>
              <a:rPr lang="en-US" dirty="0" smtClean="0"/>
              <a:t>Extra Features:</a:t>
            </a:r>
          </a:p>
          <a:p>
            <a:pPr lvl="1"/>
            <a:r>
              <a:rPr lang="en-US" dirty="0" smtClean="0"/>
              <a:t>Zoom in and out of Message View and Conversation View</a:t>
            </a:r>
          </a:p>
          <a:p>
            <a:pPr lvl="1"/>
            <a:r>
              <a:rPr lang="en-US" dirty="0" smtClean="0"/>
              <a:t>Search Conversations for a message with user specified contact or search string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207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</a:t>
            </a:r>
            <a:r>
              <a:rPr lang="en-US" dirty="0" smtClean="0"/>
              <a:t>Features</a:t>
            </a:r>
            <a:br>
              <a:rPr lang="en-US" dirty="0" smtClean="0"/>
            </a:br>
            <a:r>
              <a:rPr lang="en-US" dirty="0" smtClean="0"/>
              <a:t>Send And Receive Messages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289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</a:t>
            </a:r>
            <a:r>
              <a:rPr lang="en-US" dirty="0" smtClean="0"/>
              <a:t>Features</a:t>
            </a:r>
            <a:br>
              <a:rPr lang="en-US" dirty="0" smtClean="0"/>
            </a:br>
            <a:r>
              <a:rPr lang="en-US" dirty="0" smtClean="0"/>
              <a:t>Conversation 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0486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</a:t>
            </a:r>
            <a:r>
              <a:rPr lang="en-US" dirty="0" smtClean="0"/>
              <a:t>Features</a:t>
            </a:r>
            <a:br>
              <a:rPr lang="en-US" dirty="0" smtClean="0"/>
            </a:br>
            <a:r>
              <a:rPr lang="en-US" dirty="0" smtClean="0"/>
              <a:t>Contact Info Tie 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0486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</a:t>
            </a:r>
            <a:r>
              <a:rPr lang="en-US" dirty="0" smtClean="0"/>
              <a:t>Features</a:t>
            </a:r>
            <a:br>
              <a:rPr lang="en-US" dirty="0" smtClean="0"/>
            </a:br>
            <a:r>
              <a:rPr lang="en-US" dirty="0" smtClean="0"/>
              <a:t>Zoom!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0486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550</TotalTime>
  <Words>410</Words>
  <Application>Microsoft Office PowerPoint</Application>
  <PresentationFormat>On-screen Show (4:3)</PresentationFormat>
  <Paragraphs>77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Apex</vt:lpstr>
      <vt:lpstr>SMS messenger</vt:lpstr>
      <vt:lpstr>The Design</vt:lpstr>
      <vt:lpstr>The Design Original Case Diagram</vt:lpstr>
      <vt:lpstr>The Design (breaking it down)</vt:lpstr>
      <vt:lpstr>The Features (What can our app do?) </vt:lpstr>
      <vt:lpstr>The Features Send And Receive Messages</vt:lpstr>
      <vt:lpstr>The Features Conversation View</vt:lpstr>
      <vt:lpstr>The Features Contact Info Tie In</vt:lpstr>
      <vt:lpstr>The Features Zoom!</vt:lpstr>
      <vt:lpstr>The Features Search Messages!</vt:lpstr>
      <vt:lpstr>The Look</vt:lpstr>
      <vt:lpstr>Challenges along the way</vt:lpstr>
      <vt:lpstr>Challenges along the way The Android API</vt:lpstr>
      <vt:lpstr>What we learned! The Android API</vt:lpstr>
      <vt:lpstr>Challenges along the way Testing</vt:lpstr>
      <vt:lpstr>What we learned! Testing</vt:lpstr>
      <vt:lpstr>What we learned! Testing(JUnit example)</vt:lpstr>
      <vt:lpstr>Challenges along the way Many ways to attack a problem</vt:lpstr>
      <vt:lpstr>What we learned! Many ways to attack a problem</vt:lpstr>
      <vt:lpstr>What we learned! Many ways to attack a problem </vt:lpstr>
      <vt:lpstr>What we learned!</vt:lpstr>
    </vt:vector>
  </TitlesOfParts>
  <Company>Sierra Nevada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Emilio Mercado</dc:creator>
  <cp:lastModifiedBy>Emilio Mercado</cp:lastModifiedBy>
  <cp:revision>28</cp:revision>
  <dcterms:created xsi:type="dcterms:W3CDTF">2013-11-18T21:26:23Z</dcterms:created>
  <dcterms:modified xsi:type="dcterms:W3CDTF">2013-11-19T06:37:01Z</dcterms:modified>
</cp:coreProperties>
</file>