
<file path=[Content_Types].xml><?xml version="1.0" encoding="utf-8"?>
<Types xmlns="http://schemas.openxmlformats.org/package/2006/content-types">
  <Default Extension="png" ContentType="image/png"/>
  <Default Extension="dib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252D-AC54-4C47-AAB2-F9739613FB8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FC0-2294-4929-99D3-4ABDF336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252D-AC54-4C47-AAB2-F9739613FB8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FC0-2294-4929-99D3-4ABDF336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0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252D-AC54-4C47-AAB2-F9739613FB8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FC0-2294-4929-99D3-4ABDF336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252D-AC54-4C47-AAB2-F9739613FB8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FC0-2294-4929-99D3-4ABDF336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8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252D-AC54-4C47-AAB2-F9739613FB8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FC0-2294-4929-99D3-4ABDF336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252D-AC54-4C47-AAB2-F9739613FB8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FC0-2294-4929-99D3-4ABDF336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252D-AC54-4C47-AAB2-F9739613FB8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FC0-2294-4929-99D3-4ABDF336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252D-AC54-4C47-AAB2-F9739613FB8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FC0-2294-4929-99D3-4ABDF336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252D-AC54-4C47-AAB2-F9739613FB8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FC0-2294-4929-99D3-4ABDF336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252D-AC54-4C47-AAB2-F9739613FB8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FC0-2294-4929-99D3-4ABDF336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252D-AC54-4C47-AAB2-F9739613FB8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FC0-2294-4929-99D3-4ABDF336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252D-AC54-4C47-AAB2-F9739613FB8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3FC0-2294-4929-99D3-4ABDF336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dib"/><Relationship Id="rId2" Type="http://schemas.openxmlformats.org/officeDocument/2006/relationships/image" Target="../media/image1.di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dib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49225"/>
            <a:ext cx="8763000" cy="76517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Test Cases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10600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Test Cases focus on these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45467" y="3450602"/>
            <a:ext cx="2133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Features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54" y="1993260"/>
            <a:ext cx="719946" cy="689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78" y="2019300"/>
            <a:ext cx="1129247" cy="1688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25" y="5227074"/>
            <a:ext cx="1896965" cy="1266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40" y="5223733"/>
            <a:ext cx="1916913" cy="1499616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990600" y="1616408"/>
            <a:ext cx="1676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Messages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663509" y="1600200"/>
            <a:ext cx="441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Conversation: 1 or more messages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819125" y="4835260"/>
            <a:ext cx="2209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Message Manager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93915" y="4970125"/>
            <a:ext cx="1329546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Validations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275501">
            <a:off x="2049334" y="2739309"/>
            <a:ext cx="890516" cy="685800"/>
          </a:xfrm>
          <a:prstGeom prst="right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608411">
            <a:off x="4707361" y="2663952"/>
            <a:ext cx="890516" cy="685800"/>
          </a:xfrm>
          <a:prstGeom prst="right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521445">
            <a:off x="4879395" y="4011947"/>
            <a:ext cx="890516" cy="685800"/>
          </a:xfrm>
          <a:prstGeom prst="right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8529201">
            <a:off x="2125854" y="4103470"/>
            <a:ext cx="890516" cy="685800"/>
          </a:xfrm>
          <a:prstGeom prst="right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19" y="2348827"/>
            <a:ext cx="2766853" cy="2045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49225"/>
            <a:ext cx="8763000" cy="76517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Test Cases</a:t>
            </a:r>
            <a:endParaRPr lang="en-US" sz="48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57500" y="3580344"/>
            <a:ext cx="2133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Message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54" y="4092142"/>
            <a:ext cx="719946" cy="68994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114107" y="1584055"/>
            <a:ext cx="1676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Text message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475990">
            <a:off x="2093746" y="3033293"/>
            <a:ext cx="890516" cy="685800"/>
          </a:xfrm>
          <a:prstGeom prst="right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360992" y="1734027"/>
            <a:ext cx="1245010" cy="78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Sender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phone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924800" y="2133600"/>
            <a:ext cx="1095693" cy="850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Receiver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phone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5854878" y="5081434"/>
            <a:ext cx="1447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ID message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266507" y="5315564"/>
            <a:ext cx="1600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Time stamp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07" y="1945390"/>
            <a:ext cx="1466215" cy="9205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72100"/>
            <a:ext cx="1386840" cy="1409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07" y="5721104"/>
            <a:ext cx="1447800" cy="108585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8435766">
            <a:off x="4838604" y="2993231"/>
            <a:ext cx="890516" cy="685800"/>
          </a:xfrm>
          <a:prstGeom prst="right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659120">
            <a:off x="4940208" y="4510888"/>
            <a:ext cx="890516" cy="685800"/>
          </a:xfrm>
          <a:prstGeom prst="right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8828348">
            <a:off x="2042671" y="4537669"/>
            <a:ext cx="890516" cy="685800"/>
          </a:xfrm>
          <a:prstGeom prst="right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228600" y="914400"/>
            <a:ext cx="8610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The Test Cases focus on these Features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49225"/>
            <a:ext cx="8763000" cy="76517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Test Cases</a:t>
            </a:r>
            <a:endParaRPr lang="en-US" sz="48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2183378"/>
            <a:ext cx="1905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Unsent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message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191000" y="2047123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Draft message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602086" y="3712544"/>
            <a:ext cx="890516" cy="685800"/>
          </a:xfrm>
          <a:prstGeom prst="right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50178"/>
            <a:ext cx="2190750" cy="2190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0049"/>
            <a:ext cx="2111159" cy="3082551"/>
          </a:xfrm>
          <a:prstGeom prst="rect">
            <a:avLst/>
          </a:prstGeom>
        </p:spPr>
      </p:pic>
      <p:sp>
        <p:nvSpPr>
          <p:cNvPr id="28" name="Subtitle 2"/>
          <p:cNvSpPr txBox="1">
            <a:spLocks/>
          </p:cNvSpPr>
          <p:nvPr/>
        </p:nvSpPr>
        <p:spPr>
          <a:xfrm>
            <a:off x="6268000" y="3688327"/>
            <a:ext cx="2571200" cy="797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Further access to edit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and submit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228600" y="914400"/>
            <a:ext cx="8610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The Test Cases focus on these Features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49225"/>
            <a:ext cx="8763000" cy="76517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Test Cases</a:t>
            </a:r>
            <a:endParaRPr lang="en-US" sz="4800" b="1" dirty="0"/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228600" y="914400"/>
            <a:ext cx="8610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How we documented each Test Case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915400" cy="473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9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69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Test Cases</vt:lpstr>
      <vt:lpstr>Test Cases</vt:lpstr>
      <vt:lpstr>Test Cases</vt:lpstr>
      <vt:lpstr>Test Cases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</dc:title>
  <dc:creator>ismail - [2010]</dc:creator>
  <cp:lastModifiedBy>ismail - [2010]</cp:lastModifiedBy>
  <cp:revision>24</cp:revision>
  <dcterms:created xsi:type="dcterms:W3CDTF">2013-11-19T20:28:10Z</dcterms:created>
  <dcterms:modified xsi:type="dcterms:W3CDTF">2013-11-19T23:23:21Z</dcterms:modified>
</cp:coreProperties>
</file>