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EE52-4CC3-4198-AA4D-D5F54C75B91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169A-289E-4FB2-91E7-EB00BF76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Creation of Rules Engine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Rules Engine</a:t>
            </a:r>
          </a:p>
          <a:p>
            <a:r>
              <a:rPr lang="en-US" dirty="0" smtClean="0"/>
              <a:t>Tools Used and Buzzwords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How it Works?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Rules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Wound care rules to identify claims with missed charges</a:t>
            </a:r>
          </a:p>
          <a:p>
            <a:r>
              <a:rPr lang="en-US" dirty="0" smtClean="0"/>
              <a:t>Rules are based on the CPT codes and combinations of usage of CPT codes</a:t>
            </a:r>
          </a:p>
          <a:p>
            <a:r>
              <a:rPr lang="en-US" dirty="0" smtClean="0"/>
              <a:t>Rules vary in complexity</a:t>
            </a:r>
          </a:p>
          <a:p>
            <a:r>
              <a:rPr lang="en-US" dirty="0" smtClean="0"/>
              <a:t>Generally follow a precedent/ antecedent and consequent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Used/ Buzzwords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Java/ JSP, Eclipse – IDE, Maven - Build tool, Tomcat – Web Server, HTML, SQL Server</a:t>
            </a:r>
          </a:p>
          <a:p>
            <a:r>
              <a:rPr lang="en-US" dirty="0" smtClean="0"/>
              <a:t>ANT (installed but not used) - Build tool</a:t>
            </a:r>
          </a:p>
          <a:p>
            <a:endParaRPr lang="en-US" dirty="0" smtClean="0"/>
          </a:p>
          <a:p>
            <a:r>
              <a:rPr lang="en-US" dirty="0" smtClean="0"/>
              <a:t>Buzzwords</a:t>
            </a:r>
          </a:p>
          <a:p>
            <a:pPr lvl="1"/>
            <a:r>
              <a:rPr lang="en-US" dirty="0" smtClean="0"/>
              <a:t>Build, Deployment, Business Layer, web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Installation of Eclipse, </a:t>
            </a:r>
            <a:r>
              <a:rPr lang="en-US" dirty="0" err="1" smtClean="0"/>
              <a:t>Git</a:t>
            </a:r>
            <a:r>
              <a:rPr lang="en-US" dirty="0" smtClean="0"/>
              <a:t> and Maven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Creation of Database and Business Logic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Tested out Business Logic (Rules 1 – 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Installation of Tomcat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Creation of JSP Web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Installation of Maven in the Eclipse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Creation of Build through Maven (war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Deployment of war file in Tomcat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Layer displays the Active Rules (can be changed to All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Button to run the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event (click of button) invokes the next page where the </a:t>
            </a:r>
            <a:r>
              <a:rPr lang="en-US" dirty="0" err="1" smtClean="0"/>
              <a:t>MainClass</a:t>
            </a:r>
            <a:r>
              <a:rPr lang="en-US" dirty="0" smtClean="0"/>
              <a:t> method is invoked. </a:t>
            </a:r>
            <a:r>
              <a:rPr lang="en-US" dirty="0" err="1" smtClean="0"/>
              <a:t>MainClass</a:t>
            </a:r>
            <a:r>
              <a:rPr lang="en-US" dirty="0" smtClean="0"/>
              <a:t> executes all the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page then displays the results of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Tomcat on Cloud server where UCD is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Manually copy and paste the war file in the Tomcat </a:t>
            </a:r>
            <a:r>
              <a:rPr lang="en-US" dirty="0" err="1" smtClean="0"/>
              <a:t>webapps</a:t>
            </a:r>
            <a:r>
              <a:rPr lang="en-US" dirty="0" smtClean="0"/>
              <a:t>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Tomcat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Will need to deploy the database as we </a:t>
            </a:r>
            <a:r>
              <a:rPr lang="en-US" dirty="0" err="1" smtClean="0"/>
              <a:t>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Revise </a:t>
            </a:r>
            <a:r>
              <a:rPr lang="en-US" dirty="0" err="1" smtClean="0"/>
              <a:t>Dbprops</a:t>
            </a:r>
            <a:r>
              <a:rPr lang="en-US" dirty="0" smtClean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if the deployment worked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of UCD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 war file on UCD1 server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scenario where modified code is being deployed from Dev to Test on UCD1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 code from UCD1 to UCD2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Jenkins and do automated builds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Cleanup code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Remove unnecessary methods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Create method for tracking Runs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Display all rules on </a:t>
            </a:r>
            <a:r>
              <a:rPr lang="en-US" dirty="0" err="1" smtClean="0"/>
              <a:t>RuleList</a:t>
            </a:r>
            <a:r>
              <a:rPr lang="en-US" dirty="0" smtClean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8596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Udemy</a:t>
            </a:r>
            <a:r>
              <a:rPr lang="en-US" dirty="0" smtClean="0"/>
              <a:t> Java Class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JSP Tutorial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ANT Tutorial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Maven Tutorial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330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Creation of Rules Engine Part 1</vt:lpstr>
      <vt:lpstr>Agenda</vt:lpstr>
      <vt:lpstr>What is Rules Engine?</vt:lpstr>
      <vt:lpstr>Tools Used/ Buzzwords</vt:lpstr>
      <vt:lpstr>Process</vt:lpstr>
      <vt:lpstr>How it Works?</vt:lpstr>
      <vt:lpstr>Manual DevOps</vt:lpstr>
      <vt:lpstr>Next Steps</vt:lpstr>
      <vt:lpstr>References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Rules Engine Part 1</dc:title>
  <dc:creator>Kunal</dc:creator>
  <cp:lastModifiedBy>Kunal</cp:lastModifiedBy>
  <cp:revision>10</cp:revision>
  <dcterms:created xsi:type="dcterms:W3CDTF">2016-05-31T12:50:37Z</dcterms:created>
  <dcterms:modified xsi:type="dcterms:W3CDTF">2016-05-31T15:30:32Z</dcterms:modified>
</cp:coreProperties>
</file>