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6" r:id="rId2"/>
    <p:sldId id="275" r:id="rId3"/>
    <p:sldId id="258" r:id="rId4"/>
    <p:sldId id="272" r:id="rId5"/>
    <p:sldId id="257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FAA6-28C9-4F50-BF79-772B4B3BD1FF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9C9A-E61E-4D4E-AEF8-411D6A69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8469-0017-4DD5-95B9-5FBA9D7CB15E}" type="datetime1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21169-0963-467E-AC51-AB3D41CF223B}" type="datetime1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1576-A1D6-4242-8995-66AB38C23B42}" type="datetime1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1BEC12B-08EA-4420-A4DD-BA9BFACB6BE9}" type="datetime1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3645-99AB-45E7-85DB-612CE72D54BC}" type="datetime1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F859-BDBC-4DE3-9EED-65962675418C}" type="datetime1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F8DD-2FAE-4C9E-98E5-B316121C6938}" type="datetime1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4C4-10D5-4F97-AE40-E76B797A62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0BF-3F52-44E5-B7D0-F031A532D4F6}" type="datetime1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7BBE-C918-4B82-817D-6781C55D67D6}" type="datetime1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5FDD-047A-4F1E-85E1-9E4581FF2A05}" type="datetime1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6E-035C-47C6-B1D0-C59D75415C85}" type="datetime1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DCAE-927E-46C4-B84D-AE6CCF9A5F4F}" type="datetime1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C39A14C4-10D5-4F97-AE40-E76B797A6244}" type="slidenum">
              <a:rPr lang="en-US" smtClean="0"/>
              <a:pPr/>
              <a:t>‹#›</a:t>
            </a:fld>
            <a:r>
              <a:rPr lang="en-US" dirty="0" smtClean="0"/>
              <a:t> of 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Thermomechanical Solver</a:t>
            </a:r>
            <a:br>
              <a:rPr lang="en-US" dirty="0" smtClean="0"/>
            </a:br>
            <a:r>
              <a:rPr lang="en-US" dirty="0" smtClean="0"/>
              <a:t>Milestone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Ballard</a:t>
            </a:r>
          </a:p>
          <a:p>
            <a:r>
              <a:rPr lang="en-US" dirty="0" smtClean="0"/>
              <a:t>Aerospace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Design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The temperature function’s gradients for each cell are no longer needed by the elasticity solver, now the gradients can be computed directly from the temperatures at the assembly</a:t>
            </a:r>
          </a:p>
          <a:p>
            <a:pPr lvl="1"/>
            <a:r>
              <a:rPr lang="en-US" dirty="0" smtClean="0"/>
              <a:t>Simplifies output</a:t>
            </a:r>
          </a:p>
          <a:p>
            <a:pPr lvl="1"/>
            <a:r>
              <a:rPr lang="en-US" dirty="0" smtClean="0"/>
              <a:t>Allows two way coupling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Makes the assembly more complicated than each solver used to be respectively (easy to overcome)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4C4-10D5-4F97-AE40-E76B797A62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3472-54E3-4A11-B081-BCC815082EBC}" type="datetime1">
              <a:rPr lang="en-US" smtClean="0"/>
              <a:t>3/21/2013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4C4-10D5-4F97-AE40-E76B797A62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672E-5688-4FAA-A290-CA401CE08BB4}" type="datetime1">
              <a:rPr lang="en-US" smtClean="0"/>
              <a:t>3/21/2013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2196" y="14478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239992"/>
            <a:ext cx="22860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Thermal Solver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2239991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Elasticity Solver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2965360"/>
            <a:ext cx="1676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DoF Handler (1)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400" y="2965360"/>
            <a:ext cx="2057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DoF Handler (dim)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3530390"/>
            <a:ext cx="1676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Assemble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800" y="4084572"/>
            <a:ext cx="1676400" cy="415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4601598"/>
            <a:ext cx="1676400" cy="503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Compute Gradients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530390"/>
            <a:ext cx="1676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Assemble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86400" y="4084572"/>
            <a:ext cx="1676400" cy="415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77496" y="3450625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Gradients</a:t>
            </a:r>
            <a:endParaRPr lang="en-US" dirty="0"/>
          </a:p>
        </p:txBody>
      </p:sp>
      <p:cxnSp>
        <p:nvCxnSpPr>
          <p:cNvPr id="19" name="Elbow Connector 18"/>
          <p:cNvCxnSpPr>
            <a:stCxn id="13" idx="3"/>
            <a:endCxn id="17" idx="1"/>
          </p:cNvCxnSpPr>
          <p:nvPr/>
        </p:nvCxnSpPr>
        <p:spPr>
          <a:xfrm flipV="1">
            <a:off x="3505200" y="3831625"/>
            <a:ext cx="472296" cy="1021874"/>
          </a:xfrm>
          <a:prstGeom prst="bentConnector3">
            <a:avLst/>
          </a:prstGeom>
          <a:ln w="254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8" idx="1"/>
          </p:cNvCxnSpPr>
          <p:nvPr/>
        </p:nvCxnSpPr>
        <p:spPr>
          <a:xfrm flipV="1">
            <a:off x="5120496" y="2544791"/>
            <a:ext cx="365904" cy="12868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8800" y="5180798"/>
            <a:ext cx="1676400" cy="4580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 VTK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83525" y="4624498"/>
            <a:ext cx="1676400" cy="458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 VTK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65944" y="5638800"/>
            <a:ext cx="1966104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outputs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4C4-10D5-4F97-AE40-E76B797A62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672E-5688-4FAA-A290-CA401CE08BB4}" type="datetime1">
              <a:rPr lang="en-US" smtClean="0"/>
              <a:t>3/21/2013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3716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Class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2133600"/>
            <a:ext cx="2362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DoF Handler (dim + 1)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671313"/>
            <a:ext cx="2362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Assemble Block Matrix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0" y="4706816"/>
            <a:ext cx="2057400" cy="627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Solve Temperature (Top Left Block)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5453358"/>
            <a:ext cx="1676400" cy="566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Solve Elasticity (Bottom Blocks)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72830"/>
              </p:ext>
            </p:extLst>
          </p:nvPr>
        </p:nvGraphicFramePr>
        <p:xfrm>
          <a:off x="76200" y="3251957"/>
          <a:ext cx="4984630" cy="1349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796"/>
                <a:gridCol w="2609834"/>
              </a:tblGrid>
              <a:tr h="709561">
                <a:tc>
                  <a:txBody>
                    <a:bodyPr/>
                    <a:lstStyle/>
                    <a:p>
                      <a:r>
                        <a:rPr lang="en-US" dirty="0" smtClean="0"/>
                        <a:t>Heat</a:t>
                      </a:r>
                      <a:r>
                        <a:rPr lang="en-US" baseline="0" dirty="0" smtClean="0"/>
                        <a:t> Equation Stiffness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Therma</a:t>
                      </a:r>
                      <a:r>
                        <a:rPr lang="en-US" baseline="0" dirty="0" smtClean="0"/>
                        <a:t>l terms from deformation (0)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808">
                <a:tc>
                  <a:txBody>
                    <a:bodyPr/>
                    <a:lstStyle/>
                    <a:p>
                      <a:r>
                        <a:rPr lang="en-US" dirty="0" smtClean="0"/>
                        <a:t>Displacement</a:t>
                      </a:r>
                      <a:r>
                        <a:rPr lang="en-US" baseline="0" dirty="0" smtClean="0"/>
                        <a:t> terms from thermal strains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Elasticity Equation</a:t>
                      </a:r>
                      <a:r>
                        <a:rPr lang="en-US" baseline="0" dirty="0" smtClean="0"/>
                        <a:t> Stiffness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27706"/>
              </p:ext>
            </p:extLst>
          </p:nvPr>
        </p:nvGraphicFramePr>
        <p:xfrm>
          <a:off x="5257800" y="3251957"/>
          <a:ext cx="1524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Displacement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30180"/>
              </p:ext>
            </p:extLst>
          </p:nvPr>
        </p:nvGraphicFramePr>
        <p:xfrm>
          <a:off x="7010400" y="3251957"/>
          <a:ext cx="1524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Heat Generation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Body Forces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8065" y="3810000"/>
            <a:ext cx="2731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37217" y="3760176"/>
            <a:ext cx="2731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Design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The temperature function’s gradients for each cell are no longer needed by the elasticity solver, now the gradients can be computed directly from the temperatures at the assembly</a:t>
            </a:r>
          </a:p>
          <a:p>
            <a:pPr lvl="1"/>
            <a:r>
              <a:rPr lang="en-US" dirty="0" smtClean="0"/>
              <a:t>Simplifies output</a:t>
            </a:r>
          </a:p>
          <a:p>
            <a:pPr lvl="1"/>
            <a:r>
              <a:rPr lang="en-US" dirty="0" smtClean="0"/>
              <a:t>Allows two way coupling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Makes the assembly more complicated than each solver used to be respectively (easy to overcome)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4C4-10D5-4F97-AE40-E76B797A62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3472-54E3-4A11-B081-BCC815082EBC}" type="datetime1">
              <a:rPr lang="en-US" smtClean="0"/>
              <a:t>3/21/2013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time dependence</a:t>
            </a:r>
            <a:endParaRPr lang="en-US" dirty="0"/>
          </a:p>
          <a:p>
            <a:pPr lvl="1"/>
            <a:r>
              <a:rPr lang="en-US" dirty="0" smtClean="0"/>
              <a:t>Modify the heat equation</a:t>
            </a:r>
          </a:p>
          <a:p>
            <a:pPr lvl="1"/>
            <a:r>
              <a:rPr lang="en-US" dirty="0" smtClean="0"/>
              <a:t>Elasticity remains the same (quasi-static)</a:t>
            </a:r>
          </a:p>
          <a:p>
            <a:r>
              <a:rPr lang="en-US" dirty="0" smtClean="0"/>
              <a:t>Parallelize</a:t>
            </a:r>
          </a:p>
          <a:p>
            <a:pPr lvl="1"/>
            <a:r>
              <a:rPr lang="en-US" dirty="0" smtClean="0"/>
              <a:t>Distribute the mesh</a:t>
            </a:r>
          </a:p>
          <a:p>
            <a:pPr lvl="1"/>
            <a:r>
              <a:rPr lang="en-US" dirty="0" smtClean="0"/>
              <a:t>Each process computes stiffness terms for the cells it owns</a:t>
            </a:r>
          </a:p>
          <a:p>
            <a:pPr lvl="1"/>
            <a:r>
              <a:rPr lang="en-US" dirty="0" smtClean="0"/>
              <a:t>Learn how to deal with constraints in dea</a:t>
            </a:r>
            <a:r>
              <a:rPr lang="en-US" dirty="0" smtClean="0"/>
              <a:t>l ii for distributed meshes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4C4-10D5-4F97-AE40-E76B797A62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3472-54E3-4A11-B081-BCC815082EBC}" type="datetime1">
              <a:rPr lang="en-US" smtClean="0"/>
              <a:t>3/21/2013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257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Thermomechanical Solver Milestone I</vt:lpstr>
      <vt:lpstr>Unified Design Pros/Cons</vt:lpstr>
      <vt:lpstr>Current Design</vt:lpstr>
      <vt:lpstr>Next Design</vt:lpstr>
      <vt:lpstr>Unified Design Pros/Cons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mkb7348</dc:creator>
  <cp:lastModifiedBy>Keith Ballard</cp:lastModifiedBy>
  <cp:revision>153</cp:revision>
  <dcterms:created xsi:type="dcterms:W3CDTF">2012-11-19T19:21:53Z</dcterms:created>
  <dcterms:modified xsi:type="dcterms:W3CDTF">2013-03-21T07:36:34Z</dcterms:modified>
</cp:coreProperties>
</file>