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74" r:id="rId3"/>
    <p:sldId id="256" r:id="rId4"/>
    <p:sldId id="264" r:id="rId5"/>
    <p:sldId id="263" r:id="rId6"/>
    <p:sldId id="269" r:id="rId7"/>
    <p:sldId id="275" r:id="rId8"/>
    <p:sldId id="265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orient="horz" pos="2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973BF-2F00-4004-914D-2E4408A0E847}" v="189" dt="2021-07-23T19:53:14.500"/>
    <p1510:client id="{97C4AC4C-CD76-48B7-A84F-AC7ACE7EC0D2}" v="22" dt="2021-07-24T06:59:52.080"/>
    <p1510:client id="{E606BD53-E837-4EB4-BB1E-CB177DEB580D}" v="117" dt="2021-07-23T11:47:37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1" y="34"/>
      </p:cViewPr>
      <p:guideLst>
        <p:guide orient="horz" pos="4008"/>
        <p:guide pos="3840"/>
        <p:guide orient="horz" pos="576"/>
        <p:guide orient="horz" pos="2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6C0F-6C1A-4846-A78B-2019EC7A5A0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0A86D-5024-4350-A9C6-9389693B0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224B-FA27-4BCB-A26A-ADE45C59C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BA7C3-DC9D-406C-B076-C0EF547F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5F6D-871C-4205-8D1F-4A75D2E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35F7-EF06-45F2-B57F-6F048A3C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1CA4-B90D-4E32-901D-48FA8E2D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E9B3-7C95-489C-8A32-22132209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C582-CFBA-44E8-9DEF-3BDBC6D3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17DE-6261-4E66-A4A9-D0E7D9D9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2ACC-BCE2-4B89-8021-528A0E04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424C-3425-45D1-A35B-4196E5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84659-4BF3-4C22-A102-68D558736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050F-96F2-4453-A76B-BDA3FE830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29D8-7726-4466-ABEB-1288F7F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1D5F-5CAC-4BC5-B5B2-E67EE06C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9DB4-AB6D-490B-97D2-DCC78814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EE9-276F-4ECC-914F-3840024B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04F50-AF49-4C03-830B-419E956A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5F91-1B6D-440D-B9E1-29FB3BD1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A01E-DFDC-45CD-8C59-1ACC09CF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75F8-5AC9-4483-BDAA-960FCE9D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3CE1-F66E-4EFB-A061-3D89731B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A2FD-0BB0-48E3-961D-415CA7A1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049-6C69-4CEC-82C8-8B99C166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A7B9-7A8C-4781-8527-07CB306F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E066-AC32-4EBF-8C62-9F9C88D1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6EC4-6F49-4C22-9574-222E2B6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788F-73D7-4BA8-A517-673D68DE4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83F72-07E8-4522-BCD6-190E86E8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5A81-3252-41EF-8E89-7F2F734C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4087F-4B5D-4BCC-A8B7-6AD823B2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DD92-971F-4EBE-82A7-ABE3B785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8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EDE5-DAA6-4AB4-ADAE-D4B0864A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C08B-144E-41B1-B2E2-DD0D97F6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81F46-A6AB-4DE4-830D-D42782E0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72667-A2FE-4E9B-B0C0-1AB4FD8C0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A267E-14B3-415C-9BD0-93A240086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AB91A-F6A2-4D2C-803D-2B96DE11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0F70-97D6-4A4B-83E9-F2DE6EA4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A4884-361A-4BDD-A109-580661DC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796A-C94D-40D6-A532-B5030D21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9960D-4FE0-44C2-8E79-EA0275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C9FF4-BA2A-4F83-91EC-84FCCC9B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5C75-66DE-4C60-955C-C799276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05E97-12E7-4C3D-9AA5-EBFC6570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5EBE5-1AF8-4A20-85BC-AF631493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7D4C-E75D-4022-B23A-8EED484F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53C1-7859-4B7B-83ED-CBE53339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5BBE-A5F4-4139-A1E2-128DFC9C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9AD82-97A1-4C12-A331-06D9FEEB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3360-E200-4472-A28E-20B74943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9387-B863-4CDD-922B-D6EC8215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533D-ACE7-4A22-9109-6B53A4D1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90AC-FB79-4573-A675-21B5F35C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B17C0-8AEC-4F51-9EB0-3F1F9FA2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F1576-9819-4AE5-8F60-6A3A3901E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9B03-8235-4947-B1E9-22457F9B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3FB9-4F6E-42F4-9E0B-6A259DC6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71CE-F3BA-4B47-8232-C128D36D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3116-EE46-49BA-AF9B-CA43FFA1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CFC0-B77B-44C8-A097-50FD5B1E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219E-49F0-4E39-A5A1-E39D165F6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4056-FCF2-42B5-B363-49EAD26F8DC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ACBE-0631-4B94-AC44-AFCA522D6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36C1-B418-4475-AD06-D82B86987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C915-17D6-486A-86EC-048CBE10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1524000" y="3644900"/>
            <a:ext cx="9144000" cy="42703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Блог</a:t>
            </a:r>
            <a:r>
              <a:rPr lang="ru-RU" altLang="ru-R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099" name="Rectangle 3"/>
          <p:cNvSpPr txBox="1">
            <a:spLocks noRot="1" noChangeArrowheads="1"/>
          </p:cNvSpPr>
          <p:nvPr/>
        </p:nvSpPr>
        <p:spPr bwMode="auto">
          <a:xfrm>
            <a:off x="1524000" y="6597650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2020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19288" y="0"/>
            <a:ext cx="84978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«НАЦИОНАЛЬНЫЙ ИССЛЕДОВАТЕЛЬСКИЙ УНИВЕРСИТЕТ ИТМО»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524000" y="3348038"/>
            <a:ext cx="914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АТТЕСТАЦИОННАЯ РАБОТА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87488" y="1341438"/>
            <a:ext cx="79200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Центр дополнительного профессионального образования</a:t>
            </a: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ДПО «Веб-разработчик»</a:t>
            </a: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Допустить к защите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ЦДПО ___________ С.Б. Горшкова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«_____» _______________________ 2020 года</a:t>
            </a:r>
          </a:p>
        </p:txBody>
      </p:sp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10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62246"/>
              </p:ext>
            </p:extLst>
          </p:nvPr>
        </p:nvGraphicFramePr>
        <p:xfrm>
          <a:off x="1524000" y="4594225"/>
          <a:ext cx="9144000" cy="936625"/>
        </p:xfrm>
        <a:graphic>
          <a:graphicData uri="http://schemas.openxmlformats.org/drawingml/2006/table">
            <a:tbl>
              <a:tblPr/>
              <a:tblGrid>
                <a:gridCol w="226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Слушатель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ru-RU" alt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/>
                          <a:cs typeface="Times New Roman"/>
                        </a:rPr>
                        <a:t>Балянов Константин Юрьевич</a:t>
                      </a:r>
                      <a:endParaRPr kumimoji="0" lang="ru-RU" alt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Канд. техн. наук, Разыграев Александр Сергеевич</a:t>
                      </a:r>
                      <a:endParaRPr kumimoji="0" lang="ru-RU" alt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48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C915-17D6-486A-86EC-048CBE10C825}" type="slidenum">
              <a:rPr lang="en-US" smtClean="0"/>
              <a:t>10</a:t>
            </a:fld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4C915-17D6-486A-86EC-048CBE10C82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60" y="3965122"/>
            <a:ext cx="2634517" cy="167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2253304" y="117232"/>
            <a:ext cx="6680729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Технологии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43397E86-FA92-45DF-841A-663D633D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36" y="1396188"/>
            <a:ext cx="3201285" cy="188595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BFB254C-C2FB-4218-987E-5D5EF74FF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144" y="1661384"/>
            <a:ext cx="2743200" cy="1355558"/>
          </a:xfrm>
          <a:prstGeom prst="rect">
            <a:avLst/>
          </a:prstGeom>
        </p:spPr>
      </p:pic>
      <p:pic>
        <p:nvPicPr>
          <p:cNvPr id="6" name="Рисунок 7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DB87956-637D-4BBF-88F2-398EFD96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842" y="3989906"/>
            <a:ext cx="3779874" cy="16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5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6358" y="2334289"/>
            <a:ext cx="4687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16200000" flipH="1">
            <a:off x="6749090" y="1415091"/>
            <a:ext cx="6853083" cy="403273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5400000" flipH="1">
            <a:off x="-1410172" y="1410175"/>
            <a:ext cx="6853083" cy="4032736"/>
          </a:xfrm>
          <a:prstGeom prst="rtTriangl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4C915-17D6-486A-86EC-048CBE10C82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7278" y="2059969"/>
            <a:ext cx="4687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Times New Roman" pitchFamily="18" charset="0"/>
                <a:cs typeface="Times New Roman" pitchFamily="18" charset="0"/>
              </a:rPr>
              <a:t>БЛОГ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16200000" flipH="1">
            <a:off x="6749090" y="1415091"/>
            <a:ext cx="6853083" cy="403273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5400000" flipH="1">
            <a:off x="-1410172" y="1410175"/>
            <a:ext cx="6853083" cy="4032736"/>
          </a:xfrm>
          <a:prstGeom prst="rtTriangle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8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141D334-8434-4AF3-8014-473FA6D366EC}"/>
              </a:ext>
            </a:extLst>
          </p:cNvPr>
          <p:cNvSpPr/>
          <p:nvPr/>
        </p:nvSpPr>
        <p:spPr>
          <a:xfrm rot="16200000" flipH="1">
            <a:off x="6749090" y="1415091"/>
            <a:ext cx="6853083" cy="403273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34CAC-2B52-47E8-9B57-E3B791389FE1}"/>
              </a:ext>
            </a:extLst>
          </p:cNvPr>
          <p:cNvSpPr/>
          <p:nvPr/>
        </p:nvSpPr>
        <p:spPr>
          <a:xfrm>
            <a:off x="0" y="4917"/>
            <a:ext cx="2788920" cy="685800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>
                <a:latin typeface="Times New Roman" pitchFamily="18" charset="0"/>
                <a:cs typeface="Times New Roman" pitchFamily="18" charset="0"/>
              </a:rPr>
              <a:t>ПЛАН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0506" y="1434658"/>
            <a:ext cx="491001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Цели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Реализованные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Архитектура</a:t>
            </a:r>
          </a:p>
          <a:p>
            <a:r>
              <a:rPr lang="ar-SY" sz="3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 Демонстрация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4C915-17D6-486A-86EC-048CBE10C82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3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DEAF4F81-67AF-4654-A3F3-D034A6C4FF1B}"/>
              </a:ext>
            </a:extLst>
          </p:cNvPr>
          <p:cNvSpPr/>
          <p:nvPr/>
        </p:nvSpPr>
        <p:spPr>
          <a:xfrm>
            <a:off x="4859780" y="1822364"/>
            <a:ext cx="1559718" cy="259088"/>
          </a:xfrm>
          <a:prstGeom prst="trapezoid">
            <a:avLst>
              <a:gd name="adj" fmla="val 58087"/>
            </a:avLst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FBCE3-2E33-4C31-A983-059045B8E7FB}"/>
              </a:ext>
            </a:extLst>
          </p:cNvPr>
          <p:cNvSpPr/>
          <p:nvPr/>
        </p:nvSpPr>
        <p:spPr>
          <a:xfrm>
            <a:off x="0" y="2040564"/>
            <a:ext cx="121920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AB36BEAF-C1FE-4A8A-8627-17EF7590883F}"/>
              </a:ext>
            </a:extLst>
          </p:cNvPr>
          <p:cNvSpPr/>
          <p:nvPr/>
        </p:nvSpPr>
        <p:spPr>
          <a:xfrm flipV="1">
            <a:off x="5025768" y="1815821"/>
            <a:ext cx="1259815" cy="125981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23A169-E05C-4AF3-B18D-7FBBBFF8C2FB}"/>
              </a:ext>
            </a:extLst>
          </p:cNvPr>
          <p:cNvSpPr/>
          <p:nvPr/>
        </p:nvSpPr>
        <p:spPr>
          <a:xfrm>
            <a:off x="5183277" y="1989367"/>
            <a:ext cx="912723" cy="9127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F36E1B-877B-4361-9616-30287361A951}"/>
              </a:ext>
            </a:extLst>
          </p:cNvPr>
          <p:cNvSpPr txBox="1"/>
          <p:nvPr/>
        </p:nvSpPr>
        <p:spPr>
          <a:xfrm>
            <a:off x="2384313" y="3422751"/>
            <a:ext cx="7802540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Получить опыт работы fullst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4400" b="1">
                <a:latin typeface="Times New Roman" pitchFamily="18" charset="0"/>
                <a:cs typeface="Times New Roman" pitchFamily="18" charset="0"/>
              </a:rPr>
              <a:t>ck разработчиком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FFB22BE-127E-4100-B6E4-22DF1BD7F6F0}"/>
              </a:ext>
            </a:extLst>
          </p:cNvPr>
          <p:cNvGrpSpPr/>
          <p:nvPr/>
        </p:nvGrpSpPr>
        <p:grpSpPr>
          <a:xfrm>
            <a:off x="5465508" y="2244785"/>
            <a:ext cx="380334" cy="331736"/>
            <a:chOff x="9312275" y="5386388"/>
            <a:chExt cx="285750" cy="24923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3" name="Freeform 3445">
              <a:extLst>
                <a:ext uri="{FF2B5EF4-FFF2-40B4-BE49-F238E27FC236}">
                  <a16:creationId xmlns:a16="http://schemas.microsoft.com/office/drawing/2014/main" id="{387BE47F-7E39-404F-9A40-86CECEA2B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46">
              <a:extLst>
                <a:ext uri="{FF2B5EF4-FFF2-40B4-BE49-F238E27FC236}">
                  <a16:creationId xmlns:a16="http://schemas.microsoft.com/office/drawing/2014/main" id="{EE796753-86AE-49E3-B7D0-817CB8D8C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2253304" y="117232"/>
            <a:ext cx="6680729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Цели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4C915-17D6-486A-86EC-048CBE10C8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7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2253304" y="117232"/>
            <a:ext cx="6680729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Задачи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58ABB-20CF-4D34-A76B-DE8D7E617DFE}"/>
              </a:ext>
            </a:extLst>
          </p:cNvPr>
          <p:cNvGrpSpPr/>
          <p:nvPr/>
        </p:nvGrpSpPr>
        <p:grpSpPr>
          <a:xfrm>
            <a:off x="1207481" y="1538762"/>
            <a:ext cx="9369245" cy="1797939"/>
            <a:chOff x="1150899" y="1529998"/>
            <a:chExt cx="6271585" cy="1797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60659-3872-4C3D-925F-8A285B96802C}"/>
                </a:ext>
              </a:extLst>
            </p:cNvPr>
            <p:cNvSpPr/>
            <p:nvPr/>
          </p:nvSpPr>
          <p:spPr>
            <a:xfrm>
              <a:off x="1631075" y="1686019"/>
              <a:ext cx="5791409" cy="148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4A31980-B7C1-4F5C-98A5-A737A70C0F1E}"/>
                </a:ext>
              </a:extLst>
            </p:cNvPr>
            <p:cNvSpPr/>
            <p:nvPr/>
          </p:nvSpPr>
          <p:spPr>
            <a:xfrm rot="5400000">
              <a:off x="703143" y="1977754"/>
              <a:ext cx="1797939" cy="902428"/>
            </a:xfrm>
            <a:prstGeom prst="hexagon">
              <a:avLst/>
            </a:pr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FCF660-37B8-45A0-9C79-E1A032B692ED}"/>
                </a:ext>
              </a:extLst>
            </p:cNvPr>
            <p:cNvSpPr txBox="1"/>
            <p:nvPr/>
          </p:nvSpPr>
          <p:spPr>
            <a:xfrm>
              <a:off x="1150899" y="1963716"/>
              <a:ext cx="902429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6F98C-E45D-45D9-9EDE-770CA5A7CC79}"/>
              </a:ext>
            </a:extLst>
          </p:cNvPr>
          <p:cNvSpPr/>
          <p:nvPr/>
        </p:nvSpPr>
        <p:spPr>
          <a:xfrm>
            <a:off x="1924826" y="3486218"/>
            <a:ext cx="8651902" cy="14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7094A-3F01-4AA7-A62C-5314274A6423}"/>
              </a:ext>
            </a:extLst>
          </p:cNvPr>
          <p:cNvSpPr txBox="1"/>
          <p:nvPr/>
        </p:nvSpPr>
        <p:spPr>
          <a:xfrm>
            <a:off x="2257541" y="2218701"/>
            <a:ext cx="730789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Разработка приложения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ru-RU" sz="2800">
                <a:latin typeface="Times New Roman"/>
                <a:cs typeface="Times New Roman"/>
              </a:rPr>
              <a:t>на vue.js и firebase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14A31980-B7C1-4F5C-98A5-A737A70C0F1E}"/>
              </a:ext>
            </a:extLst>
          </p:cNvPr>
          <p:cNvSpPr/>
          <p:nvPr/>
        </p:nvSpPr>
        <p:spPr>
          <a:xfrm rot="5400000">
            <a:off x="982595" y="3565180"/>
            <a:ext cx="1797939" cy="1348155"/>
          </a:xfrm>
          <a:prstGeom prst="hexagon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CF660-37B8-45A0-9C79-E1A032B692ED}"/>
              </a:ext>
            </a:extLst>
          </p:cNvPr>
          <p:cNvSpPr txBox="1"/>
          <p:nvPr/>
        </p:nvSpPr>
        <p:spPr>
          <a:xfrm>
            <a:off x="1207487" y="3777592"/>
            <a:ext cx="1348157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5DFFE6-BE30-4FF5-8218-87BC2BB276A6}"/>
              </a:ext>
            </a:extLst>
          </p:cNvPr>
          <p:cNvSpPr txBox="1"/>
          <p:nvPr/>
        </p:nvSpPr>
        <p:spPr>
          <a:xfrm>
            <a:off x="3356341" y="4013721"/>
            <a:ext cx="628942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ar-LB" sz="2800" dirty="0">
                <a:latin typeface="Times New Roman"/>
                <a:cs typeface="Times New Roman"/>
              </a:rPr>
              <a:t> </a:t>
            </a:r>
            <a:r>
              <a:rPr lang="ru-RU" sz="2800">
                <a:latin typeface="Times New Roman"/>
                <a:cs typeface="Times New Roman"/>
              </a:rPr>
              <a:t>Работа с</a:t>
            </a:r>
            <a:r>
              <a:rPr lang="ru-RU" sz="2800">
                <a:solidFill>
                  <a:srgbClr val="000000"/>
                </a:solidFill>
                <a:latin typeface="Times New Roman"/>
                <a:cs typeface="Times New Roman"/>
              </a:rPr>
              <a:t> vuex</a:t>
            </a:r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4C915-17D6-486A-86EC-048CBE10C82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4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D3ED2-BE34-4603-A4CC-3F470F93BCA1}"/>
              </a:ext>
            </a:extLst>
          </p:cNvPr>
          <p:cNvGrpSpPr/>
          <p:nvPr/>
        </p:nvGrpSpPr>
        <p:grpSpPr>
          <a:xfrm>
            <a:off x="3881548" y="2298183"/>
            <a:ext cx="3481388" cy="2833688"/>
            <a:chOff x="4353371" y="2797175"/>
            <a:chExt cx="3481388" cy="2833688"/>
          </a:xfrm>
        </p:grpSpPr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5D1F1FAE-87B5-4561-80AF-C8D76730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233" y="5208588"/>
              <a:ext cx="1166813" cy="422275"/>
            </a:xfrm>
            <a:custGeom>
              <a:avLst/>
              <a:gdLst>
                <a:gd name="T0" fmla="*/ 0 w 653"/>
                <a:gd name="T1" fmla="*/ 236 h 236"/>
                <a:gd name="T2" fmla="*/ 24 w 653"/>
                <a:gd name="T3" fmla="*/ 209 h 236"/>
                <a:gd name="T4" fmla="*/ 77 w 653"/>
                <a:gd name="T5" fmla="*/ 202 h 236"/>
                <a:gd name="T6" fmla="*/ 130 w 653"/>
                <a:gd name="T7" fmla="*/ 0 h 236"/>
                <a:gd name="T8" fmla="*/ 523 w 653"/>
                <a:gd name="T9" fmla="*/ 0 h 236"/>
                <a:gd name="T10" fmla="*/ 576 w 653"/>
                <a:gd name="T11" fmla="*/ 202 h 236"/>
                <a:gd name="T12" fmla="*/ 629 w 653"/>
                <a:gd name="T13" fmla="*/ 209 h 236"/>
                <a:gd name="T14" fmla="*/ 653 w 653"/>
                <a:gd name="T15" fmla="*/ 236 h 236"/>
                <a:gd name="T16" fmla="*/ 0 w 653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3" h="236">
                  <a:moveTo>
                    <a:pt x="0" y="236"/>
                  </a:moveTo>
                  <a:cubicBezTo>
                    <a:pt x="0" y="222"/>
                    <a:pt x="10" y="210"/>
                    <a:pt x="24" y="209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576" y="202"/>
                    <a:pt x="576" y="202"/>
                    <a:pt x="576" y="202"/>
                  </a:cubicBezTo>
                  <a:cubicBezTo>
                    <a:pt x="629" y="209"/>
                    <a:pt x="629" y="209"/>
                    <a:pt x="629" y="209"/>
                  </a:cubicBezTo>
                  <a:cubicBezTo>
                    <a:pt x="642" y="210"/>
                    <a:pt x="653" y="222"/>
                    <a:pt x="653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52C77C7D-F509-4AA1-8B58-1EDF6BCE3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5133" y="5208588"/>
              <a:ext cx="735013" cy="60325"/>
            </a:xfrm>
            <a:custGeom>
              <a:avLst/>
              <a:gdLst>
                <a:gd name="T0" fmla="*/ 0 w 463"/>
                <a:gd name="T1" fmla="*/ 38 h 38"/>
                <a:gd name="T2" fmla="*/ 10 w 463"/>
                <a:gd name="T3" fmla="*/ 0 h 38"/>
                <a:gd name="T4" fmla="*/ 453 w 463"/>
                <a:gd name="T5" fmla="*/ 0 h 38"/>
                <a:gd name="T6" fmla="*/ 463 w 463"/>
                <a:gd name="T7" fmla="*/ 38 h 38"/>
                <a:gd name="T8" fmla="*/ 0 w 46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38">
                  <a:moveTo>
                    <a:pt x="0" y="38"/>
                  </a:moveTo>
                  <a:lnTo>
                    <a:pt x="10" y="0"/>
                  </a:lnTo>
                  <a:lnTo>
                    <a:pt x="453" y="0"/>
                  </a:lnTo>
                  <a:lnTo>
                    <a:pt x="463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5AC03838-F6BF-4F32-A927-67CFE9F14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371" y="2797175"/>
              <a:ext cx="3481388" cy="2109787"/>
            </a:xfrm>
            <a:custGeom>
              <a:avLst/>
              <a:gdLst>
                <a:gd name="T0" fmla="*/ 0 w 1948"/>
                <a:gd name="T1" fmla="*/ 1180 h 1180"/>
                <a:gd name="T2" fmla="*/ 0 w 1948"/>
                <a:gd name="T3" fmla="*/ 44 h 1180"/>
                <a:gd name="T4" fmla="*/ 44 w 1948"/>
                <a:gd name="T5" fmla="*/ 0 h 1180"/>
                <a:gd name="T6" fmla="*/ 1904 w 1948"/>
                <a:gd name="T7" fmla="*/ 0 h 1180"/>
                <a:gd name="T8" fmla="*/ 1948 w 1948"/>
                <a:gd name="T9" fmla="*/ 44 h 1180"/>
                <a:gd name="T10" fmla="*/ 1948 w 1948"/>
                <a:gd name="T11" fmla="*/ 1180 h 1180"/>
                <a:gd name="T12" fmla="*/ 0 w 1948"/>
                <a:gd name="T13" fmla="*/ 118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1180">
                  <a:moveTo>
                    <a:pt x="0" y="118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1904" y="0"/>
                    <a:pt x="1904" y="0"/>
                    <a:pt x="1904" y="0"/>
                  </a:cubicBezTo>
                  <a:cubicBezTo>
                    <a:pt x="1928" y="0"/>
                    <a:pt x="1948" y="20"/>
                    <a:pt x="1948" y="44"/>
                  </a:cubicBezTo>
                  <a:cubicBezTo>
                    <a:pt x="1948" y="1180"/>
                    <a:pt x="1948" y="1180"/>
                    <a:pt x="1948" y="1180"/>
                  </a:cubicBezTo>
                  <a:lnTo>
                    <a:pt x="0" y="1180"/>
                  </a:ln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1CF4F52F-FFFB-4331-A91E-D4B6E8B58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371" y="4906963"/>
              <a:ext cx="3481388" cy="312737"/>
            </a:xfrm>
            <a:custGeom>
              <a:avLst/>
              <a:gdLst>
                <a:gd name="T0" fmla="*/ 1904 w 1948"/>
                <a:gd name="T1" fmla="*/ 175 h 175"/>
                <a:gd name="T2" fmla="*/ 44 w 1948"/>
                <a:gd name="T3" fmla="*/ 175 h 175"/>
                <a:gd name="T4" fmla="*/ 0 w 1948"/>
                <a:gd name="T5" fmla="*/ 131 h 175"/>
                <a:gd name="T6" fmla="*/ 0 w 1948"/>
                <a:gd name="T7" fmla="*/ 0 h 175"/>
                <a:gd name="T8" fmla="*/ 1948 w 1948"/>
                <a:gd name="T9" fmla="*/ 0 h 175"/>
                <a:gd name="T10" fmla="*/ 1948 w 1948"/>
                <a:gd name="T11" fmla="*/ 131 h 175"/>
                <a:gd name="T12" fmla="*/ 1904 w 1948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175">
                  <a:moveTo>
                    <a:pt x="1904" y="175"/>
                  </a:moveTo>
                  <a:cubicBezTo>
                    <a:pt x="44" y="175"/>
                    <a:pt x="44" y="175"/>
                    <a:pt x="44" y="175"/>
                  </a:cubicBezTo>
                  <a:cubicBezTo>
                    <a:pt x="20" y="175"/>
                    <a:pt x="0" y="156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1948" y="131"/>
                    <a:pt x="1948" y="131"/>
                    <a:pt x="1948" y="131"/>
                  </a:cubicBezTo>
                  <a:cubicBezTo>
                    <a:pt x="1948" y="156"/>
                    <a:pt x="1928" y="175"/>
                    <a:pt x="1904" y="17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83A0FA64-872A-4D30-AEB2-D61B3DF1C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321" y="2935288"/>
              <a:ext cx="3263900" cy="18335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1">
              <a:extLst>
                <a:ext uri="{FF2B5EF4-FFF2-40B4-BE49-F238E27FC236}">
                  <a16:creationId xmlns:a16="http://schemas.microsoft.com/office/drawing/2014/main" id="{D8D212EF-3FB8-4740-93AF-A78B124B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321" y="4606925"/>
              <a:ext cx="3263900" cy="161925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22">
              <a:extLst>
                <a:ext uri="{FF2B5EF4-FFF2-40B4-BE49-F238E27FC236}">
                  <a16:creationId xmlns:a16="http://schemas.microsoft.com/office/drawing/2014/main" id="{E73C8D34-F1E5-4F15-BD2A-63116A6C3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583" y="2992438"/>
              <a:ext cx="1350963" cy="87312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41A6F95B-A68A-45D3-95BB-446C9F86D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3221" y="3108325"/>
              <a:ext cx="800100" cy="87312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4">
              <a:extLst>
                <a:ext uri="{FF2B5EF4-FFF2-40B4-BE49-F238E27FC236}">
                  <a16:creationId xmlns:a16="http://schemas.microsoft.com/office/drawing/2014/main" id="{57E79C71-F397-4D46-BBE6-D15450342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758" y="3848100"/>
              <a:ext cx="411163" cy="679450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7A9062FE-3007-4E81-914B-E231BD9D8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283" y="3276600"/>
              <a:ext cx="1408113" cy="52228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6">
              <a:extLst>
                <a:ext uri="{FF2B5EF4-FFF2-40B4-BE49-F238E27FC236}">
                  <a16:creationId xmlns:a16="http://schemas.microsoft.com/office/drawing/2014/main" id="{00CADF41-D949-4A48-84A3-FC1D8A3E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58" y="3489325"/>
              <a:ext cx="42863" cy="93662"/>
            </a:xfrm>
            <a:custGeom>
              <a:avLst/>
              <a:gdLst>
                <a:gd name="T0" fmla="*/ 1 w 24"/>
                <a:gd name="T1" fmla="*/ 6 h 53"/>
                <a:gd name="T2" fmla="*/ 2 w 24"/>
                <a:gd name="T3" fmla="*/ 2 h 53"/>
                <a:gd name="T4" fmla="*/ 6 w 24"/>
                <a:gd name="T5" fmla="*/ 2 h 53"/>
                <a:gd name="T6" fmla="*/ 23 w 24"/>
                <a:gd name="T7" fmla="*/ 25 h 53"/>
                <a:gd name="T8" fmla="*/ 24 w 24"/>
                <a:gd name="T9" fmla="*/ 25 h 53"/>
                <a:gd name="T10" fmla="*/ 24 w 24"/>
                <a:gd name="T11" fmla="*/ 25 h 53"/>
                <a:gd name="T12" fmla="*/ 24 w 24"/>
                <a:gd name="T13" fmla="*/ 25 h 53"/>
                <a:gd name="T14" fmla="*/ 24 w 24"/>
                <a:gd name="T15" fmla="*/ 25 h 53"/>
                <a:gd name="T16" fmla="*/ 24 w 24"/>
                <a:gd name="T17" fmla="*/ 26 h 53"/>
                <a:gd name="T18" fmla="*/ 24 w 24"/>
                <a:gd name="T19" fmla="*/ 26 h 53"/>
                <a:gd name="T20" fmla="*/ 24 w 24"/>
                <a:gd name="T21" fmla="*/ 26 h 53"/>
                <a:gd name="T22" fmla="*/ 24 w 24"/>
                <a:gd name="T23" fmla="*/ 26 h 53"/>
                <a:gd name="T24" fmla="*/ 24 w 24"/>
                <a:gd name="T25" fmla="*/ 26 h 53"/>
                <a:gd name="T26" fmla="*/ 24 w 24"/>
                <a:gd name="T27" fmla="*/ 27 h 53"/>
                <a:gd name="T28" fmla="*/ 24 w 24"/>
                <a:gd name="T29" fmla="*/ 27 h 53"/>
                <a:gd name="T30" fmla="*/ 24 w 24"/>
                <a:gd name="T31" fmla="*/ 27 h 53"/>
                <a:gd name="T32" fmla="*/ 24 w 24"/>
                <a:gd name="T33" fmla="*/ 27 h 53"/>
                <a:gd name="T34" fmla="*/ 24 w 24"/>
                <a:gd name="T35" fmla="*/ 27 h 53"/>
                <a:gd name="T36" fmla="*/ 24 w 24"/>
                <a:gd name="T37" fmla="*/ 27 h 53"/>
                <a:gd name="T38" fmla="*/ 24 w 24"/>
                <a:gd name="T39" fmla="*/ 27 h 53"/>
                <a:gd name="T40" fmla="*/ 24 w 24"/>
                <a:gd name="T41" fmla="*/ 27 h 53"/>
                <a:gd name="T42" fmla="*/ 24 w 24"/>
                <a:gd name="T43" fmla="*/ 27 h 53"/>
                <a:gd name="T44" fmla="*/ 24 w 24"/>
                <a:gd name="T45" fmla="*/ 27 h 53"/>
                <a:gd name="T46" fmla="*/ 24 w 24"/>
                <a:gd name="T47" fmla="*/ 28 h 53"/>
                <a:gd name="T48" fmla="*/ 24 w 24"/>
                <a:gd name="T49" fmla="*/ 28 h 53"/>
                <a:gd name="T50" fmla="*/ 24 w 24"/>
                <a:gd name="T51" fmla="*/ 28 h 53"/>
                <a:gd name="T52" fmla="*/ 24 w 24"/>
                <a:gd name="T53" fmla="*/ 28 h 53"/>
                <a:gd name="T54" fmla="*/ 24 w 24"/>
                <a:gd name="T55" fmla="*/ 28 h 53"/>
                <a:gd name="T56" fmla="*/ 24 w 24"/>
                <a:gd name="T57" fmla="*/ 29 h 53"/>
                <a:gd name="T58" fmla="*/ 24 w 24"/>
                <a:gd name="T59" fmla="*/ 29 h 53"/>
                <a:gd name="T60" fmla="*/ 24 w 24"/>
                <a:gd name="T61" fmla="*/ 29 h 53"/>
                <a:gd name="T62" fmla="*/ 24 w 24"/>
                <a:gd name="T63" fmla="*/ 29 h 53"/>
                <a:gd name="T64" fmla="*/ 23 w 24"/>
                <a:gd name="T65" fmla="*/ 29 h 53"/>
                <a:gd name="T66" fmla="*/ 6 w 24"/>
                <a:gd name="T67" fmla="*/ 52 h 53"/>
                <a:gd name="T68" fmla="*/ 2 w 24"/>
                <a:gd name="T69" fmla="*/ 52 h 53"/>
                <a:gd name="T70" fmla="*/ 1 w 24"/>
                <a:gd name="T71" fmla="*/ 48 h 53"/>
                <a:gd name="T72" fmla="*/ 17 w 24"/>
                <a:gd name="T73" fmla="*/ 27 h 53"/>
                <a:gd name="T74" fmla="*/ 1 w 24"/>
                <a:gd name="T75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" h="53">
                  <a:moveTo>
                    <a:pt x="1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3"/>
                    <a:pt x="3" y="53"/>
                    <a:pt x="2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17" y="27"/>
                    <a:pt x="17" y="27"/>
                    <a:pt x="17" y="27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6E074E8F-608A-4650-92BE-C8407A923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671" y="3489325"/>
              <a:ext cx="42863" cy="93662"/>
            </a:xfrm>
            <a:custGeom>
              <a:avLst/>
              <a:gdLst>
                <a:gd name="T0" fmla="*/ 17 w 24"/>
                <a:gd name="T1" fmla="*/ 2 h 53"/>
                <a:gd name="T2" fmla="*/ 22 w 24"/>
                <a:gd name="T3" fmla="*/ 2 h 53"/>
                <a:gd name="T4" fmla="*/ 23 w 24"/>
                <a:gd name="T5" fmla="*/ 6 h 53"/>
                <a:gd name="T6" fmla="*/ 7 w 24"/>
                <a:gd name="T7" fmla="*/ 27 h 53"/>
                <a:gd name="T8" fmla="*/ 23 w 24"/>
                <a:gd name="T9" fmla="*/ 48 h 53"/>
                <a:gd name="T10" fmla="*/ 22 w 24"/>
                <a:gd name="T11" fmla="*/ 52 h 53"/>
                <a:gd name="T12" fmla="*/ 17 w 24"/>
                <a:gd name="T13" fmla="*/ 52 h 53"/>
                <a:gd name="T14" fmla="*/ 0 w 24"/>
                <a:gd name="T15" fmla="*/ 29 h 53"/>
                <a:gd name="T16" fmla="*/ 0 w 24"/>
                <a:gd name="T17" fmla="*/ 29 h 53"/>
                <a:gd name="T18" fmla="*/ 0 w 24"/>
                <a:gd name="T19" fmla="*/ 29 h 53"/>
                <a:gd name="T20" fmla="*/ 0 w 24"/>
                <a:gd name="T21" fmla="*/ 29 h 53"/>
                <a:gd name="T22" fmla="*/ 0 w 24"/>
                <a:gd name="T23" fmla="*/ 29 h 53"/>
                <a:gd name="T24" fmla="*/ 0 w 24"/>
                <a:gd name="T25" fmla="*/ 28 h 53"/>
                <a:gd name="T26" fmla="*/ 0 w 24"/>
                <a:gd name="T27" fmla="*/ 28 h 53"/>
                <a:gd name="T28" fmla="*/ 0 w 24"/>
                <a:gd name="T29" fmla="*/ 28 h 53"/>
                <a:gd name="T30" fmla="*/ 0 w 24"/>
                <a:gd name="T31" fmla="*/ 28 h 53"/>
                <a:gd name="T32" fmla="*/ 0 w 24"/>
                <a:gd name="T33" fmla="*/ 28 h 53"/>
                <a:gd name="T34" fmla="*/ 0 w 24"/>
                <a:gd name="T35" fmla="*/ 27 h 53"/>
                <a:gd name="T36" fmla="*/ 0 w 24"/>
                <a:gd name="T37" fmla="*/ 27 h 53"/>
                <a:gd name="T38" fmla="*/ 0 w 24"/>
                <a:gd name="T39" fmla="*/ 27 h 53"/>
                <a:gd name="T40" fmla="*/ 0 w 24"/>
                <a:gd name="T41" fmla="*/ 27 h 53"/>
                <a:gd name="T42" fmla="*/ 0 w 24"/>
                <a:gd name="T43" fmla="*/ 27 h 53"/>
                <a:gd name="T44" fmla="*/ 0 w 24"/>
                <a:gd name="T45" fmla="*/ 27 h 53"/>
                <a:gd name="T46" fmla="*/ 0 w 24"/>
                <a:gd name="T47" fmla="*/ 27 h 53"/>
                <a:gd name="T48" fmla="*/ 0 w 24"/>
                <a:gd name="T49" fmla="*/ 27 h 53"/>
                <a:gd name="T50" fmla="*/ 0 w 24"/>
                <a:gd name="T51" fmla="*/ 27 h 53"/>
                <a:gd name="T52" fmla="*/ 0 w 24"/>
                <a:gd name="T53" fmla="*/ 27 h 53"/>
                <a:gd name="T54" fmla="*/ 0 w 24"/>
                <a:gd name="T55" fmla="*/ 26 h 53"/>
                <a:gd name="T56" fmla="*/ 0 w 24"/>
                <a:gd name="T57" fmla="*/ 26 h 53"/>
                <a:gd name="T58" fmla="*/ 0 w 24"/>
                <a:gd name="T59" fmla="*/ 26 h 53"/>
                <a:gd name="T60" fmla="*/ 0 w 24"/>
                <a:gd name="T61" fmla="*/ 26 h 53"/>
                <a:gd name="T62" fmla="*/ 0 w 24"/>
                <a:gd name="T63" fmla="*/ 26 h 53"/>
                <a:gd name="T64" fmla="*/ 0 w 24"/>
                <a:gd name="T65" fmla="*/ 25 h 53"/>
                <a:gd name="T66" fmla="*/ 0 w 24"/>
                <a:gd name="T67" fmla="*/ 25 h 53"/>
                <a:gd name="T68" fmla="*/ 0 w 24"/>
                <a:gd name="T69" fmla="*/ 25 h 53"/>
                <a:gd name="T70" fmla="*/ 0 w 24"/>
                <a:gd name="T71" fmla="*/ 25 h 53"/>
                <a:gd name="T72" fmla="*/ 0 w 24"/>
                <a:gd name="T73" fmla="*/ 25 h 53"/>
                <a:gd name="T74" fmla="*/ 17 w 24"/>
                <a:gd name="T7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" h="53">
                  <a:moveTo>
                    <a:pt x="17" y="2"/>
                  </a:moveTo>
                  <a:cubicBezTo>
                    <a:pt x="18" y="1"/>
                    <a:pt x="21" y="0"/>
                    <a:pt x="22" y="2"/>
                  </a:cubicBezTo>
                  <a:cubicBezTo>
                    <a:pt x="24" y="3"/>
                    <a:pt x="24" y="5"/>
                    <a:pt x="23" y="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9"/>
                    <a:pt x="24" y="51"/>
                    <a:pt x="22" y="52"/>
                  </a:cubicBezTo>
                  <a:cubicBezTo>
                    <a:pt x="21" y="53"/>
                    <a:pt x="18" y="53"/>
                    <a:pt x="17" y="5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1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1B154F2F-9BD1-4C06-8057-FE8592F6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3848100"/>
              <a:ext cx="411163" cy="336550"/>
            </a:xfrm>
            <a:prstGeom prst="rect">
              <a:avLst/>
            </a:prstGeom>
            <a:solidFill>
              <a:srgbClr val="FEC7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11D19493-689F-4FE5-B587-EC3AA4680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258" y="3848100"/>
              <a:ext cx="898525" cy="336550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0">
              <a:extLst>
                <a:ext uri="{FF2B5EF4-FFF2-40B4-BE49-F238E27FC236}">
                  <a16:creationId xmlns:a16="http://schemas.microsoft.com/office/drawing/2014/main" id="{64CD1AB4-9A2E-4275-A15B-D43EF0541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258" y="3276600"/>
              <a:ext cx="898525" cy="522287"/>
            </a:xfrm>
            <a:prstGeom prst="rect">
              <a:avLst/>
            </a:prstGeom>
            <a:solidFill>
              <a:srgbClr val="8497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1">
              <a:extLst>
                <a:ext uri="{FF2B5EF4-FFF2-40B4-BE49-F238E27FC236}">
                  <a16:creationId xmlns:a16="http://schemas.microsoft.com/office/drawing/2014/main" id="{7CBD2517-7C4E-4427-9242-8EE0D11E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217988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2">
              <a:extLst>
                <a:ext uri="{FF2B5EF4-FFF2-40B4-BE49-F238E27FC236}">
                  <a16:creationId xmlns:a16="http://schemas.microsoft.com/office/drawing/2014/main" id="{D3DE51AD-E38C-4F62-83FB-F5A220877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267200"/>
              <a:ext cx="881063" cy="28575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33">
              <a:extLst>
                <a:ext uri="{FF2B5EF4-FFF2-40B4-BE49-F238E27FC236}">
                  <a16:creationId xmlns:a16="http://schemas.microsoft.com/office/drawing/2014/main" id="{A9ED8AC0-BA8E-4436-829F-FC2A33373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316413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34">
              <a:extLst>
                <a:ext uri="{FF2B5EF4-FFF2-40B4-BE49-F238E27FC236}">
                  <a16:creationId xmlns:a16="http://schemas.microsoft.com/office/drawing/2014/main" id="{0F49A44F-DF9E-4AF7-83BE-CEF61ED82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367213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5">
              <a:extLst>
                <a:ext uri="{FF2B5EF4-FFF2-40B4-BE49-F238E27FC236}">
                  <a16:creationId xmlns:a16="http://schemas.microsoft.com/office/drawing/2014/main" id="{693D6056-4812-437D-93F0-8216B34BC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414838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36">
              <a:extLst>
                <a:ext uri="{FF2B5EF4-FFF2-40B4-BE49-F238E27FC236}">
                  <a16:creationId xmlns:a16="http://schemas.microsoft.com/office/drawing/2014/main" id="{79FB30EA-6B07-41ED-B0CB-D7C07F57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465638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996E7124-8BB5-489D-BB76-09724F548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513263"/>
              <a:ext cx="881063" cy="28575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38">
              <a:extLst>
                <a:ext uri="{FF2B5EF4-FFF2-40B4-BE49-F238E27FC236}">
                  <a16:creationId xmlns:a16="http://schemas.microsoft.com/office/drawing/2014/main" id="{468D036C-A4FA-4C37-BDCA-FDA36A303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3860800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39">
              <a:extLst>
                <a:ext uri="{FF2B5EF4-FFF2-40B4-BE49-F238E27FC236}">
                  <a16:creationId xmlns:a16="http://schemas.microsoft.com/office/drawing/2014/main" id="{1462D930-9311-4D30-923E-795C3C2E5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3910013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1F887C0-5BBA-4BEC-B5F1-18B274B5F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3959225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1">
              <a:extLst>
                <a:ext uri="{FF2B5EF4-FFF2-40B4-BE49-F238E27FC236}">
                  <a16:creationId xmlns:a16="http://schemas.microsoft.com/office/drawing/2014/main" id="{8190905A-09C9-4AFD-A414-0959184C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4008438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2">
              <a:extLst>
                <a:ext uri="{FF2B5EF4-FFF2-40B4-BE49-F238E27FC236}">
                  <a16:creationId xmlns:a16="http://schemas.microsoft.com/office/drawing/2014/main" id="{6FD26CAD-EE20-4023-925B-37443446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4057650"/>
              <a:ext cx="431800" cy="28575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3">
              <a:extLst>
                <a:ext uri="{FF2B5EF4-FFF2-40B4-BE49-F238E27FC236}">
                  <a16:creationId xmlns:a16="http://schemas.microsoft.com/office/drawing/2014/main" id="{38787A7D-CAC2-4344-A482-980270E8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4106863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4">
              <a:extLst>
                <a:ext uri="{FF2B5EF4-FFF2-40B4-BE49-F238E27FC236}">
                  <a16:creationId xmlns:a16="http://schemas.microsoft.com/office/drawing/2014/main" id="{7D919087-10BD-404D-AB30-896BC4695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4157663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5">
              <a:extLst>
                <a:ext uri="{FF2B5EF4-FFF2-40B4-BE49-F238E27FC236}">
                  <a16:creationId xmlns:a16="http://schemas.microsoft.com/office/drawing/2014/main" id="{2B51EFAA-88C6-4183-B84B-F617C19C5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258" y="4216400"/>
              <a:ext cx="433388" cy="338137"/>
            </a:xfrm>
            <a:prstGeom prst="rect">
              <a:avLst/>
            </a:prstGeom>
            <a:solidFill>
              <a:srgbClr val="F498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46">
              <a:extLst>
                <a:ext uri="{FF2B5EF4-FFF2-40B4-BE49-F238E27FC236}">
                  <a16:creationId xmlns:a16="http://schemas.microsoft.com/office/drawing/2014/main" id="{FC799946-F68C-4A25-A905-AA995693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221" y="4216400"/>
              <a:ext cx="436563" cy="338137"/>
            </a:xfrm>
            <a:prstGeom prst="rect">
              <a:avLst/>
            </a:prstGeom>
            <a:solidFill>
              <a:srgbClr val="CF96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Freeform 79">
            <a:extLst>
              <a:ext uri="{FF2B5EF4-FFF2-40B4-BE49-F238E27FC236}">
                <a16:creationId xmlns:a16="http://schemas.microsoft.com/office/drawing/2014/main" id="{A45D6E0B-8C61-4995-A426-AF4C3B57DA70}"/>
              </a:ext>
            </a:extLst>
          </p:cNvPr>
          <p:cNvSpPr>
            <a:spLocks noEditPoints="1"/>
          </p:cNvSpPr>
          <p:nvPr/>
        </p:nvSpPr>
        <p:spPr bwMode="auto">
          <a:xfrm>
            <a:off x="2732250" y="2642671"/>
            <a:ext cx="1092148" cy="352425"/>
          </a:xfrm>
          <a:custGeom>
            <a:avLst/>
            <a:gdLst>
              <a:gd name="T0" fmla="*/ 521 w 564"/>
              <a:gd name="T1" fmla="*/ 156 h 222"/>
              <a:gd name="T2" fmla="*/ 515 w 564"/>
              <a:gd name="T3" fmla="*/ 157 h 222"/>
              <a:gd name="T4" fmla="*/ 511 w 564"/>
              <a:gd name="T5" fmla="*/ 160 h 222"/>
              <a:gd name="T6" fmla="*/ 506 w 564"/>
              <a:gd name="T7" fmla="*/ 163 h 222"/>
              <a:gd name="T8" fmla="*/ 502 w 564"/>
              <a:gd name="T9" fmla="*/ 168 h 222"/>
              <a:gd name="T10" fmla="*/ 499 w 564"/>
              <a:gd name="T11" fmla="*/ 174 h 222"/>
              <a:gd name="T12" fmla="*/ 497 w 564"/>
              <a:gd name="T13" fmla="*/ 179 h 222"/>
              <a:gd name="T14" fmla="*/ 496 w 564"/>
              <a:gd name="T15" fmla="*/ 185 h 222"/>
              <a:gd name="T16" fmla="*/ 497 w 564"/>
              <a:gd name="T17" fmla="*/ 192 h 222"/>
              <a:gd name="T18" fmla="*/ 499 w 564"/>
              <a:gd name="T19" fmla="*/ 197 h 222"/>
              <a:gd name="T20" fmla="*/ 502 w 564"/>
              <a:gd name="T21" fmla="*/ 202 h 222"/>
              <a:gd name="T22" fmla="*/ 506 w 564"/>
              <a:gd name="T23" fmla="*/ 206 h 222"/>
              <a:gd name="T24" fmla="*/ 511 w 564"/>
              <a:gd name="T25" fmla="*/ 210 h 222"/>
              <a:gd name="T26" fmla="*/ 516 w 564"/>
              <a:gd name="T27" fmla="*/ 213 h 222"/>
              <a:gd name="T28" fmla="*/ 522 w 564"/>
              <a:gd name="T29" fmla="*/ 214 h 222"/>
              <a:gd name="T30" fmla="*/ 528 w 564"/>
              <a:gd name="T31" fmla="*/ 214 h 222"/>
              <a:gd name="T32" fmla="*/ 534 w 564"/>
              <a:gd name="T33" fmla="*/ 213 h 222"/>
              <a:gd name="T34" fmla="*/ 540 w 564"/>
              <a:gd name="T35" fmla="*/ 212 h 222"/>
              <a:gd name="T36" fmla="*/ 544 w 564"/>
              <a:gd name="T37" fmla="*/ 209 h 222"/>
              <a:gd name="T38" fmla="*/ 549 w 564"/>
              <a:gd name="T39" fmla="*/ 204 h 222"/>
              <a:gd name="T40" fmla="*/ 552 w 564"/>
              <a:gd name="T41" fmla="*/ 200 h 222"/>
              <a:gd name="T42" fmla="*/ 555 w 564"/>
              <a:gd name="T43" fmla="*/ 194 h 222"/>
              <a:gd name="T44" fmla="*/ 556 w 564"/>
              <a:gd name="T45" fmla="*/ 188 h 222"/>
              <a:gd name="T46" fmla="*/ 556 w 564"/>
              <a:gd name="T47" fmla="*/ 182 h 222"/>
              <a:gd name="T48" fmla="*/ 555 w 564"/>
              <a:gd name="T49" fmla="*/ 176 h 222"/>
              <a:gd name="T50" fmla="*/ 552 w 564"/>
              <a:gd name="T51" fmla="*/ 170 h 222"/>
              <a:gd name="T52" fmla="*/ 549 w 564"/>
              <a:gd name="T53" fmla="*/ 166 h 222"/>
              <a:gd name="T54" fmla="*/ 544 w 564"/>
              <a:gd name="T55" fmla="*/ 161 h 222"/>
              <a:gd name="T56" fmla="*/ 539 w 564"/>
              <a:gd name="T57" fmla="*/ 158 h 222"/>
              <a:gd name="T58" fmla="*/ 534 w 564"/>
              <a:gd name="T59" fmla="*/ 157 h 222"/>
              <a:gd name="T60" fmla="*/ 528 w 564"/>
              <a:gd name="T61" fmla="*/ 156 h 222"/>
              <a:gd name="T62" fmla="*/ 489 w 564"/>
              <a:gd name="T63" fmla="*/ 176 h 222"/>
              <a:gd name="T64" fmla="*/ 493 w 564"/>
              <a:gd name="T65" fmla="*/ 169 h 222"/>
              <a:gd name="T66" fmla="*/ 496 w 564"/>
              <a:gd name="T67" fmla="*/ 162 h 222"/>
              <a:gd name="T68" fmla="*/ 502 w 564"/>
              <a:gd name="T69" fmla="*/ 157 h 222"/>
              <a:gd name="T70" fmla="*/ 507 w 564"/>
              <a:gd name="T71" fmla="*/ 152 h 222"/>
              <a:gd name="T72" fmla="*/ 514 w 564"/>
              <a:gd name="T73" fmla="*/ 149 h 222"/>
              <a:gd name="T74" fmla="*/ 522 w 564"/>
              <a:gd name="T75" fmla="*/ 148 h 222"/>
              <a:gd name="T76" fmla="*/ 530 w 564"/>
              <a:gd name="T77" fmla="*/ 148 h 222"/>
              <a:gd name="T78" fmla="*/ 538 w 564"/>
              <a:gd name="T79" fmla="*/ 149 h 222"/>
              <a:gd name="T80" fmla="*/ 544 w 564"/>
              <a:gd name="T81" fmla="*/ 152 h 222"/>
              <a:gd name="T82" fmla="*/ 550 w 564"/>
              <a:gd name="T83" fmla="*/ 156 h 222"/>
              <a:gd name="T84" fmla="*/ 556 w 564"/>
              <a:gd name="T85" fmla="*/ 161 h 222"/>
              <a:gd name="T86" fmla="*/ 559 w 564"/>
              <a:gd name="T87" fmla="*/ 168 h 222"/>
              <a:gd name="T88" fmla="*/ 562 w 564"/>
              <a:gd name="T89" fmla="*/ 175 h 222"/>
              <a:gd name="T90" fmla="*/ 564 w 564"/>
              <a:gd name="T91" fmla="*/ 183 h 222"/>
              <a:gd name="T92" fmla="*/ 564 w 564"/>
              <a:gd name="T93" fmla="*/ 191 h 222"/>
              <a:gd name="T94" fmla="*/ 561 w 564"/>
              <a:gd name="T95" fmla="*/ 197 h 222"/>
              <a:gd name="T96" fmla="*/ 558 w 564"/>
              <a:gd name="T97" fmla="*/ 204 h 222"/>
              <a:gd name="T98" fmla="*/ 553 w 564"/>
              <a:gd name="T99" fmla="*/ 211 h 222"/>
              <a:gd name="T100" fmla="*/ 548 w 564"/>
              <a:gd name="T101" fmla="*/ 215 h 222"/>
              <a:gd name="T102" fmla="*/ 542 w 564"/>
              <a:gd name="T103" fmla="*/ 219 h 222"/>
              <a:gd name="T104" fmla="*/ 534 w 564"/>
              <a:gd name="T105" fmla="*/ 222 h 222"/>
              <a:gd name="T106" fmla="*/ 526 w 564"/>
              <a:gd name="T107" fmla="*/ 222 h 222"/>
              <a:gd name="T108" fmla="*/ 519 w 564"/>
              <a:gd name="T109" fmla="*/ 222 h 222"/>
              <a:gd name="T110" fmla="*/ 512 w 564"/>
              <a:gd name="T111" fmla="*/ 220 h 222"/>
              <a:gd name="T112" fmla="*/ 505 w 564"/>
              <a:gd name="T113" fmla="*/ 216 h 222"/>
              <a:gd name="T114" fmla="*/ 499 w 564"/>
              <a:gd name="T115" fmla="*/ 211 h 222"/>
              <a:gd name="T116" fmla="*/ 495 w 564"/>
              <a:gd name="T117" fmla="*/ 205 h 222"/>
              <a:gd name="T118" fmla="*/ 491 w 564"/>
              <a:gd name="T119" fmla="*/ 198 h 222"/>
              <a:gd name="T120" fmla="*/ 489 w 564"/>
              <a:gd name="T121" fmla="*/ 192 h 222"/>
              <a:gd name="T122" fmla="*/ 353 w 564"/>
              <a:gd name="T123" fmla="*/ 182 h 222"/>
              <a:gd name="T124" fmla="*/ 70 w 564"/>
              <a:gd name="T125" fmla="*/ 188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64" h="222">
                <a:moveTo>
                  <a:pt x="7" y="16"/>
                </a:moveTo>
                <a:lnTo>
                  <a:pt x="0" y="16"/>
                </a:lnTo>
                <a:lnTo>
                  <a:pt x="0" y="0"/>
                </a:lnTo>
                <a:lnTo>
                  <a:pt x="7" y="0"/>
                </a:lnTo>
                <a:lnTo>
                  <a:pt x="7" y="16"/>
                </a:lnTo>
                <a:lnTo>
                  <a:pt x="7" y="16"/>
                </a:lnTo>
                <a:close/>
                <a:moveTo>
                  <a:pt x="526" y="156"/>
                </a:moveTo>
                <a:lnTo>
                  <a:pt x="526" y="156"/>
                </a:lnTo>
                <a:lnTo>
                  <a:pt x="525" y="156"/>
                </a:lnTo>
                <a:lnTo>
                  <a:pt x="525" y="156"/>
                </a:lnTo>
                <a:lnTo>
                  <a:pt x="525" y="156"/>
                </a:lnTo>
                <a:lnTo>
                  <a:pt x="525" y="156"/>
                </a:lnTo>
                <a:lnTo>
                  <a:pt x="525" y="156"/>
                </a:lnTo>
                <a:lnTo>
                  <a:pt x="525" y="156"/>
                </a:lnTo>
                <a:lnTo>
                  <a:pt x="524" y="156"/>
                </a:lnTo>
                <a:lnTo>
                  <a:pt x="524" y="156"/>
                </a:lnTo>
                <a:lnTo>
                  <a:pt x="524" y="156"/>
                </a:lnTo>
                <a:lnTo>
                  <a:pt x="524" y="156"/>
                </a:lnTo>
                <a:lnTo>
                  <a:pt x="524" y="156"/>
                </a:lnTo>
                <a:lnTo>
                  <a:pt x="524" y="156"/>
                </a:lnTo>
                <a:lnTo>
                  <a:pt x="523" y="156"/>
                </a:lnTo>
                <a:lnTo>
                  <a:pt x="523" y="156"/>
                </a:lnTo>
                <a:lnTo>
                  <a:pt x="523" y="156"/>
                </a:lnTo>
                <a:lnTo>
                  <a:pt x="523" y="156"/>
                </a:lnTo>
                <a:lnTo>
                  <a:pt x="523" y="156"/>
                </a:lnTo>
                <a:lnTo>
                  <a:pt x="523" y="156"/>
                </a:lnTo>
                <a:lnTo>
                  <a:pt x="522" y="156"/>
                </a:lnTo>
                <a:lnTo>
                  <a:pt x="522" y="156"/>
                </a:lnTo>
                <a:lnTo>
                  <a:pt x="522" y="156"/>
                </a:lnTo>
                <a:lnTo>
                  <a:pt x="522" y="156"/>
                </a:lnTo>
                <a:lnTo>
                  <a:pt x="522" y="156"/>
                </a:lnTo>
                <a:lnTo>
                  <a:pt x="522" y="156"/>
                </a:lnTo>
                <a:lnTo>
                  <a:pt x="521" y="156"/>
                </a:lnTo>
                <a:lnTo>
                  <a:pt x="521" y="156"/>
                </a:lnTo>
                <a:lnTo>
                  <a:pt x="521" y="156"/>
                </a:lnTo>
                <a:lnTo>
                  <a:pt x="521" y="156"/>
                </a:lnTo>
                <a:lnTo>
                  <a:pt x="521" y="156"/>
                </a:lnTo>
                <a:lnTo>
                  <a:pt x="521" y="156"/>
                </a:lnTo>
                <a:lnTo>
                  <a:pt x="520" y="156"/>
                </a:lnTo>
                <a:lnTo>
                  <a:pt x="520" y="156"/>
                </a:lnTo>
                <a:lnTo>
                  <a:pt x="520" y="156"/>
                </a:lnTo>
                <a:lnTo>
                  <a:pt x="520" y="156"/>
                </a:lnTo>
                <a:lnTo>
                  <a:pt x="520" y="156"/>
                </a:lnTo>
                <a:lnTo>
                  <a:pt x="520" y="156"/>
                </a:lnTo>
                <a:lnTo>
                  <a:pt x="520" y="156"/>
                </a:lnTo>
                <a:lnTo>
                  <a:pt x="519" y="156"/>
                </a:lnTo>
                <a:lnTo>
                  <a:pt x="519" y="156"/>
                </a:lnTo>
                <a:lnTo>
                  <a:pt x="519" y="157"/>
                </a:lnTo>
                <a:lnTo>
                  <a:pt x="519" y="157"/>
                </a:lnTo>
                <a:lnTo>
                  <a:pt x="519" y="157"/>
                </a:lnTo>
                <a:lnTo>
                  <a:pt x="519" y="157"/>
                </a:lnTo>
                <a:lnTo>
                  <a:pt x="517" y="157"/>
                </a:lnTo>
                <a:lnTo>
                  <a:pt x="517" y="157"/>
                </a:lnTo>
                <a:lnTo>
                  <a:pt x="517" y="157"/>
                </a:lnTo>
                <a:lnTo>
                  <a:pt x="517" y="157"/>
                </a:lnTo>
                <a:lnTo>
                  <a:pt x="517" y="157"/>
                </a:lnTo>
                <a:lnTo>
                  <a:pt x="517" y="157"/>
                </a:lnTo>
                <a:lnTo>
                  <a:pt x="517" y="157"/>
                </a:lnTo>
                <a:lnTo>
                  <a:pt x="516" y="157"/>
                </a:lnTo>
                <a:lnTo>
                  <a:pt x="516" y="157"/>
                </a:lnTo>
                <a:lnTo>
                  <a:pt x="516" y="157"/>
                </a:lnTo>
                <a:lnTo>
                  <a:pt x="516" y="157"/>
                </a:lnTo>
                <a:lnTo>
                  <a:pt x="516" y="157"/>
                </a:lnTo>
                <a:lnTo>
                  <a:pt x="516" y="157"/>
                </a:lnTo>
                <a:lnTo>
                  <a:pt x="515" y="157"/>
                </a:lnTo>
                <a:lnTo>
                  <a:pt x="515" y="157"/>
                </a:lnTo>
                <a:lnTo>
                  <a:pt x="515" y="157"/>
                </a:lnTo>
                <a:lnTo>
                  <a:pt x="515" y="158"/>
                </a:lnTo>
                <a:lnTo>
                  <a:pt x="515" y="158"/>
                </a:lnTo>
                <a:lnTo>
                  <a:pt x="515" y="158"/>
                </a:lnTo>
                <a:lnTo>
                  <a:pt x="515" y="158"/>
                </a:lnTo>
                <a:lnTo>
                  <a:pt x="514" y="158"/>
                </a:lnTo>
                <a:lnTo>
                  <a:pt x="514" y="158"/>
                </a:lnTo>
                <a:lnTo>
                  <a:pt x="514" y="158"/>
                </a:lnTo>
                <a:lnTo>
                  <a:pt x="514" y="158"/>
                </a:lnTo>
                <a:lnTo>
                  <a:pt x="514" y="158"/>
                </a:lnTo>
                <a:lnTo>
                  <a:pt x="514" y="158"/>
                </a:lnTo>
                <a:lnTo>
                  <a:pt x="514" y="158"/>
                </a:lnTo>
                <a:lnTo>
                  <a:pt x="513" y="158"/>
                </a:lnTo>
                <a:lnTo>
                  <a:pt x="513" y="158"/>
                </a:lnTo>
                <a:lnTo>
                  <a:pt x="513" y="158"/>
                </a:lnTo>
                <a:lnTo>
                  <a:pt x="513" y="158"/>
                </a:lnTo>
                <a:lnTo>
                  <a:pt x="513" y="159"/>
                </a:lnTo>
                <a:lnTo>
                  <a:pt x="513" y="159"/>
                </a:lnTo>
                <a:lnTo>
                  <a:pt x="513" y="159"/>
                </a:lnTo>
                <a:lnTo>
                  <a:pt x="512" y="159"/>
                </a:lnTo>
                <a:lnTo>
                  <a:pt x="512" y="159"/>
                </a:lnTo>
                <a:lnTo>
                  <a:pt x="512" y="159"/>
                </a:lnTo>
                <a:lnTo>
                  <a:pt x="512" y="159"/>
                </a:lnTo>
                <a:lnTo>
                  <a:pt x="512" y="159"/>
                </a:lnTo>
                <a:lnTo>
                  <a:pt x="512" y="159"/>
                </a:lnTo>
                <a:lnTo>
                  <a:pt x="512" y="159"/>
                </a:lnTo>
                <a:lnTo>
                  <a:pt x="511" y="159"/>
                </a:lnTo>
                <a:lnTo>
                  <a:pt x="511" y="159"/>
                </a:lnTo>
                <a:lnTo>
                  <a:pt x="511" y="159"/>
                </a:lnTo>
                <a:lnTo>
                  <a:pt x="511" y="160"/>
                </a:lnTo>
                <a:lnTo>
                  <a:pt x="511" y="160"/>
                </a:lnTo>
                <a:lnTo>
                  <a:pt x="511" y="160"/>
                </a:lnTo>
                <a:lnTo>
                  <a:pt x="511" y="160"/>
                </a:lnTo>
                <a:lnTo>
                  <a:pt x="509" y="160"/>
                </a:lnTo>
                <a:lnTo>
                  <a:pt x="509" y="160"/>
                </a:lnTo>
                <a:lnTo>
                  <a:pt x="509" y="160"/>
                </a:lnTo>
                <a:lnTo>
                  <a:pt x="509" y="160"/>
                </a:lnTo>
                <a:lnTo>
                  <a:pt x="509" y="160"/>
                </a:lnTo>
                <a:lnTo>
                  <a:pt x="509" y="160"/>
                </a:lnTo>
                <a:lnTo>
                  <a:pt x="509" y="160"/>
                </a:lnTo>
                <a:lnTo>
                  <a:pt x="509" y="161"/>
                </a:lnTo>
                <a:lnTo>
                  <a:pt x="508" y="161"/>
                </a:lnTo>
                <a:lnTo>
                  <a:pt x="508" y="161"/>
                </a:lnTo>
                <a:lnTo>
                  <a:pt x="508" y="161"/>
                </a:lnTo>
                <a:lnTo>
                  <a:pt x="508" y="161"/>
                </a:lnTo>
                <a:lnTo>
                  <a:pt x="508" y="161"/>
                </a:lnTo>
                <a:lnTo>
                  <a:pt x="508" y="161"/>
                </a:lnTo>
                <a:lnTo>
                  <a:pt x="508" y="161"/>
                </a:lnTo>
                <a:lnTo>
                  <a:pt x="508" y="161"/>
                </a:lnTo>
                <a:lnTo>
                  <a:pt x="507" y="161"/>
                </a:lnTo>
                <a:lnTo>
                  <a:pt x="507" y="161"/>
                </a:lnTo>
                <a:lnTo>
                  <a:pt x="507" y="162"/>
                </a:lnTo>
                <a:lnTo>
                  <a:pt x="507" y="162"/>
                </a:lnTo>
                <a:lnTo>
                  <a:pt x="507" y="162"/>
                </a:lnTo>
                <a:lnTo>
                  <a:pt x="507" y="162"/>
                </a:lnTo>
                <a:lnTo>
                  <a:pt x="507" y="162"/>
                </a:lnTo>
                <a:lnTo>
                  <a:pt x="507" y="162"/>
                </a:lnTo>
                <a:lnTo>
                  <a:pt x="506" y="162"/>
                </a:lnTo>
                <a:lnTo>
                  <a:pt x="506" y="162"/>
                </a:lnTo>
                <a:lnTo>
                  <a:pt x="506" y="162"/>
                </a:lnTo>
                <a:lnTo>
                  <a:pt x="506" y="162"/>
                </a:lnTo>
                <a:lnTo>
                  <a:pt x="506" y="163"/>
                </a:lnTo>
                <a:lnTo>
                  <a:pt x="506" y="163"/>
                </a:lnTo>
                <a:lnTo>
                  <a:pt x="506" y="163"/>
                </a:lnTo>
                <a:lnTo>
                  <a:pt x="506" y="163"/>
                </a:lnTo>
                <a:lnTo>
                  <a:pt x="506" y="163"/>
                </a:lnTo>
                <a:lnTo>
                  <a:pt x="505" y="163"/>
                </a:lnTo>
                <a:lnTo>
                  <a:pt x="505" y="163"/>
                </a:lnTo>
                <a:lnTo>
                  <a:pt x="505" y="163"/>
                </a:lnTo>
                <a:lnTo>
                  <a:pt x="505" y="163"/>
                </a:lnTo>
                <a:lnTo>
                  <a:pt x="505" y="165"/>
                </a:lnTo>
                <a:lnTo>
                  <a:pt x="505" y="165"/>
                </a:lnTo>
                <a:lnTo>
                  <a:pt x="505" y="165"/>
                </a:lnTo>
                <a:lnTo>
                  <a:pt x="505" y="165"/>
                </a:lnTo>
                <a:lnTo>
                  <a:pt x="505" y="165"/>
                </a:lnTo>
                <a:lnTo>
                  <a:pt x="504" y="165"/>
                </a:lnTo>
                <a:lnTo>
                  <a:pt x="504" y="165"/>
                </a:lnTo>
                <a:lnTo>
                  <a:pt x="504" y="165"/>
                </a:lnTo>
                <a:lnTo>
                  <a:pt x="504" y="166"/>
                </a:lnTo>
                <a:lnTo>
                  <a:pt x="504" y="166"/>
                </a:lnTo>
                <a:lnTo>
                  <a:pt x="504" y="166"/>
                </a:lnTo>
                <a:lnTo>
                  <a:pt x="504" y="166"/>
                </a:lnTo>
                <a:lnTo>
                  <a:pt x="504" y="166"/>
                </a:lnTo>
                <a:lnTo>
                  <a:pt x="504" y="166"/>
                </a:lnTo>
                <a:lnTo>
                  <a:pt x="503" y="166"/>
                </a:lnTo>
                <a:lnTo>
                  <a:pt x="503" y="166"/>
                </a:lnTo>
                <a:lnTo>
                  <a:pt x="503" y="166"/>
                </a:lnTo>
                <a:lnTo>
                  <a:pt x="503" y="167"/>
                </a:lnTo>
                <a:lnTo>
                  <a:pt x="503" y="167"/>
                </a:lnTo>
                <a:lnTo>
                  <a:pt x="503" y="167"/>
                </a:lnTo>
                <a:lnTo>
                  <a:pt x="503" y="167"/>
                </a:lnTo>
                <a:lnTo>
                  <a:pt x="503" y="167"/>
                </a:lnTo>
                <a:lnTo>
                  <a:pt x="503" y="167"/>
                </a:lnTo>
                <a:lnTo>
                  <a:pt x="503" y="167"/>
                </a:lnTo>
                <a:lnTo>
                  <a:pt x="502" y="167"/>
                </a:lnTo>
                <a:lnTo>
                  <a:pt x="502" y="168"/>
                </a:lnTo>
                <a:lnTo>
                  <a:pt x="502" y="168"/>
                </a:lnTo>
                <a:lnTo>
                  <a:pt x="502" y="168"/>
                </a:lnTo>
                <a:lnTo>
                  <a:pt x="502" y="168"/>
                </a:lnTo>
                <a:lnTo>
                  <a:pt x="502" y="168"/>
                </a:lnTo>
                <a:lnTo>
                  <a:pt x="502" y="168"/>
                </a:lnTo>
                <a:lnTo>
                  <a:pt x="502" y="168"/>
                </a:lnTo>
                <a:lnTo>
                  <a:pt x="502" y="169"/>
                </a:lnTo>
                <a:lnTo>
                  <a:pt x="502" y="169"/>
                </a:lnTo>
                <a:lnTo>
                  <a:pt x="502" y="169"/>
                </a:lnTo>
                <a:lnTo>
                  <a:pt x="502" y="169"/>
                </a:lnTo>
                <a:lnTo>
                  <a:pt x="500" y="169"/>
                </a:lnTo>
                <a:lnTo>
                  <a:pt x="500" y="169"/>
                </a:lnTo>
                <a:lnTo>
                  <a:pt x="500" y="169"/>
                </a:lnTo>
                <a:lnTo>
                  <a:pt x="500" y="169"/>
                </a:lnTo>
                <a:lnTo>
                  <a:pt x="500" y="170"/>
                </a:lnTo>
                <a:lnTo>
                  <a:pt x="500" y="170"/>
                </a:lnTo>
                <a:lnTo>
                  <a:pt x="500" y="170"/>
                </a:lnTo>
                <a:lnTo>
                  <a:pt x="500" y="170"/>
                </a:lnTo>
                <a:lnTo>
                  <a:pt x="500" y="170"/>
                </a:lnTo>
                <a:lnTo>
                  <a:pt x="500" y="170"/>
                </a:lnTo>
                <a:lnTo>
                  <a:pt x="500" y="170"/>
                </a:lnTo>
                <a:lnTo>
                  <a:pt x="500" y="171"/>
                </a:lnTo>
                <a:lnTo>
                  <a:pt x="499" y="171"/>
                </a:lnTo>
                <a:lnTo>
                  <a:pt x="499" y="171"/>
                </a:lnTo>
                <a:lnTo>
                  <a:pt x="499" y="171"/>
                </a:lnTo>
                <a:lnTo>
                  <a:pt x="499" y="171"/>
                </a:lnTo>
                <a:lnTo>
                  <a:pt x="499" y="171"/>
                </a:lnTo>
                <a:lnTo>
                  <a:pt x="499" y="171"/>
                </a:lnTo>
                <a:lnTo>
                  <a:pt x="499" y="173"/>
                </a:lnTo>
                <a:lnTo>
                  <a:pt x="499" y="173"/>
                </a:lnTo>
                <a:lnTo>
                  <a:pt x="499" y="173"/>
                </a:lnTo>
                <a:lnTo>
                  <a:pt x="499" y="173"/>
                </a:lnTo>
                <a:lnTo>
                  <a:pt x="499" y="173"/>
                </a:lnTo>
                <a:lnTo>
                  <a:pt x="499" y="173"/>
                </a:lnTo>
                <a:lnTo>
                  <a:pt x="499" y="173"/>
                </a:lnTo>
                <a:lnTo>
                  <a:pt x="499" y="174"/>
                </a:lnTo>
                <a:lnTo>
                  <a:pt x="499" y="174"/>
                </a:lnTo>
                <a:lnTo>
                  <a:pt x="498" y="174"/>
                </a:lnTo>
                <a:lnTo>
                  <a:pt x="498" y="174"/>
                </a:lnTo>
                <a:lnTo>
                  <a:pt x="498" y="174"/>
                </a:lnTo>
                <a:lnTo>
                  <a:pt x="498" y="174"/>
                </a:lnTo>
                <a:lnTo>
                  <a:pt x="498" y="174"/>
                </a:lnTo>
                <a:lnTo>
                  <a:pt x="498" y="175"/>
                </a:lnTo>
                <a:lnTo>
                  <a:pt x="498" y="175"/>
                </a:lnTo>
                <a:lnTo>
                  <a:pt x="498" y="175"/>
                </a:lnTo>
                <a:lnTo>
                  <a:pt x="498" y="175"/>
                </a:lnTo>
                <a:lnTo>
                  <a:pt x="498" y="175"/>
                </a:lnTo>
                <a:lnTo>
                  <a:pt x="498" y="175"/>
                </a:lnTo>
                <a:lnTo>
                  <a:pt x="498" y="176"/>
                </a:lnTo>
                <a:lnTo>
                  <a:pt x="498" y="176"/>
                </a:lnTo>
                <a:lnTo>
                  <a:pt x="498" y="176"/>
                </a:lnTo>
                <a:lnTo>
                  <a:pt x="498" y="176"/>
                </a:lnTo>
                <a:lnTo>
                  <a:pt x="498" y="176"/>
                </a:lnTo>
                <a:lnTo>
                  <a:pt x="498" y="176"/>
                </a:lnTo>
                <a:lnTo>
                  <a:pt x="498" y="176"/>
                </a:lnTo>
                <a:lnTo>
                  <a:pt x="497" y="177"/>
                </a:lnTo>
                <a:lnTo>
                  <a:pt x="497" y="177"/>
                </a:lnTo>
                <a:lnTo>
                  <a:pt x="497" y="177"/>
                </a:lnTo>
                <a:lnTo>
                  <a:pt x="497" y="177"/>
                </a:lnTo>
                <a:lnTo>
                  <a:pt x="497" y="177"/>
                </a:lnTo>
                <a:lnTo>
                  <a:pt x="497" y="177"/>
                </a:lnTo>
                <a:lnTo>
                  <a:pt x="497" y="178"/>
                </a:lnTo>
                <a:lnTo>
                  <a:pt x="497" y="178"/>
                </a:lnTo>
                <a:lnTo>
                  <a:pt x="497" y="178"/>
                </a:lnTo>
                <a:lnTo>
                  <a:pt x="497" y="178"/>
                </a:lnTo>
                <a:lnTo>
                  <a:pt x="497" y="178"/>
                </a:lnTo>
                <a:lnTo>
                  <a:pt x="497" y="178"/>
                </a:lnTo>
                <a:lnTo>
                  <a:pt x="497" y="179"/>
                </a:lnTo>
                <a:lnTo>
                  <a:pt x="497" y="179"/>
                </a:lnTo>
                <a:lnTo>
                  <a:pt x="497" y="179"/>
                </a:lnTo>
                <a:lnTo>
                  <a:pt x="497" y="179"/>
                </a:lnTo>
                <a:lnTo>
                  <a:pt x="497" y="179"/>
                </a:lnTo>
                <a:lnTo>
                  <a:pt x="497" y="179"/>
                </a:lnTo>
                <a:lnTo>
                  <a:pt x="497" y="180"/>
                </a:lnTo>
                <a:lnTo>
                  <a:pt x="497" y="180"/>
                </a:lnTo>
                <a:lnTo>
                  <a:pt x="497" y="180"/>
                </a:lnTo>
                <a:lnTo>
                  <a:pt x="497" y="180"/>
                </a:lnTo>
                <a:lnTo>
                  <a:pt x="497" y="180"/>
                </a:lnTo>
                <a:lnTo>
                  <a:pt x="497" y="180"/>
                </a:lnTo>
                <a:lnTo>
                  <a:pt x="497" y="180"/>
                </a:lnTo>
                <a:lnTo>
                  <a:pt x="497" y="182"/>
                </a:lnTo>
                <a:lnTo>
                  <a:pt x="497" y="182"/>
                </a:lnTo>
                <a:lnTo>
                  <a:pt x="497" y="182"/>
                </a:lnTo>
                <a:lnTo>
                  <a:pt x="497" y="182"/>
                </a:lnTo>
                <a:lnTo>
                  <a:pt x="497" y="182"/>
                </a:lnTo>
                <a:lnTo>
                  <a:pt x="497" y="182"/>
                </a:lnTo>
                <a:lnTo>
                  <a:pt x="497" y="183"/>
                </a:lnTo>
                <a:lnTo>
                  <a:pt x="497" y="183"/>
                </a:lnTo>
                <a:lnTo>
                  <a:pt x="497" y="183"/>
                </a:lnTo>
                <a:lnTo>
                  <a:pt x="496" y="183"/>
                </a:lnTo>
                <a:lnTo>
                  <a:pt x="496" y="183"/>
                </a:lnTo>
                <a:lnTo>
                  <a:pt x="496" y="183"/>
                </a:lnTo>
                <a:lnTo>
                  <a:pt x="496" y="184"/>
                </a:lnTo>
                <a:lnTo>
                  <a:pt x="496" y="184"/>
                </a:lnTo>
                <a:lnTo>
                  <a:pt x="496" y="184"/>
                </a:lnTo>
                <a:lnTo>
                  <a:pt x="496" y="184"/>
                </a:lnTo>
                <a:lnTo>
                  <a:pt x="496" y="184"/>
                </a:lnTo>
                <a:lnTo>
                  <a:pt x="496" y="184"/>
                </a:lnTo>
                <a:lnTo>
                  <a:pt x="496" y="185"/>
                </a:lnTo>
                <a:lnTo>
                  <a:pt x="496" y="185"/>
                </a:lnTo>
                <a:lnTo>
                  <a:pt x="496" y="185"/>
                </a:lnTo>
                <a:lnTo>
                  <a:pt x="496" y="185"/>
                </a:lnTo>
                <a:lnTo>
                  <a:pt x="496" y="185"/>
                </a:lnTo>
                <a:lnTo>
                  <a:pt x="496" y="186"/>
                </a:lnTo>
                <a:lnTo>
                  <a:pt x="496" y="186"/>
                </a:lnTo>
                <a:lnTo>
                  <a:pt x="496" y="186"/>
                </a:lnTo>
                <a:lnTo>
                  <a:pt x="496" y="186"/>
                </a:lnTo>
                <a:lnTo>
                  <a:pt x="496" y="186"/>
                </a:lnTo>
                <a:lnTo>
                  <a:pt x="496" y="186"/>
                </a:lnTo>
                <a:lnTo>
                  <a:pt x="496" y="187"/>
                </a:lnTo>
                <a:lnTo>
                  <a:pt x="496" y="187"/>
                </a:lnTo>
                <a:lnTo>
                  <a:pt x="496" y="187"/>
                </a:lnTo>
                <a:lnTo>
                  <a:pt x="497" y="187"/>
                </a:lnTo>
                <a:lnTo>
                  <a:pt x="497" y="187"/>
                </a:lnTo>
                <a:lnTo>
                  <a:pt x="497" y="187"/>
                </a:lnTo>
                <a:lnTo>
                  <a:pt x="497" y="188"/>
                </a:lnTo>
                <a:lnTo>
                  <a:pt x="497" y="188"/>
                </a:lnTo>
                <a:lnTo>
                  <a:pt x="497" y="188"/>
                </a:lnTo>
                <a:lnTo>
                  <a:pt x="497" y="188"/>
                </a:lnTo>
                <a:lnTo>
                  <a:pt x="497" y="188"/>
                </a:lnTo>
                <a:lnTo>
                  <a:pt x="497" y="188"/>
                </a:lnTo>
                <a:lnTo>
                  <a:pt x="497" y="189"/>
                </a:lnTo>
                <a:lnTo>
                  <a:pt x="497" y="189"/>
                </a:lnTo>
                <a:lnTo>
                  <a:pt x="497" y="189"/>
                </a:lnTo>
                <a:lnTo>
                  <a:pt x="497" y="189"/>
                </a:lnTo>
                <a:lnTo>
                  <a:pt x="497" y="189"/>
                </a:lnTo>
                <a:lnTo>
                  <a:pt x="497" y="189"/>
                </a:lnTo>
                <a:lnTo>
                  <a:pt x="497" y="191"/>
                </a:lnTo>
                <a:lnTo>
                  <a:pt x="497" y="191"/>
                </a:lnTo>
                <a:lnTo>
                  <a:pt x="497" y="191"/>
                </a:lnTo>
                <a:lnTo>
                  <a:pt x="497" y="191"/>
                </a:lnTo>
                <a:lnTo>
                  <a:pt x="497" y="191"/>
                </a:lnTo>
                <a:lnTo>
                  <a:pt x="497" y="191"/>
                </a:lnTo>
                <a:lnTo>
                  <a:pt x="497" y="191"/>
                </a:lnTo>
                <a:lnTo>
                  <a:pt x="497" y="192"/>
                </a:lnTo>
                <a:lnTo>
                  <a:pt x="497" y="192"/>
                </a:lnTo>
                <a:lnTo>
                  <a:pt x="497" y="192"/>
                </a:lnTo>
                <a:lnTo>
                  <a:pt x="497" y="192"/>
                </a:lnTo>
                <a:lnTo>
                  <a:pt x="497" y="192"/>
                </a:lnTo>
                <a:lnTo>
                  <a:pt x="497" y="192"/>
                </a:lnTo>
                <a:lnTo>
                  <a:pt x="497" y="193"/>
                </a:lnTo>
                <a:lnTo>
                  <a:pt x="497" y="193"/>
                </a:lnTo>
                <a:lnTo>
                  <a:pt x="497" y="193"/>
                </a:lnTo>
                <a:lnTo>
                  <a:pt x="497" y="193"/>
                </a:lnTo>
                <a:lnTo>
                  <a:pt x="497" y="193"/>
                </a:lnTo>
                <a:lnTo>
                  <a:pt x="497" y="193"/>
                </a:lnTo>
                <a:lnTo>
                  <a:pt x="498" y="194"/>
                </a:lnTo>
                <a:lnTo>
                  <a:pt x="498" y="194"/>
                </a:lnTo>
                <a:lnTo>
                  <a:pt x="498" y="194"/>
                </a:lnTo>
                <a:lnTo>
                  <a:pt x="498" y="194"/>
                </a:lnTo>
                <a:lnTo>
                  <a:pt x="498" y="194"/>
                </a:lnTo>
                <a:lnTo>
                  <a:pt x="498" y="194"/>
                </a:lnTo>
                <a:lnTo>
                  <a:pt x="498" y="194"/>
                </a:lnTo>
                <a:lnTo>
                  <a:pt x="498" y="195"/>
                </a:lnTo>
                <a:lnTo>
                  <a:pt x="498" y="195"/>
                </a:lnTo>
                <a:lnTo>
                  <a:pt x="498" y="195"/>
                </a:lnTo>
                <a:lnTo>
                  <a:pt x="498" y="195"/>
                </a:lnTo>
                <a:lnTo>
                  <a:pt x="498" y="195"/>
                </a:lnTo>
                <a:lnTo>
                  <a:pt x="498" y="195"/>
                </a:lnTo>
                <a:lnTo>
                  <a:pt x="498" y="196"/>
                </a:lnTo>
                <a:lnTo>
                  <a:pt x="498" y="196"/>
                </a:lnTo>
                <a:lnTo>
                  <a:pt x="498" y="196"/>
                </a:lnTo>
                <a:lnTo>
                  <a:pt x="498" y="196"/>
                </a:lnTo>
                <a:lnTo>
                  <a:pt x="498" y="196"/>
                </a:lnTo>
                <a:lnTo>
                  <a:pt x="499" y="196"/>
                </a:lnTo>
                <a:lnTo>
                  <a:pt x="499" y="196"/>
                </a:lnTo>
                <a:lnTo>
                  <a:pt x="499" y="197"/>
                </a:lnTo>
                <a:lnTo>
                  <a:pt x="499" y="197"/>
                </a:lnTo>
                <a:lnTo>
                  <a:pt x="499" y="197"/>
                </a:lnTo>
                <a:lnTo>
                  <a:pt x="499" y="197"/>
                </a:lnTo>
                <a:lnTo>
                  <a:pt x="499" y="197"/>
                </a:lnTo>
                <a:lnTo>
                  <a:pt x="499" y="197"/>
                </a:lnTo>
                <a:lnTo>
                  <a:pt x="499" y="197"/>
                </a:lnTo>
                <a:lnTo>
                  <a:pt x="499" y="198"/>
                </a:lnTo>
                <a:lnTo>
                  <a:pt x="499" y="198"/>
                </a:lnTo>
                <a:lnTo>
                  <a:pt x="499" y="198"/>
                </a:lnTo>
                <a:lnTo>
                  <a:pt x="499" y="198"/>
                </a:lnTo>
                <a:lnTo>
                  <a:pt x="499" y="198"/>
                </a:lnTo>
                <a:lnTo>
                  <a:pt x="499" y="198"/>
                </a:lnTo>
                <a:lnTo>
                  <a:pt x="500" y="198"/>
                </a:lnTo>
                <a:lnTo>
                  <a:pt x="500" y="200"/>
                </a:lnTo>
                <a:lnTo>
                  <a:pt x="500" y="200"/>
                </a:lnTo>
                <a:lnTo>
                  <a:pt x="500" y="200"/>
                </a:lnTo>
                <a:lnTo>
                  <a:pt x="500" y="200"/>
                </a:lnTo>
                <a:lnTo>
                  <a:pt x="500" y="200"/>
                </a:lnTo>
                <a:lnTo>
                  <a:pt x="500" y="200"/>
                </a:lnTo>
                <a:lnTo>
                  <a:pt x="500" y="200"/>
                </a:lnTo>
                <a:lnTo>
                  <a:pt x="500" y="201"/>
                </a:lnTo>
                <a:lnTo>
                  <a:pt x="500" y="201"/>
                </a:lnTo>
                <a:lnTo>
                  <a:pt x="500" y="201"/>
                </a:lnTo>
                <a:lnTo>
                  <a:pt x="500" y="201"/>
                </a:lnTo>
                <a:lnTo>
                  <a:pt x="502" y="201"/>
                </a:lnTo>
                <a:lnTo>
                  <a:pt x="502" y="201"/>
                </a:lnTo>
                <a:lnTo>
                  <a:pt x="502" y="201"/>
                </a:lnTo>
                <a:lnTo>
                  <a:pt x="502" y="201"/>
                </a:lnTo>
                <a:lnTo>
                  <a:pt x="502" y="202"/>
                </a:lnTo>
                <a:lnTo>
                  <a:pt x="502" y="202"/>
                </a:lnTo>
                <a:lnTo>
                  <a:pt x="502" y="202"/>
                </a:lnTo>
                <a:lnTo>
                  <a:pt x="502" y="202"/>
                </a:lnTo>
                <a:lnTo>
                  <a:pt x="502" y="202"/>
                </a:lnTo>
                <a:lnTo>
                  <a:pt x="502" y="202"/>
                </a:lnTo>
                <a:lnTo>
                  <a:pt x="502" y="202"/>
                </a:lnTo>
                <a:lnTo>
                  <a:pt x="502" y="203"/>
                </a:lnTo>
                <a:lnTo>
                  <a:pt x="503" y="203"/>
                </a:lnTo>
                <a:lnTo>
                  <a:pt x="503" y="203"/>
                </a:lnTo>
                <a:lnTo>
                  <a:pt x="503" y="203"/>
                </a:lnTo>
                <a:lnTo>
                  <a:pt x="503" y="203"/>
                </a:lnTo>
                <a:lnTo>
                  <a:pt x="503" y="203"/>
                </a:lnTo>
                <a:lnTo>
                  <a:pt x="503" y="203"/>
                </a:lnTo>
                <a:lnTo>
                  <a:pt x="503" y="203"/>
                </a:lnTo>
                <a:lnTo>
                  <a:pt x="503" y="204"/>
                </a:lnTo>
                <a:lnTo>
                  <a:pt x="503" y="204"/>
                </a:lnTo>
                <a:lnTo>
                  <a:pt x="503" y="204"/>
                </a:lnTo>
                <a:lnTo>
                  <a:pt x="504" y="204"/>
                </a:lnTo>
                <a:lnTo>
                  <a:pt x="504" y="204"/>
                </a:lnTo>
                <a:lnTo>
                  <a:pt x="504" y="204"/>
                </a:lnTo>
                <a:lnTo>
                  <a:pt x="504" y="204"/>
                </a:lnTo>
                <a:lnTo>
                  <a:pt x="504" y="204"/>
                </a:lnTo>
                <a:lnTo>
                  <a:pt x="504" y="204"/>
                </a:lnTo>
                <a:lnTo>
                  <a:pt x="504" y="205"/>
                </a:lnTo>
                <a:lnTo>
                  <a:pt x="504" y="205"/>
                </a:lnTo>
                <a:lnTo>
                  <a:pt x="504" y="205"/>
                </a:lnTo>
                <a:lnTo>
                  <a:pt x="505" y="205"/>
                </a:lnTo>
                <a:lnTo>
                  <a:pt x="505" y="205"/>
                </a:lnTo>
                <a:lnTo>
                  <a:pt x="505" y="205"/>
                </a:lnTo>
                <a:lnTo>
                  <a:pt x="505" y="205"/>
                </a:lnTo>
                <a:lnTo>
                  <a:pt x="505" y="205"/>
                </a:lnTo>
                <a:lnTo>
                  <a:pt x="505" y="206"/>
                </a:lnTo>
                <a:lnTo>
                  <a:pt x="505" y="206"/>
                </a:lnTo>
                <a:lnTo>
                  <a:pt x="505" y="206"/>
                </a:lnTo>
                <a:lnTo>
                  <a:pt x="505" y="206"/>
                </a:lnTo>
                <a:lnTo>
                  <a:pt x="506" y="206"/>
                </a:lnTo>
                <a:lnTo>
                  <a:pt x="506" y="206"/>
                </a:lnTo>
                <a:lnTo>
                  <a:pt x="506" y="206"/>
                </a:lnTo>
                <a:lnTo>
                  <a:pt x="506" y="206"/>
                </a:lnTo>
                <a:lnTo>
                  <a:pt x="506" y="206"/>
                </a:lnTo>
                <a:lnTo>
                  <a:pt x="506" y="207"/>
                </a:lnTo>
                <a:lnTo>
                  <a:pt x="506" y="207"/>
                </a:lnTo>
                <a:lnTo>
                  <a:pt x="506" y="207"/>
                </a:lnTo>
                <a:lnTo>
                  <a:pt x="506" y="207"/>
                </a:lnTo>
                <a:lnTo>
                  <a:pt x="507" y="207"/>
                </a:lnTo>
                <a:lnTo>
                  <a:pt x="507" y="207"/>
                </a:lnTo>
                <a:lnTo>
                  <a:pt x="507" y="207"/>
                </a:lnTo>
                <a:lnTo>
                  <a:pt x="507" y="207"/>
                </a:lnTo>
                <a:lnTo>
                  <a:pt x="507" y="207"/>
                </a:lnTo>
                <a:lnTo>
                  <a:pt x="507" y="207"/>
                </a:lnTo>
                <a:lnTo>
                  <a:pt x="507" y="209"/>
                </a:lnTo>
                <a:lnTo>
                  <a:pt x="507" y="209"/>
                </a:lnTo>
                <a:lnTo>
                  <a:pt x="508" y="209"/>
                </a:lnTo>
                <a:lnTo>
                  <a:pt x="508" y="209"/>
                </a:lnTo>
                <a:lnTo>
                  <a:pt x="508" y="209"/>
                </a:lnTo>
                <a:lnTo>
                  <a:pt x="508" y="209"/>
                </a:lnTo>
                <a:lnTo>
                  <a:pt x="508" y="209"/>
                </a:lnTo>
                <a:lnTo>
                  <a:pt x="508" y="209"/>
                </a:lnTo>
                <a:lnTo>
                  <a:pt x="508" y="209"/>
                </a:lnTo>
                <a:lnTo>
                  <a:pt x="508" y="209"/>
                </a:lnTo>
                <a:lnTo>
                  <a:pt x="509" y="209"/>
                </a:lnTo>
                <a:lnTo>
                  <a:pt x="509" y="210"/>
                </a:lnTo>
                <a:lnTo>
                  <a:pt x="509" y="210"/>
                </a:lnTo>
                <a:lnTo>
                  <a:pt x="509" y="210"/>
                </a:lnTo>
                <a:lnTo>
                  <a:pt x="509" y="210"/>
                </a:lnTo>
                <a:lnTo>
                  <a:pt x="509" y="210"/>
                </a:lnTo>
                <a:lnTo>
                  <a:pt x="509" y="210"/>
                </a:lnTo>
                <a:lnTo>
                  <a:pt x="509" y="210"/>
                </a:lnTo>
                <a:lnTo>
                  <a:pt x="511" y="210"/>
                </a:lnTo>
                <a:lnTo>
                  <a:pt x="511" y="210"/>
                </a:lnTo>
                <a:lnTo>
                  <a:pt x="511" y="210"/>
                </a:lnTo>
                <a:lnTo>
                  <a:pt x="511" y="210"/>
                </a:lnTo>
                <a:lnTo>
                  <a:pt x="511" y="211"/>
                </a:lnTo>
                <a:lnTo>
                  <a:pt x="511" y="211"/>
                </a:lnTo>
                <a:lnTo>
                  <a:pt x="511" y="211"/>
                </a:lnTo>
                <a:lnTo>
                  <a:pt x="512" y="211"/>
                </a:lnTo>
                <a:lnTo>
                  <a:pt x="512" y="211"/>
                </a:lnTo>
                <a:lnTo>
                  <a:pt x="512" y="211"/>
                </a:lnTo>
                <a:lnTo>
                  <a:pt x="512" y="211"/>
                </a:lnTo>
                <a:lnTo>
                  <a:pt x="512" y="211"/>
                </a:lnTo>
                <a:lnTo>
                  <a:pt x="512" y="211"/>
                </a:lnTo>
                <a:lnTo>
                  <a:pt x="512" y="211"/>
                </a:lnTo>
                <a:lnTo>
                  <a:pt x="513" y="211"/>
                </a:lnTo>
                <a:lnTo>
                  <a:pt x="513" y="211"/>
                </a:lnTo>
                <a:lnTo>
                  <a:pt x="513" y="211"/>
                </a:lnTo>
                <a:lnTo>
                  <a:pt x="513" y="212"/>
                </a:lnTo>
                <a:lnTo>
                  <a:pt x="513" y="212"/>
                </a:lnTo>
                <a:lnTo>
                  <a:pt x="513" y="212"/>
                </a:lnTo>
                <a:lnTo>
                  <a:pt x="513" y="212"/>
                </a:lnTo>
                <a:lnTo>
                  <a:pt x="514" y="212"/>
                </a:lnTo>
                <a:lnTo>
                  <a:pt x="514" y="212"/>
                </a:lnTo>
                <a:lnTo>
                  <a:pt x="514" y="212"/>
                </a:lnTo>
                <a:lnTo>
                  <a:pt x="514" y="212"/>
                </a:lnTo>
                <a:lnTo>
                  <a:pt x="514" y="212"/>
                </a:lnTo>
                <a:lnTo>
                  <a:pt x="514" y="212"/>
                </a:lnTo>
                <a:lnTo>
                  <a:pt x="514" y="212"/>
                </a:lnTo>
                <a:lnTo>
                  <a:pt x="515" y="212"/>
                </a:lnTo>
                <a:lnTo>
                  <a:pt x="515" y="212"/>
                </a:lnTo>
                <a:lnTo>
                  <a:pt x="515" y="212"/>
                </a:lnTo>
                <a:lnTo>
                  <a:pt x="515" y="212"/>
                </a:lnTo>
                <a:lnTo>
                  <a:pt x="515" y="213"/>
                </a:lnTo>
                <a:lnTo>
                  <a:pt x="515" y="213"/>
                </a:lnTo>
                <a:lnTo>
                  <a:pt x="515" y="213"/>
                </a:lnTo>
                <a:lnTo>
                  <a:pt x="516" y="213"/>
                </a:lnTo>
                <a:lnTo>
                  <a:pt x="516" y="213"/>
                </a:lnTo>
                <a:lnTo>
                  <a:pt x="516" y="213"/>
                </a:lnTo>
                <a:lnTo>
                  <a:pt x="516" y="213"/>
                </a:lnTo>
                <a:lnTo>
                  <a:pt x="516" y="213"/>
                </a:lnTo>
                <a:lnTo>
                  <a:pt x="516" y="213"/>
                </a:lnTo>
                <a:lnTo>
                  <a:pt x="517" y="213"/>
                </a:lnTo>
                <a:lnTo>
                  <a:pt x="517" y="213"/>
                </a:lnTo>
                <a:lnTo>
                  <a:pt x="517" y="213"/>
                </a:lnTo>
                <a:lnTo>
                  <a:pt x="517" y="213"/>
                </a:lnTo>
                <a:lnTo>
                  <a:pt x="517" y="213"/>
                </a:lnTo>
                <a:lnTo>
                  <a:pt x="517" y="213"/>
                </a:lnTo>
                <a:lnTo>
                  <a:pt x="517" y="213"/>
                </a:lnTo>
                <a:lnTo>
                  <a:pt x="519" y="213"/>
                </a:lnTo>
                <a:lnTo>
                  <a:pt x="519" y="213"/>
                </a:lnTo>
                <a:lnTo>
                  <a:pt x="519" y="213"/>
                </a:lnTo>
                <a:lnTo>
                  <a:pt x="519" y="213"/>
                </a:lnTo>
                <a:lnTo>
                  <a:pt x="519" y="214"/>
                </a:lnTo>
                <a:lnTo>
                  <a:pt x="519" y="214"/>
                </a:lnTo>
                <a:lnTo>
                  <a:pt x="520" y="214"/>
                </a:lnTo>
                <a:lnTo>
                  <a:pt x="520" y="214"/>
                </a:lnTo>
                <a:lnTo>
                  <a:pt x="520" y="214"/>
                </a:lnTo>
                <a:lnTo>
                  <a:pt x="520" y="214"/>
                </a:lnTo>
                <a:lnTo>
                  <a:pt x="520" y="214"/>
                </a:lnTo>
                <a:lnTo>
                  <a:pt x="520" y="214"/>
                </a:lnTo>
                <a:lnTo>
                  <a:pt x="520" y="214"/>
                </a:lnTo>
                <a:lnTo>
                  <a:pt x="521" y="214"/>
                </a:lnTo>
                <a:lnTo>
                  <a:pt x="521" y="214"/>
                </a:lnTo>
                <a:lnTo>
                  <a:pt x="521" y="214"/>
                </a:lnTo>
                <a:lnTo>
                  <a:pt x="521" y="214"/>
                </a:lnTo>
                <a:lnTo>
                  <a:pt x="521" y="214"/>
                </a:lnTo>
                <a:lnTo>
                  <a:pt x="521" y="214"/>
                </a:lnTo>
                <a:lnTo>
                  <a:pt x="522" y="214"/>
                </a:lnTo>
                <a:lnTo>
                  <a:pt x="522" y="214"/>
                </a:lnTo>
                <a:lnTo>
                  <a:pt x="522" y="214"/>
                </a:lnTo>
                <a:lnTo>
                  <a:pt x="522" y="214"/>
                </a:lnTo>
                <a:lnTo>
                  <a:pt x="522" y="214"/>
                </a:lnTo>
                <a:lnTo>
                  <a:pt x="522" y="214"/>
                </a:lnTo>
                <a:lnTo>
                  <a:pt x="523" y="214"/>
                </a:lnTo>
                <a:lnTo>
                  <a:pt x="523" y="214"/>
                </a:lnTo>
                <a:lnTo>
                  <a:pt x="523" y="214"/>
                </a:lnTo>
                <a:lnTo>
                  <a:pt x="523" y="214"/>
                </a:lnTo>
                <a:lnTo>
                  <a:pt x="523" y="214"/>
                </a:lnTo>
                <a:lnTo>
                  <a:pt x="523" y="214"/>
                </a:lnTo>
                <a:lnTo>
                  <a:pt x="524" y="214"/>
                </a:lnTo>
                <a:lnTo>
                  <a:pt x="524" y="214"/>
                </a:lnTo>
                <a:lnTo>
                  <a:pt x="524" y="214"/>
                </a:lnTo>
                <a:lnTo>
                  <a:pt x="524" y="214"/>
                </a:lnTo>
                <a:lnTo>
                  <a:pt x="524" y="214"/>
                </a:lnTo>
                <a:lnTo>
                  <a:pt x="524" y="214"/>
                </a:lnTo>
                <a:lnTo>
                  <a:pt x="525" y="214"/>
                </a:lnTo>
                <a:lnTo>
                  <a:pt x="525" y="214"/>
                </a:lnTo>
                <a:lnTo>
                  <a:pt x="525" y="214"/>
                </a:lnTo>
                <a:lnTo>
                  <a:pt x="525" y="214"/>
                </a:lnTo>
                <a:lnTo>
                  <a:pt x="525" y="214"/>
                </a:lnTo>
                <a:lnTo>
                  <a:pt x="525" y="214"/>
                </a:lnTo>
                <a:lnTo>
                  <a:pt x="526" y="214"/>
                </a:lnTo>
                <a:lnTo>
                  <a:pt x="526" y="214"/>
                </a:lnTo>
                <a:lnTo>
                  <a:pt x="526" y="214"/>
                </a:lnTo>
                <a:lnTo>
                  <a:pt x="526" y="214"/>
                </a:lnTo>
                <a:lnTo>
                  <a:pt x="526" y="214"/>
                </a:lnTo>
                <a:lnTo>
                  <a:pt x="526" y="214"/>
                </a:lnTo>
                <a:lnTo>
                  <a:pt x="528" y="214"/>
                </a:lnTo>
                <a:lnTo>
                  <a:pt x="528" y="214"/>
                </a:lnTo>
                <a:lnTo>
                  <a:pt x="528" y="214"/>
                </a:lnTo>
                <a:lnTo>
                  <a:pt x="528" y="214"/>
                </a:lnTo>
                <a:lnTo>
                  <a:pt x="528" y="214"/>
                </a:lnTo>
                <a:lnTo>
                  <a:pt x="528" y="214"/>
                </a:lnTo>
                <a:lnTo>
                  <a:pt x="529" y="214"/>
                </a:lnTo>
                <a:lnTo>
                  <a:pt x="529" y="214"/>
                </a:lnTo>
                <a:lnTo>
                  <a:pt x="529" y="214"/>
                </a:lnTo>
                <a:lnTo>
                  <a:pt x="529" y="214"/>
                </a:lnTo>
                <a:lnTo>
                  <a:pt x="529" y="214"/>
                </a:lnTo>
                <a:lnTo>
                  <a:pt x="529" y="214"/>
                </a:lnTo>
                <a:lnTo>
                  <a:pt x="530" y="214"/>
                </a:lnTo>
                <a:lnTo>
                  <a:pt x="530" y="214"/>
                </a:lnTo>
                <a:lnTo>
                  <a:pt x="530" y="214"/>
                </a:lnTo>
                <a:lnTo>
                  <a:pt x="530" y="214"/>
                </a:lnTo>
                <a:lnTo>
                  <a:pt x="530" y="214"/>
                </a:lnTo>
                <a:lnTo>
                  <a:pt x="530" y="214"/>
                </a:lnTo>
                <a:lnTo>
                  <a:pt x="531" y="214"/>
                </a:lnTo>
                <a:lnTo>
                  <a:pt x="531" y="214"/>
                </a:lnTo>
                <a:lnTo>
                  <a:pt x="531" y="214"/>
                </a:lnTo>
                <a:lnTo>
                  <a:pt x="531" y="214"/>
                </a:lnTo>
                <a:lnTo>
                  <a:pt x="531" y="214"/>
                </a:lnTo>
                <a:lnTo>
                  <a:pt x="531" y="214"/>
                </a:lnTo>
                <a:lnTo>
                  <a:pt x="532" y="214"/>
                </a:lnTo>
                <a:lnTo>
                  <a:pt x="532" y="214"/>
                </a:lnTo>
                <a:lnTo>
                  <a:pt x="532" y="214"/>
                </a:lnTo>
                <a:lnTo>
                  <a:pt x="532" y="214"/>
                </a:lnTo>
                <a:lnTo>
                  <a:pt x="532" y="214"/>
                </a:lnTo>
                <a:lnTo>
                  <a:pt x="532" y="214"/>
                </a:lnTo>
                <a:lnTo>
                  <a:pt x="533" y="214"/>
                </a:lnTo>
                <a:lnTo>
                  <a:pt x="533" y="214"/>
                </a:lnTo>
                <a:lnTo>
                  <a:pt x="533" y="214"/>
                </a:lnTo>
                <a:lnTo>
                  <a:pt x="533" y="214"/>
                </a:lnTo>
                <a:lnTo>
                  <a:pt x="533" y="214"/>
                </a:lnTo>
                <a:lnTo>
                  <a:pt x="533" y="214"/>
                </a:lnTo>
                <a:lnTo>
                  <a:pt x="534" y="213"/>
                </a:lnTo>
                <a:lnTo>
                  <a:pt x="534" y="213"/>
                </a:lnTo>
                <a:lnTo>
                  <a:pt x="534" y="213"/>
                </a:lnTo>
                <a:lnTo>
                  <a:pt x="534" y="213"/>
                </a:lnTo>
                <a:lnTo>
                  <a:pt x="534" y="213"/>
                </a:lnTo>
                <a:lnTo>
                  <a:pt x="534" y="213"/>
                </a:lnTo>
                <a:lnTo>
                  <a:pt x="534" y="213"/>
                </a:lnTo>
                <a:lnTo>
                  <a:pt x="535" y="213"/>
                </a:lnTo>
                <a:lnTo>
                  <a:pt x="535" y="213"/>
                </a:lnTo>
                <a:lnTo>
                  <a:pt x="535" y="213"/>
                </a:lnTo>
                <a:lnTo>
                  <a:pt x="535" y="213"/>
                </a:lnTo>
                <a:lnTo>
                  <a:pt x="535" y="213"/>
                </a:lnTo>
                <a:lnTo>
                  <a:pt x="535" y="213"/>
                </a:lnTo>
                <a:lnTo>
                  <a:pt x="537" y="213"/>
                </a:lnTo>
                <a:lnTo>
                  <a:pt x="537" y="213"/>
                </a:lnTo>
                <a:lnTo>
                  <a:pt x="537" y="213"/>
                </a:lnTo>
                <a:lnTo>
                  <a:pt x="537" y="213"/>
                </a:lnTo>
                <a:lnTo>
                  <a:pt x="537" y="213"/>
                </a:lnTo>
                <a:lnTo>
                  <a:pt x="537" y="213"/>
                </a:lnTo>
                <a:lnTo>
                  <a:pt x="537" y="213"/>
                </a:lnTo>
                <a:lnTo>
                  <a:pt x="538" y="212"/>
                </a:lnTo>
                <a:lnTo>
                  <a:pt x="538" y="212"/>
                </a:lnTo>
                <a:lnTo>
                  <a:pt x="538" y="212"/>
                </a:lnTo>
                <a:lnTo>
                  <a:pt x="538" y="212"/>
                </a:lnTo>
                <a:lnTo>
                  <a:pt x="538" y="212"/>
                </a:lnTo>
                <a:lnTo>
                  <a:pt x="538" y="212"/>
                </a:lnTo>
                <a:lnTo>
                  <a:pt x="538" y="212"/>
                </a:lnTo>
                <a:lnTo>
                  <a:pt x="539" y="212"/>
                </a:lnTo>
                <a:lnTo>
                  <a:pt x="539" y="212"/>
                </a:lnTo>
                <a:lnTo>
                  <a:pt x="539" y="212"/>
                </a:lnTo>
                <a:lnTo>
                  <a:pt x="539" y="212"/>
                </a:lnTo>
                <a:lnTo>
                  <a:pt x="539" y="212"/>
                </a:lnTo>
                <a:lnTo>
                  <a:pt x="539" y="212"/>
                </a:lnTo>
                <a:lnTo>
                  <a:pt x="539" y="212"/>
                </a:lnTo>
                <a:lnTo>
                  <a:pt x="540" y="212"/>
                </a:lnTo>
                <a:lnTo>
                  <a:pt x="540" y="211"/>
                </a:lnTo>
                <a:lnTo>
                  <a:pt x="540" y="211"/>
                </a:lnTo>
                <a:lnTo>
                  <a:pt x="540" y="211"/>
                </a:lnTo>
                <a:lnTo>
                  <a:pt x="540" y="211"/>
                </a:lnTo>
                <a:lnTo>
                  <a:pt x="540" y="211"/>
                </a:lnTo>
                <a:lnTo>
                  <a:pt x="540" y="211"/>
                </a:lnTo>
                <a:lnTo>
                  <a:pt x="541" y="211"/>
                </a:lnTo>
                <a:lnTo>
                  <a:pt x="541" y="211"/>
                </a:lnTo>
                <a:lnTo>
                  <a:pt x="541" y="211"/>
                </a:lnTo>
                <a:lnTo>
                  <a:pt x="541" y="211"/>
                </a:lnTo>
                <a:lnTo>
                  <a:pt x="541" y="211"/>
                </a:lnTo>
                <a:lnTo>
                  <a:pt x="541" y="211"/>
                </a:lnTo>
                <a:lnTo>
                  <a:pt x="541" y="211"/>
                </a:lnTo>
                <a:lnTo>
                  <a:pt x="542" y="210"/>
                </a:lnTo>
                <a:lnTo>
                  <a:pt x="542" y="210"/>
                </a:lnTo>
                <a:lnTo>
                  <a:pt x="542" y="210"/>
                </a:lnTo>
                <a:lnTo>
                  <a:pt x="542" y="210"/>
                </a:lnTo>
                <a:lnTo>
                  <a:pt x="542" y="210"/>
                </a:lnTo>
                <a:lnTo>
                  <a:pt x="542" y="210"/>
                </a:lnTo>
                <a:lnTo>
                  <a:pt x="542" y="210"/>
                </a:lnTo>
                <a:lnTo>
                  <a:pt x="543" y="210"/>
                </a:lnTo>
                <a:lnTo>
                  <a:pt x="543" y="210"/>
                </a:lnTo>
                <a:lnTo>
                  <a:pt x="543" y="210"/>
                </a:lnTo>
                <a:lnTo>
                  <a:pt x="543" y="210"/>
                </a:lnTo>
                <a:lnTo>
                  <a:pt x="543" y="209"/>
                </a:lnTo>
                <a:lnTo>
                  <a:pt x="543" y="209"/>
                </a:lnTo>
                <a:lnTo>
                  <a:pt x="543" y="209"/>
                </a:lnTo>
                <a:lnTo>
                  <a:pt x="543" y="209"/>
                </a:lnTo>
                <a:lnTo>
                  <a:pt x="544" y="209"/>
                </a:lnTo>
                <a:lnTo>
                  <a:pt x="544" y="209"/>
                </a:lnTo>
                <a:lnTo>
                  <a:pt x="544" y="209"/>
                </a:lnTo>
                <a:lnTo>
                  <a:pt x="544" y="209"/>
                </a:lnTo>
                <a:lnTo>
                  <a:pt x="544" y="209"/>
                </a:lnTo>
                <a:lnTo>
                  <a:pt x="544" y="209"/>
                </a:lnTo>
                <a:lnTo>
                  <a:pt x="544" y="209"/>
                </a:lnTo>
                <a:lnTo>
                  <a:pt x="544" y="207"/>
                </a:lnTo>
                <a:lnTo>
                  <a:pt x="546" y="207"/>
                </a:lnTo>
                <a:lnTo>
                  <a:pt x="546" y="207"/>
                </a:lnTo>
                <a:lnTo>
                  <a:pt x="546" y="207"/>
                </a:lnTo>
                <a:lnTo>
                  <a:pt x="546" y="207"/>
                </a:lnTo>
                <a:lnTo>
                  <a:pt x="546" y="207"/>
                </a:lnTo>
                <a:lnTo>
                  <a:pt x="546" y="207"/>
                </a:lnTo>
                <a:lnTo>
                  <a:pt x="546" y="207"/>
                </a:lnTo>
                <a:lnTo>
                  <a:pt x="546" y="207"/>
                </a:lnTo>
                <a:lnTo>
                  <a:pt x="547" y="207"/>
                </a:lnTo>
                <a:lnTo>
                  <a:pt x="547" y="206"/>
                </a:lnTo>
                <a:lnTo>
                  <a:pt x="547" y="206"/>
                </a:lnTo>
                <a:lnTo>
                  <a:pt x="547" y="206"/>
                </a:lnTo>
                <a:lnTo>
                  <a:pt x="547" y="206"/>
                </a:lnTo>
                <a:lnTo>
                  <a:pt x="547" y="206"/>
                </a:lnTo>
                <a:lnTo>
                  <a:pt x="547" y="206"/>
                </a:lnTo>
                <a:lnTo>
                  <a:pt x="547" y="206"/>
                </a:lnTo>
                <a:lnTo>
                  <a:pt x="547" y="206"/>
                </a:lnTo>
                <a:lnTo>
                  <a:pt x="548" y="206"/>
                </a:lnTo>
                <a:lnTo>
                  <a:pt x="548" y="205"/>
                </a:lnTo>
                <a:lnTo>
                  <a:pt x="548" y="205"/>
                </a:lnTo>
                <a:lnTo>
                  <a:pt x="548" y="205"/>
                </a:lnTo>
                <a:lnTo>
                  <a:pt x="548" y="205"/>
                </a:lnTo>
                <a:lnTo>
                  <a:pt x="548" y="205"/>
                </a:lnTo>
                <a:lnTo>
                  <a:pt x="548" y="205"/>
                </a:lnTo>
                <a:lnTo>
                  <a:pt x="548" y="205"/>
                </a:lnTo>
                <a:lnTo>
                  <a:pt x="548" y="205"/>
                </a:lnTo>
                <a:lnTo>
                  <a:pt x="549" y="204"/>
                </a:lnTo>
                <a:lnTo>
                  <a:pt x="549" y="204"/>
                </a:lnTo>
                <a:lnTo>
                  <a:pt x="549" y="204"/>
                </a:lnTo>
                <a:lnTo>
                  <a:pt x="549" y="204"/>
                </a:lnTo>
                <a:lnTo>
                  <a:pt x="549" y="204"/>
                </a:lnTo>
                <a:lnTo>
                  <a:pt x="549" y="204"/>
                </a:lnTo>
                <a:lnTo>
                  <a:pt x="549" y="204"/>
                </a:lnTo>
                <a:lnTo>
                  <a:pt x="549" y="204"/>
                </a:lnTo>
                <a:lnTo>
                  <a:pt x="549" y="204"/>
                </a:lnTo>
                <a:lnTo>
                  <a:pt x="549" y="203"/>
                </a:lnTo>
                <a:lnTo>
                  <a:pt x="550" y="203"/>
                </a:lnTo>
                <a:lnTo>
                  <a:pt x="550" y="203"/>
                </a:lnTo>
                <a:lnTo>
                  <a:pt x="550" y="203"/>
                </a:lnTo>
                <a:lnTo>
                  <a:pt x="550" y="203"/>
                </a:lnTo>
                <a:lnTo>
                  <a:pt x="550" y="203"/>
                </a:lnTo>
                <a:lnTo>
                  <a:pt x="550" y="203"/>
                </a:lnTo>
                <a:lnTo>
                  <a:pt x="550" y="203"/>
                </a:lnTo>
                <a:lnTo>
                  <a:pt x="550" y="202"/>
                </a:lnTo>
                <a:lnTo>
                  <a:pt x="550" y="202"/>
                </a:lnTo>
                <a:lnTo>
                  <a:pt x="550" y="202"/>
                </a:lnTo>
                <a:lnTo>
                  <a:pt x="550" y="202"/>
                </a:lnTo>
                <a:lnTo>
                  <a:pt x="551" y="202"/>
                </a:lnTo>
                <a:lnTo>
                  <a:pt x="551" y="202"/>
                </a:lnTo>
                <a:lnTo>
                  <a:pt x="551" y="202"/>
                </a:lnTo>
                <a:lnTo>
                  <a:pt x="551" y="201"/>
                </a:lnTo>
                <a:lnTo>
                  <a:pt x="551" y="201"/>
                </a:lnTo>
                <a:lnTo>
                  <a:pt x="551" y="201"/>
                </a:lnTo>
                <a:lnTo>
                  <a:pt x="551" y="201"/>
                </a:lnTo>
                <a:lnTo>
                  <a:pt x="551" y="201"/>
                </a:lnTo>
                <a:lnTo>
                  <a:pt x="551" y="201"/>
                </a:lnTo>
                <a:lnTo>
                  <a:pt x="551" y="201"/>
                </a:lnTo>
                <a:lnTo>
                  <a:pt x="551" y="201"/>
                </a:lnTo>
                <a:lnTo>
                  <a:pt x="552" y="200"/>
                </a:lnTo>
                <a:lnTo>
                  <a:pt x="552" y="200"/>
                </a:lnTo>
                <a:lnTo>
                  <a:pt x="552" y="200"/>
                </a:lnTo>
                <a:lnTo>
                  <a:pt x="552" y="200"/>
                </a:lnTo>
                <a:lnTo>
                  <a:pt x="552" y="200"/>
                </a:lnTo>
                <a:lnTo>
                  <a:pt x="552" y="200"/>
                </a:lnTo>
                <a:lnTo>
                  <a:pt x="552" y="200"/>
                </a:lnTo>
                <a:lnTo>
                  <a:pt x="552" y="198"/>
                </a:lnTo>
                <a:lnTo>
                  <a:pt x="552" y="198"/>
                </a:lnTo>
                <a:lnTo>
                  <a:pt x="552" y="198"/>
                </a:lnTo>
                <a:lnTo>
                  <a:pt x="552" y="198"/>
                </a:lnTo>
                <a:lnTo>
                  <a:pt x="552" y="198"/>
                </a:lnTo>
                <a:lnTo>
                  <a:pt x="552" y="198"/>
                </a:lnTo>
                <a:lnTo>
                  <a:pt x="552" y="198"/>
                </a:lnTo>
                <a:lnTo>
                  <a:pt x="553" y="197"/>
                </a:lnTo>
                <a:lnTo>
                  <a:pt x="553" y="197"/>
                </a:lnTo>
                <a:lnTo>
                  <a:pt x="553" y="197"/>
                </a:lnTo>
                <a:lnTo>
                  <a:pt x="553" y="197"/>
                </a:lnTo>
                <a:lnTo>
                  <a:pt x="553" y="197"/>
                </a:lnTo>
                <a:lnTo>
                  <a:pt x="553" y="197"/>
                </a:lnTo>
                <a:lnTo>
                  <a:pt x="553" y="197"/>
                </a:lnTo>
                <a:lnTo>
                  <a:pt x="553" y="196"/>
                </a:lnTo>
                <a:lnTo>
                  <a:pt x="553" y="196"/>
                </a:lnTo>
                <a:lnTo>
                  <a:pt x="553" y="196"/>
                </a:lnTo>
                <a:lnTo>
                  <a:pt x="553" y="196"/>
                </a:lnTo>
                <a:lnTo>
                  <a:pt x="553" y="196"/>
                </a:lnTo>
                <a:lnTo>
                  <a:pt x="553" y="196"/>
                </a:lnTo>
                <a:lnTo>
                  <a:pt x="553" y="196"/>
                </a:lnTo>
                <a:lnTo>
                  <a:pt x="553" y="195"/>
                </a:lnTo>
                <a:lnTo>
                  <a:pt x="555" y="195"/>
                </a:lnTo>
                <a:lnTo>
                  <a:pt x="555" y="195"/>
                </a:lnTo>
                <a:lnTo>
                  <a:pt x="555" y="195"/>
                </a:lnTo>
                <a:lnTo>
                  <a:pt x="555" y="195"/>
                </a:lnTo>
                <a:lnTo>
                  <a:pt x="555" y="195"/>
                </a:lnTo>
                <a:lnTo>
                  <a:pt x="555" y="194"/>
                </a:lnTo>
                <a:lnTo>
                  <a:pt x="555" y="194"/>
                </a:lnTo>
                <a:lnTo>
                  <a:pt x="555" y="194"/>
                </a:lnTo>
                <a:lnTo>
                  <a:pt x="555" y="194"/>
                </a:lnTo>
                <a:lnTo>
                  <a:pt x="555" y="194"/>
                </a:lnTo>
                <a:lnTo>
                  <a:pt x="555" y="194"/>
                </a:lnTo>
                <a:lnTo>
                  <a:pt x="555" y="194"/>
                </a:lnTo>
                <a:lnTo>
                  <a:pt x="555" y="193"/>
                </a:lnTo>
                <a:lnTo>
                  <a:pt x="555" y="193"/>
                </a:lnTo>
                <a:lnTo>
                  <a:pt x="555" y="193"/>
                </a:lnTo>
                <a:lnTo>
                  <a:pt x="555" y="193"/>
                </a:lnTo>
                <a:lnTo>
                  <a:pt x="555" y="193"/>
                </a:lnTo>
                <a:lnTo>
                  <a:pt x="555" y="193"/>
                </a:lnTo>
                <a:lnTo>
                  <a:pt x="555" y="192"/>
                </a:lnTo>
                <a:lnTo>
                  <a:pt x="555" y="192"/>
                </a:lnTo>
                <a:lnTo>
                  <a:pt x="555" y="192"/>
                </a:lnTo>
                <a:lnTo>
                  <a:pt x="555" y="192"/>
                </a:lnTo>
                <a:lnTo>
                  <a:pt x="556" y="192"/>
                </a:lnTo>
                <a:lnTo>
                  <a:pt x="556" y="192"/>
                </a:lnTo>
                <a:lnTo>
                  <a:pt x="556" y="191"/>
                </a:lnTo>
                <a:lnTo>
                  <a:pt x="556" y="191"/>
                </a:lnTo>
                <a:lnTo>
                  <a:pt x="556" y="191"/>
                </a:lnTo>
                <a:lnTo>
                  <a:pt x="556" y="191"/>
                </a:lnTo>
                <a:lnTo>
                  <a:pt x="556" y="191"/>
                </a:lnTo>
                <a:lnTo>
                  <a:pt x="556" y="191"/>
                </a:lnTo>
                <a:lnTo>
                  <a:pt x="556" y="191"/>
                </a:lnTo>
                <a:lnTo>
                  <a:pt x="556" y="189"/>
                </a:lnTo>
                <a:lnTo>
                  <a:pt x="556" y="189"/>
                </a:lnTo>
                <a:lnTo>
                  <a:pt x="556" y="189"/>
                </a:lnTo>
                <a:lnTo>
                  <a:pt x="556" y="189"/>
                </a:lnTo>
                <a:lnTo>
                  <a:pt x="556" y="189"/>
                </a:lnTo>
                <a:lnTo>
                  <a:pt x="556" y="189"/>
                </a:lnTo>
                <a:lnTo>
                  <a:pt x="556" y="188"/>
                </a:lnTo>
                <a:lnTo>
                  <a:pt x="556" y="188"/>
                </a:lnTo>
                <a:lnTo>
                  <a:pt x="556" y="188"/>
                </a:lnTo>
                <a:lnTo>
                  <a:pt x="556" y="188"/>
                </a:lnTo>
                <a:lnTo>
                  <a:pt x="556" y="188"/>
                </a:lnTo>
                <a:lnTo>
                  <a:pt x="556" y="188"/>
                </a:lnTo>
                <a:lnTo>
                  <a:pt x="556" y="187"/>
                </a:lnTo>
                <a:lnTo>
                  <a:pt x="556" y="187"/>
                </a:lnTo>
                <a:lnTo>
                  <a:pt x="556" y="187"/>
                </a:lnTo>
                <a:lnTo>
                  <a:pt x="556" y="187"/>
                </a:lnTo>
                <a:lnTo>
                  <a:pt x="556" y="187"/>
                </a:lnTo>
                <a:lnTo>
                  <a:pt x="556" y="187"/>
                </a:lnTo>
                <a:lnTo>
                  <a:pt x="556" y="186"/>
                </a:lnTo>
                <a:lnTo>
                  <a:pt x="556" y="186"/>
                </a:lnTo>
                <a:lnTo>
                  <a:pt x="556" y="186"/>
                </a:lnTo>
                <a:lnTo>
                  <a:pt x="556" y="186"/>
                </a:lnTo>
                <a:lnTo>
                  <a:pt x="556" y="186"/>
                </a:lnTo>
                <a:lnTo>
                  <a:pt x="556" y="186"/>
                </a:lnTo>
                <a:lnTo>
                  <a:pt x="556" y="185"/>
                </a:lnTo>
                <a:lnTo>
                  <a:pt x="556" y="185"/>
                </a:lnTo>
                <a:lnTo>
                  <a:pt x="556" y="185"/>
                </a:lnTo>
                <a:lnTo>
                  <a:pt x="556" y="185"/>
                </a:lnTo>
                <a:lnTo>
                  <a:pt x="556" y="185"/>
                </a:lnTo>
                <a:lnTo>
                  <a:pt x="556" y="184"/>
                </a:lnTo>
                <a:lnTo>
                  <a:pt x="556" y="184"/>
                </a:lnTo>
                <a:lnTo>
                  <a:pt x="556" y="184"/>
                </a:lnTo>
                <a:lnTo>
                  <a:pt x="556" y="184"/>
                </a:lnTo>
                <a:lnTo>
                  <a:pt x="556" y="184"/>
                </a:lnTo>
                <a:lnTo>
                  <a:pt x="556" y="184"/>
                </a:lnTo>
                <a:lnTo>
                  <a:pt x="556" y="183"/>
                </a:lnTo>
                <a:lnTo>
                  <a:pt x="556" y="183"/>
                </a:lnTo>
                <a:lnTo>
                  <a:pt x="556" y="183"/>
                </a:lnTo>
                <a:lnTo>
                  <a:pt x="556" y="183"/>
                </a:lnTo>
                <a:lnTo>
                  <a:pt x="556" y="183"/>
                </a:lnTo>
                <a:lnTo>
                  <a:pt x="556" y="183"/>
                </a:lnTo>
                <a:lnTo>
                  <a:pt x="556" y="182"/>
                </a:lnTo>
                <a:lnTo>
                  <a:pt x="556" y="182"/>
                </a:lnTo>
                <a:lnTo>
                  <a:pt x="556" y="182"/>
                </a:lnTo>
                <a:lnTo>
                  <a:pt x="556" y="182"/>
                </a:lnTo>
                <a:lnTo>
                  <a:pt x="556" y="182"/>
                </a:lnTo>
                <a:lnTo>
                  <a:pt x="556" y="182"/>
                </a:lnTo>
                <a:lnTo>
                  <a:pt x="556" y="180"/>
                </a:lnTo>
                <a:lnTo>
                  <a:pt x="556" y="180"/>
                </a:lnTo>
                <a:lnTo>
                  <a:pt x="556" y="180"/>
                </a:lnTo>
                <a:lnTo>
                  <a:pt x="556" y="180"/>
                </a:lnTo>
                <a:lnTo>
                  <a:pt x="556" y="180"/>
                </a:lnTo>
                <a:lnTo>
                  <a:pt x="556" y="180"/>
                </a:lnTo>
                <a:lnTo>
                  <a:pt x="556" y="180"/>
                </a:lnTo>
                <a:lnTo>
                  <a:pt x="556" y="179"/>
                </a:lnTo>
                <a:lnTo>
                  <a:pt x="556" y="179"/>
                </a:lnTo>
                <a:lnTo>
                  <a:pt x="556" y="179"/>
                </a:lnTo>
                <a:lnTo>
                  <a:pt x="556" y="179"/>
                </a:lnTo>
                <a:lnTo>
                  <a:pt x="556" y="179"/>
                </a:lnTo>
                <a:lnTo>
                  <a:pt x="556" y="179"/>
                </a:lnTo>
                <a:lnTo>
                  <a:pt x="556" y="178"/>
                </a:lnTo>
                <a:lnTo>
                  <a:pt x="556" y="178"/>
                </a:lnTo>
                <a:lnTo>
                  <a:pt x="555" y="178"/>
                </a:lnTo>
                <a:lnTo>
                  <a:pt x="555" y="178"/>
                </a:lnTo>
                <a:lnTo>
                  <a:pt x="555" y="178"/>
                </a:lnTo>
                <a:lnTo>
                  <a:pt x="555" y="178"/>
                </a:lnTo>
                <a:lnTo>
                  <a:pt x="555" y="177"/>
                </a:lnTo>
                <a:lnTo>
                  <a:pt x="555" y="177"/>
                </a:lnTo>
                <a:lnTo>
                  <a:pt x="555" y="177"/>
                </a:lnTo>
                <a:lnTo>
                  <a:pt x="555" y="177"/>
                </a:lnTo>
                <a:lnTo>
                  <a:pt x="555" y="177"/>
                </a:lnTo>
                <a:lnTo>
                  <a:pt x="555" y="177"/>
                </a:lnTo>
                <a:lnTo>
                  <a:pt x="555" y="176"/>
                </a:lnTo>
                <a:lnTo>
                  <a:pt x="555" y="176"/>
                </a:lnTo>
                <a:lnTo>
                  <a:pt x="555" y="176"/>
                </a:lnTo>
                <a:lnTo>
                  <a:pt x="555" y="176"/>
                </a:lnTo>
                <a:lnTo>
                  <a:pt x="555" y="176"/>
                </a:lnTo>
                <a:lnTo>
                  <a:pt x="555" y="176"/>
                </a:lnTo>
                <a:lnTo>
                  <a:pt x="555" y="176"/>
                </a:lnTo>
                <a:lnTo>
                  <a:pt x="555" y="175"/>
                </a:lnTo>
                <a:lnTo>
                  <a:pt x="555" y="175"/>
                </a:lnTo>
                <a:lnTo>
                  <a:pt x="555" y="175"/>
                </a:lnTo>
                <a:lnTo>
                  <a:pt x="555" y="175"/>
                </a:lnTo>
                <a:lnTo>
                  <a:pt x="555" y="175"/>
                </a:lnTo>
                <a:lnTo>
                  <a:pt x="553" y="175"/>
                </a:lnTo>
                <a:lnTo>
                  <a:pt x="553" y="174"/>
                </a:lnTo>
                <a:lnTo>
                  <a:pt x="553" y="174"/>
                </a:lnTo>
                <a:lnTo>
                  <a:pt x="553" y="174"/>
                </a:lnTo>
                <a:lnTo>
                  <a:pt x="553" y="174"/>
                </a:lnTo>
                <a:lnTo>
                  <a:pt x="553" y="174"/>
                </a:lnTo>
                <a:lnTo>
                  <a:pt x="553" y="174"/>
                </a:lnTo>
                <a:lnTo>
                  <a:pt x="553" y="174"/>
                </a:lnTo>
                <a:lnTo>
                  <a:pt x="553" y="173"/>
                </a:lnTo>
                <a:lnTo>
                  <a:pt x="553" y="173"/>
                </a:lnTo>
                <a:lnTo>
                  <a:pt x="553" y="173"/>
                </a:lnTo>
                <a:lnTo>
                  <a:pt x="553" y="173"/>
                </a:lnTo>
                <a:lnTo>
                  <a:pt x="553" y="173"/>
                </a:lnTo>
                <a:lnTo>
                  <a:pt x="553" y="173"/>
                </a:lnTo>
                <a:lnTo>
                  <a:pt x="553" y="173"/>
                </a:lnTo>
                <a:lnTo>
                  <a:pt x="552" y="171"/>
                </a:lnTo>
                <a:lnTo>
                  <a:pt x="552" y="171"/>
                </a:lnTo>
                <a:lnTo>
                  <a:pt x="552" y="171"/>
                </a:lnTo>
                <a:lnTo>
                  <a:pt x="552" y="171"/>
                </a:lnTo>
                <a:lnTo>
                  <a:pt x="552" y="171"/>
                </a:lnTo>
                <a:lnTo>
                  <a:pt x="552" y="171"/>
                </a:lnTo>
                <a:lnTo>
                  <a:pt x="552" y="171"/>
                </a:lnTo>
                <a:lnTo>
                  <a:pt x="552" y="170"/>
                </a:lnTo>
                <a:lnTo>
                  <a:pt x="552" y="170"/>
                </a:lnTo>
                <a:lnTo>
                  <a:pt x="552" y="170"/>
                </a:lnTo>
                <a:lnTo>
                  <a:pt x="552" y="170"/>
                </a:lnTo>
                <a:lnTo>
                  <a:pt x="552" y="170"/>
                </a:lnTo>
                <a:lnTo>
                  <a:pt x="552" y="170"/>
                </a:lnTo>
                <a:lnTo>
                  <a:pt x="552" y="170"/>
                </a:lnTo>
                <a:lnTo>
                  <a:pt x="551" y="169"/>
                </a:lnTo>
                <a:lnTo>
                  <a:pt x="551" y="169"/>
                </a:lnTo>
                <a:lnTo>
                  <a:pt x="551" y="169"/>
                </a:lnTo>
                <a:lnTo>
                  <a:pt x="551" y="169"/>
                </a:lnTo>
                <a:lnTo>
                  <a:pt x="551" y="169"/>
                </a:lnTo>
                <a:lnTo>
                  <a:pt x="551" y="169"/>
                </a:lnTo>
                <a:lnTo>
                  <a:pt x="551" y="169"/>
                </a:lnTo>
                <a:lnTo>
                  <a:pt x="551" y="169"/>
                </a:lnTo>
                <a:lnTo>
                  <a:pt x="551" y="168"/>
                </a:lnTo>
                <a:lnTo>
                  <a:pt x="551" y="168"/>
                </a:lnTo>
                <a:lnTo>
                  <a:pt x="551" y="168"/>
                </a:lnTo>
                <a:lnTo>
                  <a:pt x="550" y="168"/>
                </a:lnTo>
                <a:lnTo>
                  <a:pt x="550" y="168"/>
                </a:lnTo>
                <a:lnTo>
                  <a:pt x="550" y="168"/>
                </a:lnTo>
                <a:lnTo>
                  <a:pt x="550" y="168"/>
                </a:lnTo>
                <a:lnTo>
                  <a:pt x="550" y="167"/>
                </a:lnTo>
                <a:lnTo>
                  <a:pt x="550" y="167"/>
                </a:lnTo>
                <a:lnTo>
                  <a:pt x="550" y="167"/>
                </a:lnTo>
                <a:lnTo>
                  <a:pt x="550" y="167"/>
                </a:lnTo>
                <a:lnTo>
                  <a:pt x="550" y="167"/>
                </a:lnTo>
                <a:lnTo>
                  <a:pt x="550" y="167"/>
                </a:lnTo>
                <a:lnTo>
                  <a:pt x="550" y="167"/>
                </a:lnTo>
                <a:lnTo>
                  <a:pt x="549" y="167"/>
                </a:lnTo>
                <a:lnTo>
                  <a:pt x="549" y="166"/>
                </a:lnTo>
                <a:lnTo>
                  <a:pt x="549" y="166"/>
                </a:lnTo>
                <a:lnTo>
                  <a:pt x="549" y="166"/>
                </a:lnTo>
                <a:lnTo>
                  <a:pt x="549" y="166"/>
                </a:lnTo>
                <a:lnTo>
                  <a:pt x="549" y="166"/>
                </a:lnTo>
                <a:lnTo>
                  <a:pt x="549" y="166"/>
                </a:lnTo>
                <a:lnTo>
                  <a:pt x="549" y="166"/>
                </a:lnTo>
                <a:lnTo>
                  <a:pt x="549" y="166"/>
                </a:lnTo>
                <a:lnTo>
                  <a:pt x="549" y="166"/>
                </a:lnTo>
                <a:lnTo>
                  <a:pt x="548" y="165"/>
                </a:lnTo>
                <a:lnTo>
                  <a:pt x="548" y="165"/>
                </a:lnTo>
                <a:lnTo>
                  <a:pt x="548" y="165"/>
                </a:lnTo>
                <a:lnTo>
                  <a:pt x="548" y="165"/>
                </a:lnTo>
                <a:lnTo>
                  <a:pt x="548" y="165"/>
                </a:lnTo>
                <a:lnTo>
                  <a:pt x="548" y="165"/>
                </a:lnTo>
                <a:lnTo>
                  <a:pt x="548" y="165"/>
                </a:lnTo>
                <a:lnTo>
                  <a:pt x="548" y="165"/>
                </a:lnTo>
                <a:lnTo>
                  <a:pt x="548" y="163"/>
                </a:lnTo>
                <a:lnTo>
                  <a:pt x="547" y="163"/>
                </a:lnTo>
                <a:lnTo>
                  <a:pt x="547" y="163"/>
                </a:lnTo>
                <a:lnTo>
                  <a:pt x="547" y="163"/>
                </a:lnTo>
                <a:lnTo>
                  <a:pt x="547" y="163"/>
                </a:lnTo>
                <a:lnTo>
                  <a:pt x="547" y="163"/>
                </a:lnTo>
                <a:lnTo>
                  <a:pt x="547" y="163"/>
                </a:lnTo>
                <a:lnTo>
                  <a:pt x="547" y="163"/>
                </a:lnTo>
                <a:lnTo>
                  <a:pt x="547" y="163"/>
                </a:lnTo>
                <a:lnTo>
                  <a:pt x="547" y="162"/>
                </a:lnTo>
                <a:lnTo>
                  <a:pt x="546" y="162"/>
                </a:lnTo>
                <a:lnTo>
                  <a:pt x="546" y="162"/>
                </a:lnTo>
                <a:lnTo>
                  <a:pt x="546" y="162"/>
                </a:lnTo>
                <a:lnTo>
                  <a:pt x="546" y="162"/>
                </a:lnTo>
                <a:lnTo>
                  <a:pt x="546" y="162"/>
                </a:lnTo>
                <a:lnTo>
                  <a:pt x="546" y="162"/>
                </a:lnTo>
                <a:lnTo>
                  <a:pt x="546" y="162"/>
                </a:lnTo>
                <a:lnTo>
                  <a:pt x="546" y="162"/>
                </a:lnTo>
                <a:lnTo>
                  <a:pt x="544" y="162"/>
                </a:lnTo>
                <a:lnTo>
                  <a:pt x="544" y="161"/>
                </a:lnTo>
                <a:lnTo>
                  <a:pt x="544" y="161"/>
                </a:lnTo>
                <a:lnTo>
                  <a:pt x="544" y="161"/>
                </a:lnTo>
                <a:lnTo>
                  <a:pt x="544" y="161"/>
                </a:lnTo>
                <a:lnTo>
                  <a:pt x="544" y="161"/>
                </a:lnTo>
                <a:lnTo>
                  <a:pt x="544" y="161"/>
                </a:lnTo>
                <a:lnTo>
                  <a:pt x="544" y="161"/>
                </a:lnTo>
                <a:lnTo>
                  <a:pt x="543" y="161"/>
                </a:lnTo>
                <a:lnTo>
                  <a:pt x="543" y="161"/>
                </a:lnTo>
                <a:lnTo>
                  <a:pt x="543" y="161"/>
                </a:lnTo>
                <a:lnTo>
                  <a:pt x="543" y="161"/>
                </a:lnTo>
                <a:lnTo>
                  <a:pt x="543" y="160"/>
                </a:lnTo>
                <a:lnTo>
                  <a:pt x="543" y="160"/>
                </a:lnTo>
                <a:lnTo>
                  <a:pt x="543" y="160"/>
                </a:lnTo>
                <a:lnTo>
                  <a:pt x="543" y="160"/>
                </a:lnTo>
                <a:lnTo>
                  <a:pt x="542" y="160"/>
                </a:lnTo>
                <a:lnTo>
                  <a:pt x="542" y="160"/>
                </a:lnTo>
                <a:lnTo>
                  <a:pt x="542" y="160"/>
                </a:lnTo>
                <a:lnTo>
                  <a:pt x="542" y="160"/>
                </a:lnTo>
                <a:lnTo>
                  <a:pt x="542" y="160"/>
                </a:lnTo>
                <a:lnTo>
                  <a:pt x="542" y="160"/>
                </a:lnTo>
                <a:lnTo>
                  <a:pt x="542" y="160"/>
                </a:lnTo>
                <a:lnTo>
                  <a:pt x="541" y="159"/>
                </a:lnTo>
                <a:lnTo>
                  <a:pt x="541" y="159"/>
                </a:lnTo>
                <a:lnTo>
                  <a:pt x="541" y="159"/>
                </a:lnTo>
                <a:lnTo>
                  <a:pt x="541" y="159"/>
                </a:lnTo>
                <a:lnTo>
                  <a:pt x="541" y="159"/>
                </a:lnTo>
                <a:lnTo>
                  <a:pt x="541" y="159"/>
                </a:lnTo>
                <a:lnTo>
                  <a:pt x="541" y="159"/>
                </a:lnTo>
                <a:lnTo>
                  <a:pt x="540" y="159"/>
                </a:lnTo>
                <a:lnTo>
                  <a:pt x="540" y="159"/>
                </a:lnTo>
                <a:lnTo>
                  <a:pt x="540" y="159"/>
                </a:lnTo>
                <a:lnTo>
                  <a:pt x="540" y="159"/>
                </a:lnTo>
                <a:lnTo>
                  <a:pt x="540" y="159"/>
                </a:lnTo>
                <a:lnTo>
                  <a:pt x="540" y="159"/>
                </a:lnTo>
                <a:lnTo>
                  <a:pt x="540" y="158"/>
                </a:lnTo>
                <a:lnTo>
                  <a:pt x="539" y="158"/>
                </a:lnTo>
                <a:lnTo>
                  <a:pt x="539" y="158"/>
                </a:lnTo>
                <a:lnTo>
                  <a:pt x="539" y="158"/>
                </a:lnTo>
                <a:lnTo>
                  <a:pt x="539" y="158"/>
                </a:lnTo>
                <a:lnTo>
                  <a:pt x="539" y="158"/>
                </a:lnTo>
                <a:lnTo>
                  <a:pt x="539" y="158"/>
                </a:lnTo>
                <a:lnTo>
                  <a:pt x="539" y="158"/>
                </a:lnTo>
                <a:lnTo>
                  <a:pt x="538" y="158"/>
                </a:lnTo>
                <a:lnTo>
                  <a:pt x="538" y="158"/>
                </a:lnTo>
                <a:lnTo>
                  <a:pt x="538" y="158"/>
                </a:lnTo>
                <a:lnTo>
                  <a:pt x="538" y="158"/>
                </a:lnTo>
                <a:lnTo>
                  <a:pt x="538" y="158"/>
                </a:lnTo>
                <a:lnTo>
                  <a:pt x="538" y="158"/>
                </a:lnTo>
                <a:lnTo>
                  <a:pt x="538" y="158"/>
                </a:lnTo>
                <a:lnTo>
                  <a:pt x="537" y="157"/>
                </a:lnTo>
                <a:lnTo>
                  <a:pt x="537" y="157"/>
                </a:lnTo>
                <a:lnTo>
                  <a:pt x="537" y="157"/>
                </a:lnTo>
                <a:lnTo>
                  <a:pt x="537" y="157"/>
                </a:lnTo>
                <a:lnTo>
                  <a:pt x="537" y="157"/>
                </a:lnTo>
                <a:lnTo>
                  <a:pt x="537" y="157"/>
                </a:lnTo>
                <a:lnTo>
                  <a:pt x="537" y="157"/>
                </a:lnTo>
                <a:lnTo>
                  <a:pt x="535" y="157"/>
                </a:lnTo>
                <a:lnTo>
                  <a:pt x="535" y="157"/>
                </a:lnTo>
                <a:lnTo>
                  <a:pt x="535" y="157"/>
                </a:lnTo>
                <a:lnTo>
                  <a:pt x="535" y="157"/>
                </a:lnTo>
                <a:lnTo>
                  <a:pt x="535" y="157"/>
                </a:lnTo>
                <a:lnTo>
                  <a:pt x="535" y="157"/>
                </a:lnTo>
                <a:lnTo>
                  <a:pt x="534" y="157"/>
                </a:lnTo>
                <a:lnTo>
                  <a:pt x="534" y="157"/>
                </a:lnTo>
                <a:lnTo>
                  <a:pt x="534" y="157"/>
                </a:lnTo>
                <a:lnTo>
                  <a:pt x="534" y="157"/>
                </a:lnTo>
                <a:lnTo>
                  <a:pt x="534" y="157"/>
                </a:lnTo>
                <a:lnTo>
                  <a:pt x="534" y="157"/>
                </a:lnTo>
                <a:lnTo>
                  <a:pt x="534" y="157"/>
                </a:lnTo>
                <a:lnTo>
                  <a:pt x="533" y="156"/>
                </a:lnTo>
                <a:lnTo>
                  <a:pt x="533" y="156"/>
                </a:lnTo>
                <a:lnTo>
                  <a:pt x="533" y="156"/>
                </a:lnTo>
                <a:lnTo>
                  <a:pt x="533" y="156"/>
                </a:lnTo>
                <a:lnTo>
                  <a:pt x="533" y="156"/>
                </a:lnTo>
                <a:lnTo>
                  <a:pt x="533" y="156"/>
                </a:lnTo>
                <a:lnTo>
                  <a:pt x="532" y="156"/>
                </a:lnTo>
                <a:lnTo>
                  <a:pt x="532" y="156"/>
                </a:lnTo>
                <a:lnTo>
                  <a:pt x="532" y="156"/>
                </a:lnTo>
                <a:lnTo>
                  <a:pt x="532" y="156"/>
                </a:lnTo>
                <a:lnTo>
                  <a:pt x="532" y="156"/>
                </a:lnTo>
                <a:lnTo>
                  <a:pt x="532" y="156"/>
                </a:lnTo>
                <a:lnTo>
                  <a:pt x="531" y="156"/>
                </a:lnTo>
                <a:lnTo>
                  <a:pt x="531" y="156"/>
                </a:lnTo>
                <a:lnTo>
                  <a:pt x="531" y="156"/>
                </a:lnTo>
                <a:lnTo>
                  <a:pt x="531" y="156"/>
                </a:lnTo>
                <a:lnTo>
                  <a:pt x="531" y="156"/>
                </a:lnTo>
                <a:lnTo>
                  <a:pt x="531" y="156"/>
                </a:lnTo>
                <a:lnTo>
                  <a:pt x="530" y="156"/>
                </a:lnTo>
                <a:lnTo>
                  <a:pt x="530" y="156"/>
                </a:lnTo>
                <a:lnTo>
                  <a:pt x="530" y="156"/>
                </a:lnTo>
                <a:lnTo>
                  <a:pt x="530" y="156"/>
                </a:lnTo>
                <a:lnTo>
                  <a:pt x="530" y="156"/>
                </a:lnTo>
                <a:lnTo>
                  <a:pt x="530" y="156"/>
                </a:lnTo>
                <a:lnTo>
                  <a:pt x="529" y="156"/>
                </a:lnTo>
                <a:lnTo>
                  <a:pt x="529" y="156"/>
                </a:lnTo>
                <a:lnTo>
                  <a:pt x="529" y="156"/>
                </a:lnTo>
                <a:lnTo>
                  <a:pt x="529" y="156"/>
                </a:lnTo>
                <a:lnTo>
                  <a:pt x="529" y="156"/>
                </a:lnTo>
                <a:lnTo>
                  <a:pt x="529" y="156"/>
                </a:lnTo>
                <a:lnTo>
                  <a:pt x="528" y="156"/>
                </a:lnTo>
                <a:lnTo>
                  <a:pt x="528" y="156"/>
                </a:lnTo>
                <a:lnTo>
                  <a:pt x="528" y="156"/>
                </a:lnTo>
                <a:lnTo>
                  <a:pt x="528" y="156"/>
                </a:lnTo>
                <a:lnTo>
                  <a:pt x="528" y="156"/>
                </a:lnTo>
                <a:lnTo>
                  <a:pt x="528" y="156"/>
                </a:lnTo>
                <a:lnTo>
                  <a:pt x="526" y="156"/>
                </a:lnTo>
                <a:lnTo>
                  <a:pt x="526" y="156"/>
                </a:lnTo>
                <a:lnTo>
                  <a:pt x="526" y="156"/>
                </a:lnTo>
                <a:lnTo>
                  <a:pt x="526" y="156"/>
                </a:lnTo>
                <a:lnTo>
                  <a:pt x="526" y="156"/>
                </a:lnTo>
                <a:lnTo>
                  <a:pt x="526" y="156"/>
                </a:lnTo>
                <a:close/>
                <a:moveTo>
                  <a:pt x="489" y="182"/>
                </a:moveTo>
                <a:lnTo>
                  <a:pt x="489" y="180"/>
                </a:lnTo>
                <a:lnTo>
                  <a:pt x="489" y="180"/>
                </a:lnTo>
                <a:lnTo>
                  <a:pt x="489" y="180"/>
                </a:lnTo>
                <a:lnTo>
                  <a:pt x="489" y="180"/>
                </a:lnTo>
                <a:lnTo>
                  <a:pt x="489" y="180"/>
                </a:lnTo>
                <a:lnTo>
                  <a:pt x="489" y="179"/>
                </a:lnTo>
                <a:lnTo>
                  <a:pt x="489" y="179"/>
                </a:lnTo>
                <a:lnTo>
                  <a:pt x="489" y="179"/>
                </a:lnTo>
                <a:lnTo>
                  <a:pt x="489" y="179"/>
                </a:lnTo>
                <a:lnTo>
                  <a:pt x="489" y="179"/>
                </a:lnTo>
                <a:lnTo>
                  <a:pt x="489" y="178"/>
                </a:lnTo>
                <a:lnTo>
                  <a:pt x="489" y="178"/>
                </a:lnTo>
                <a:lnTo>
                  <a:pt x="489" y="178"/>
                </a:lnTo>
                <a:lnTo>
                  <a:pt x="489" y="178"/>
                </a:lnTo>
                <a:lnTo>
                  <a:pt x="489" y="177"/>
                </a:lnTo>
                <a:lnTo>
                  <a:pt x="489" y="177"/>
                </a:lnTo>
                <a:lnTo>
                  <a:pt x="489" y="177"/>
                </a:lnTo>
                <a:lnTo>
                  <a:pt x="489" y="177"/>
                </a:lnTo>
                <a:lnTo>
                  <a:pt x="489" y="177"/>
                </a:lnTo>
                <a:lnTo>
                  <a:pt x="489" y="176"/>
                </a:lnTo>
                <a:lnTo>
                  <a:pt x="489" y="176"/>
                </a:lnTo>
                <a:lnTo>
                  <a:pt x="489" y="176"/>
                </a:lnTo>
                <a:lnTo>
                  <a:pt x="489" y="176"/>
                </a:lnTo>
                <a:lnTo>
                  <a:pt x="489" y="176"/>
                </a:lnTo>
                <a:lnTo>
                  <a:pt x="490" y="175"/>
                </a:lnTo>
                <a:lnTo>
                  <a:pt x="490" y="175"/>
                </a:lnTo>
                <a:lnTo>
                  <a:pt x="490" y="175"/>
                </a:lnTo>
                <a:lnTo>
                  <a:pt x="490" y="175"/>
                </a:lnTo>
                <a:lnTo>
                  <a:pt x="490" y="175"/>
                </a:lnTo>
                <a:lnTo>
                  <a:pt x="490" y="174"/>
                </a:lnTo>
                <a:lnTo>
                  <a:pt x="490" y="174"/>
                </a:lnTo>
                <a:lnTo>
                  <a:pt x="490" y="174"/>
                </a:lnTo>
                <a:lnTo>
                  <a:pt x="490" y="174"/>
                </a:lnTo>
                <a:lnTo>
                  <a:pt x="490" y="174"/>
                </a:lnTo>
                <a:lnTo>
                  <a:pt x="490" y="173"/>
                </a:lnTo>
                <a:lnTo>
                  <a:pt x="490" y="173"/>
                </a:lnTo>
                <a:lnTo>
                  <a:pt x="490" y="173"/>
                </a:lnTo>
                <a:lnTo>
                  <a:pt x="490" y="173"/>
                </a:lnTo>
                <a:lnTo>
                  <a:pt x="490" y="173"/>
                </a:lnTo>
                <a:lnTo>
                  <a:pt x="490" y="173"/>
                </a:lnTo>
                <a:lnTo>
                  <a:pt x="491" y="171"/>
                </a:lnTo>
                <a:lnTo>
                  <a:pt x="491" y="171"/>
                </a:lnTo>
                <a:lnTo>
                  <a:pt x="491" y="171"/>
                </a:lnTo>
                <a:lnTo>
                  <a:pt x="491" y="171"/>
                </a:lnTo>
                <a:lnTo>
                  <a:pt x="491" y="171"/>
                </a:lnTo>
                <a:lnTo>
                  <a:pt x="491" y="170"/>
                </a:lnTo>
                <a:lnTo>
                  <a:pt x="491" y="170"/>
                </a:lnTo>
                <a:lnTo>
                  <a:pt x="491" y="170"/>
                </a:lnTo>
                <a:lnTo>
                  <a:pt x="491" y="170"/>
                </a:lnTo>
                <a:lnTo>
                  <a:pt x="491" y="170"/>
                </a:lnTo>
                <a:lnTo>
                  <a:pt x="491" y="169"/>
                </a:lnTo>
                <a:lnTo>
                  <a:pt x="491" y="169"/>
                </a:lnTo>
                <a:lnTo>
                  <a:pt x="491" y="169"/>
                </a:lnTo>
                <a:lnTo>
                  <a:pt x="493" y="169"/>
                </a:lnTo>
                <a:lnTo>
                  <a:pt x="493" y="169"/>
                </a:lnTo>
                <a:lnTo>
                  <a:pt x="493" y="169"/>
                </a:lnTo>
                <a:lnTo>
                  <a:pt x="493" y="168"/>
                </a:lnTo>
                <a:lnTo>
                  <a:pt x="493" y="168"/>
                </a:lnTo>
                <a:lnTo>
                  <a:pt x="493" y="168"/>
                </a:lnTo>
                <a:lnTo>
                  <a:pt x="493" y="168"/>
                </a:lnTo>
                <a:lnTo>
                  <a:pt x="493" y="168"/>
                </a:lnTo>
                <a:lnTo>
                  <a:pt x="493" y="167"/>
                </a:lnTo>
                <a:lnTo>
                  <a:pt x="493" y="167"/>
                </a:lnTo>
                <a:lnTo>
                  <a:pt x="493" y="167"/>
                </a:lnTo>
                <a:lnTo>
                  <a:pt x="494" y="167"/>
                </a:lnTo>
                <a:lnTo>
                  <a:pt x="494" y="167"/>
                </a:lnTo>
                <a:lnTo>
                  <a:pt x="494" y="167"/>
                </a:lnTo>
                <a:lnTo>
                  <a:pt x="494" y="166"/>
                </a:lnTo>
                <a:lnTo>
                  <a:pt x="494" y="166"/>
                </a:lnTo>
                <a:lnTo>
                  <a:pt x="494" y="166"/>
                </a:lnTo>
                <a:lnTo>
                  <a:pt x="494" y="166"/>
                </a:lnTo>
                <a:lnTo>
                  <a:pt x="494" y="166"/>
                </a:lnTo>
                <a:lnTo>
                  <a:pt x="494" y="166"/>
                </a:lnTo>
                <a:lnTo>
                  <a:pt x="494" y="165"/>
                </a:lnTo>
                <a:lnTo>
                  <a:pt x="495" y="165"/>
                </a:lnTo>
                <a:lnTo>
                  <a:pt x="495" y="165"/>
                </a:lnTo>
                <a:lnTo>
                  <a:pt x="495" y="165"/>
                </a:lnTo>
                <a:lnTo>
                  <a:pt x="495" y="165"/>
                </a:lnTo>
                <a:lnTo>
                  <a:pt x="495" y="163"/>
                </a:lnTo>
                <a:lnTo>
                  <a:pt x="495" y="163"/>
                </a:lnTo>
                <a:lnTo>
                  <a:pt x="495" y="163"/>
                </a:lnTo>
                <a:lnTo>
                  <a:pt x="495" y="163"/>
                </a:lnTo>
                <a:lnTo>
                  <a:pt x="495" y="163"/>
                </a:lnTo>
                <a:lnTo>
                  <a:pt x="496" y="163"/>
                </a:lnTo>
                <a:lnTo>
                  <a:pt x="496" y="163"/>
                </a:lnTo>
                <a:lnTo>
                  <a:pt x="496" y="162"/>
                </a:lnTo>
                <a:lnTo>
                  <a:pt x="496" y="162"/>
                </a:lnTo>
                <a:lnTo>
                  <a:pt x="496" y="162"/>
                </a:lnTo>
                <a:lnTo>
                  <a:pt x="496" y="162"/>
                </a:lnTo>
                <a:lnTo>
                  <a:pt x="496" y="162"/>
                </a:lnTo>
                <a:lnTo>
                  <a:pt x="496" y="162"/>
                </a:lnTo>
                <a:lnTo>
                  <a:pt x="497" y="161"/>
                </a:lnTo>
                <a:lnTo>
                  <a:pt x="497" y="161"/>
                </a:lnTo>
                <a:lnTo>
                  <a:pt x="497" y="161"/>
                </a:lnTo>
                <a:lnTo>
                  <a:pt x="497" y="161"/>
                </a:lnTo>
                <a:lnTo>
                  <a:pt x="497" y="161"/>
                </a:lnTo>
                <a:lnTo>
                  <a:pt x="497" y="161"/>
                </a:lnTo>
                <a:lnTo>
                  <a:pt x="497" y="160"/>
                </a:lnTo>
                <a:lnTo>
                  <a:pt x="497" y="160"/>
                </a:lnTo>
                <a:lnTo>
                  <a:pt x="498" y="160"/>
                </a:lnTo>
                <a:lnTo>
                  <a:pt x="498" y="160"/>
                </a:lnTo>
                <a:lnTo>
                  <a:pt x="498" y="160"/>
                </a:lnTo>
                <a:lnTo>
                  <a:pt x="498" y="160"/>
                </a:lnTo>
                <a:lnTo>
                  <a:pt x="498" y="160"/>
                </a:lnTo>
                <a:lnTo>
                  <a:pt x="498" y="159"/>
                </a:lnTo>
                <a:lnTo>
                  <a:pt x="498" y="159"/>
                </a:lnTo>
                <a:lnTo>
                  <a:pt x="498" y="159"/>
                </a:lnTo>
                <a:lnTo>
                  <a:pt x="499" y="159"/>
                </a:lnTo>
                <a:lnTo>
                  <a:pt x="499" y="159"/>
                </a:lnTo>
                <a:lnTo>
                  <a:pt x="499" y="159"/>
                </a:lnTo>
                <a:lnTo>
                  <a:pt x="499" y="159"/>
                </a:lnTo>
                <a:lnTo>
                  <a:pt x="499" y="158"/>
                </a:lnTo>
                <a:lnTo>
                  <a:pt x="499" y="158"/>
                </a:lnTo>
                <a:lnTo>
                  <a:pt x="499" y="158"/>
                </a:lnTo>
                <a:lnTo>
                  <a:pt x="500" y="158"/>
                </a:lnTo>
                <a:lnTo>
                  <a:pt x="500" y="158"/>
                </a:lnTo>
                <a:lnTo>
                  <a:pt x="500" y="158"/>
                </a:lnTo>
                <a:lnTo>
                  <a:pt x="500" y="158"/>
                </a:lnTo>
                <a:lnTo>
                  <a:pt x="500" y="157"/>
                </a:lnTo>
                <a:lnTo>
                  <a:pt x="500" y="157"/>
                </a:lnTo>
                <a:lnTo>
                  <a:pt x="502" y="157"/>
                </a:lnTo>
                <a:lnTo>
                  <a:pt x="502" y="157"/>
                </a:lnTo>
                <a:lnTo>
                  <a:pt x="502" y="157"/>
                </a:lnTo>
                <a:lnTo>
                  <a:pt x="502" y="157"/>
                </a:lnTo>
                <a:lnTo>
                  <a:pt x="502" y="157"/>
                </a:lnTo>
                <a:lnTo>
                  <a:pt x="502" y="156"/>
                </a:lnTo>
                <a:lnTo>
                  <a:pt x="502" y="156"/>
                </a:lnTo>
                <a:lnTo>
                  <a:pt x="503" y="156"/>
                </a:lnTo>
                <a:lnTo>
                  <a:pt x="503" y="156"/>
                </a:lnTo>
                <a:lnTo>
                  <a:pt x="503" y="156"/>
                </a:lnTo>
                <a:lnTo>
                  <a:pt x="503" y="156"/>
                </a:lnTo>
                <a:lnTo>
                  <a:pt x="503" y="156"/>
                </a:lnTo>
                <a:lnTo>
                  <a:pt x="503" y="156"/>
                </a:lnTo>
                <a:lnTo>
                  <a:pt x="504" y="154"/>
                </a:lnTo>
                <a:lnTo>
                  <a:pt x="504" y="154"/>
                </a:lnTo>
                <a:lnTo>
                  <a:pt x="504" y="154"/>
                </a:lnTo>
                <a:lnTo>
                  <a:pt x="504" y="154"/>
                </a:lnTo>
                <a:lnTo>
                  <a:pt x="504" y="154"/>
                </a:lnTo>
                <a:lnTo>
                  <a:pt x="504" y="154"/>
                </a:lnTo>
                <a:lnTo>
                  <a:pt x="504" y="154"/>
                </a:lnTo>
                <a:lnTo>
                  <a:pt x="505" y="154"/>
                </a:lnTo>
                <a:lnTo>
                  <a:pt x="505" y="154"/>
                </a:lnTo>
                <a:lnTo>
                  <a:pt x="505" y="153"/>
                </a:lnTo>
                <a:lnTo>
                  <a:pt x="505" y="153"/>
                </a:lnTo>
                <a:lnTo>
                  <a:pt x="505" y="153"/>
                </a:lnTo>
                <a:lnTo>
                  <a:pt x="505" y="153"/>
                </a:lnTo>
                <a:lnTo>
                  <a:pt x="506" y="153"/>
                </a:lnTo>
                <a:lnTo>
                  <a:pt x="506" y="153"/>
                </a:lnTo>
                <a:lnTo>
                  <a:pt x="506" y="153"/>
                </a:lnTo>
                <a:lnTo>
                  <a:pt x="506" y="153"/>
                </a:lnTo>
                <a:lnTo>
                  <a:pt x="506" y="153"/>
                </a:lnTo>
                <a:lnTo>
                  <a:pt x="506" y="152"/>
                </a:lnTo>
                <a:lnTo>
                  <a:pt x="507" y="152"/>
                </a:lnTo>
                <a:lnTo>
                  <a:pt x="507" y="152"/>
                </a:lnTo>
                <a:lnTo>
                  <a:pt x="507" y="152"/>
                </a:lnTo>
                <a:lnTo>
                  <a:pt x="507" y="152"/>
                </a:lnTo>
                <a:lnTo>
                  <a:pt x="507" y="152"/>
                </a:lnTo>
                <a:lnTo>
                  <a:pt x="508" y="152"/>
                </a:lnTo>
                <a:lnTo>
                  <a:pt x="508" y="152"/>
                </a:lnTo>
                <a:lnTo>
                  <a:pt x="508" y="152"/>
                </a:lnTo>
                <a:lnTo>
                  <a:pt x="508" y="152"/>
                </a:lnTo>
                <a:lnTo>
                  <a:pt x="508" y="151"/>
                </a:lnTo>
                <a:lnTo>
                  <a:pt x="508" y="151"/>
                </a:lnTo>
                <a:lnTo>
                  <a:pt x="509" y="151"/>
                </a:lnTo>
                <a:lnTo>
                  <a:pt x="509" y="151"/>
                </a:lnTo>
                <a:lnTo>
                  <a:pt x="509" y="151"/>
                </a:lnTo>
                <a:lnTo>
                  <a:pt x="509" y="151"/>
                </a:lnTo>
                <a:lnTo>
                  <a:pt x="509" y="151"/>
                </a:lnTo>
                <a:lnTo>
                  <a:pt x="511" y="151"/>
                </a:lnTo>
                <a:lnTo>
                  <a:pt x="511" y="151"/>
                </a:lnTo>
                <a:lnTo>
                  <a:pt x="511" y="151"/>
                </a:lnTo>
                <a:lnTo>
                  <a:pt x="511" y="151"/>
                </a:lnTo>
                <a:lnTo>
                  <a:pt x="511" y="150"/>
                </a:lnTo>
                <a:lnTo>
                  <a:pt x="511" y="150"/>
                </a:lnTo>
                <a:lnTo>
                  <a:pt x="512" y="150"/>
                </a:lnTo>
                <a:lnTo>
                  <a:pt x="512" y="150"/>
                </a:lnTo>
                <a:lnTo>
                  <a:pt x="512" y="150"/>
                </a:lnTo>
                <a:lnTo>
                  <a:pt x="512" y="150"/>
                </a:lnTo>
                <a:lnTo>
                  <a:pt x="512" y="150"/>
                </a:lnTo>
                <a:lnTo>
                  <a:pt x="513" y="150"/>
                </a:lnTo>
                <a:lnTo>
                  <a:pt x="513" y="150"/>
                </a:lnTo>
                <a:lnTo>
                  <a:pt x="513" y="150"/>
                </a:lnTo>
                <a:lnTo>
                  <a:pt x="513" y="150"/>
                </a:lnTo>
                <a:lnTo>
                  <a:pt x="513" y="150"/>
                </a:lnTo>
                <a:lnTo>
                  <a:pt x="514" y="150"/>
                </a:lnTo>
                <a:lnTo>
                  <a:pt x="514" y="149"/>
                </a:lnTo>
                <a:lnTo>
                  <a:pt x="514" y="149"/>
                </a:lnTo>
                <a:lnTo>
                  <a:pt x="514" y="149"/>
                </a:lnTo>
                <a:lnTo>
                  <a:pt x="514" y="149"/>
                </a:lnTo>
                <a:lnTo>
                  <a:pt x="514" y="149"/>
                </a:lnTo>
                <a:lnTo>
                  <a:pt x="515" y="149"/>
                </a:lnTo>
                <a:lnTo>
                  <a:pt x="515" y="149"/>
                </a:lnTo>
                <a:lnTo>
                  <a:pt x="515" y="149"/>
                </a:lnTo>
                <a:lnTo>
                  <a:pt x="515" y="149"/>
                </a:lnTo>
                <a:lnTo>
                  <a:pt x="515" y="149"/>
                </a:lnTo>
                <a:lnTo>
                  <a:pt x="516" y="149"/>
                </a:lnTo>
                <a:lnTo>
                  <a:pt x="516" y="149"/>
                </a:lnTo>
                <a:lnTo>
                  <a:pt x="516" y="149"/>
                </a:lnTo>
                <a:lnTo>
                  <a:pt x="516" y="149"/>
                </a:lnTo>
                <a:lnTo>
                  <a:pt x="516" y="149"/>
                </a:lnTo>
                <a:lnTo>
                  <a:pt x="517" y="149"/>
                </a:lnTo>
                <a:lnTo>
                  <a:pt x="517" y="149"/>
                </a:lnTo>
                <a:lnTo>
                  <a:pt x="517" y="149"/>
                </a:lnTo>
                <a:lnTo>
                  <a:pt x="517" y="148"/>
                </a:lnTo>
                <a:lnTo>
                  <a:pt x="517" y="148"/>
                </a:lnTo>
                <a:lnTo>
                  <a:pt x="519" y="148"/>
                </a:lnTo>
                <a:lnTo>
                  <a:pt x="519" y="148"/>
                </a:lnTo>
                <a:lnTo>
                  <a:pt x="519" y="148"/>
                </a:lnTo>
                <a:lnTo>
                  <a:pt x="519" y="148"/>
                </a:lnTo>
                <a:lnTo>
                  <a:pt x="519" y="148"/>
                </a:lnTo>
                <a:lnTo>
                  <a:pt x="520" y="148"/>
                </a:lnTo>
                <a:lnTo>
                  <a:pt x="520" y="148"/>
                </a:lnTo>
                <a:lnTo>
                  <a:pt x="520" y="148"/>
                </a:lnTo>
                <a:lnTo>
                  <a:pt x="520" y="148"/>
                </a:lnTo>
                <a:lnTo>
                  <a:pt x="521" y="148"/>
                </a:lnTo>
                <a:lnTo>
                  <a:pt x="521" y="148"/>
                </a:lnTo>
                <a:lnTo>
                  <a:pt x="521" y="148"/>
                </a:lnTo>
                <a:lnTo>
                  <a:pt x="521" y="148"/>
                </a:lnTo>
                <a:lnTo>
                  <a:pt x="521" y="148"/>
                </a:lnTo>
                <a:lnTo>
                  <a:pt x="522" y="148"/>
                </a:lnTo>
                <a:lnTo>
                  <a:pt x="522" y="148"/>
                </a:lnTo>
                <a:lnTo>
                  <a:pt x="522" y="148"/>
                </a:lnTo>
                <a:lnTo>
                  <a:pt x="522" y="148"/>
                </a:lnTo>
                <a:lnTo>
                  <a:pt x="522" y="148"/>
                </a:lnTo>
                <a:lnTo>
                  <a:pt x="523" y="148"/>
                </a:lnTo>
                <a:lnTo>
                  <a:pt x="523" y="148"/>
                </a:lnTo>
                <a:lnTo>
                  <a:pt x="523" y="148"/>
                </a:lnTo>
                <a:lnTo>
                  <a:pt x="523" y="148"/>
                </a:lnTo>
                <a:lnTo>
                  <a:pt x="523" y="148"/>
                </a:lnTo>
                <a:lnTo>
                  <a:pt x="524" y="148"/>
                </a:lnTo>
                <a:lnTo>
                  <a:pt x="524" y="148"/>
                </a:lnTo>
                <a:lnTo>
                  <a:pt x="524" y="148"/>
                </a:lnTo>
                <a:lnTo>
                  <a:pt x="524" y="148"/>
                </a:lnTo>
                <a:lnTo>
                  <a:pt x="525" y="148"/>
                </a:lnTo>
                <a:lnTo>
                  <a:pt x="525" y="148"/>
                </a:lnTo>
                <a:lnTo>
                  <a:pt x="525" y="148"/>
                </a:lnTo>
                <a:lnTo>
                  <a:pt x="525" y="148"/>
                </a:lnTo>
                <a:lnTo>
                  <a:pt x="525" y="148"/>
                </a:lnTo>
                <a:lnTo>
                  <a:pt x="526" y="148"/>
                </a:lnTo>
                <a:lnTo>
                  <a:pt x="526" y="148"/>
                </a:lnTo>
                <a:lnTo>
                  <a:pt x="526" y="148"/>
                </a:lnTo>
                <a:lnTo>
                  <a:pt x="526" y="148"/>
                </a:lnTo>
                <a:lnTo>
                  <a:pt x="526" y="148"/>
                </a:lnTo>
                <a:lnTo>
                  <a:pt x="528" y="148"/>
                </a:lnTo>
                <a:lnTo>
                  <a:pt x="528" y="148"/>
                </a:lnTo>
                <a:lnTo>
                  <a:pt x="528" y="148"/>
                </a:lnTo>
                <a:lnTo>
                  <a:pt x="528" y="148"/>
                </a:lnTo>
                <a:lnTo>
                  <a:pt x="529" y="148"/>
                </a:lnTo>
                <a:lnTo>
                  <a:pt x="529" y="148"/>
                </a:lnTo>
                <a:lnTo>
                  <a:pt x="529" y="148"/>
                </a:lnTo>
                <a:lnTo>
                  <a:pt x="529" y="148"/>
                </a:lnTo>
                <a:lnTo>
                  <a:pt x="529" y="148"/>
                </a:lnTo>
                <a:lnTo>
                  <a:pt x="530" y="148"/>
                </a:lnTo>
                <a:lnTo>
                  <a:pt x="530" y="148"/>
                </a:lnTo>
                <a:lnTo>
                  <a:pt x="530" y="148"/>
                </a:lnTo>
                <a:lnTo>
                  <a:pt x="530" y="148"/>
                </a:lnTo>
                <a:lnTo>
                  <a:pt x="530" y="148"/>
                </a:lnTo>
                <a:lnTo>
                  <a:pt x="531" y="148"/>
                </a:lnTo>
                <a:lnTo>
                  <a:pt x="531" y="148"/>
                </a:lnTo>
                <a:lnTo>
                  <a:pt x="531" y="148"/>
                </a:lnTo>
                <a:lnTo>
                  <a:pt x="531" y="148"/>
                </a:lnTo>
                <a:lnTo>
                  <a:pt x="531" y="148"/>
                </a:lnTo>
                <a:lnTo>
                  <a:pt x="532" y="148"/>
                </a:lnTo>
                <a:lnTo>
                  <a:pt x="532" y="148"/>
                </a:lnTo>
                <a:lnTo>
                  <a:pt x="532" y="148"/>
                </a:lnTo>
                <a:lnTo>
                  <a:pt x="532" y="148"/>
                </a:lnTo>
                <a:lnTo>
                  <a:pt x="532" y="148"/>
                </a:lnTo>
                <a:lnTo>
                  <a:pt x="533" y="148"/>
                </a:lnTo>
                <a:lnTo>
                  <a:pt x="533" y="148"/>
                </a:lnTo>
                <a:lnTo>
                  <a:pt x="533" y="148"/>
                </a:lnTo>
                <a:lnTo>
                  <a:pt x="533" y="148"/>
                </a:lnTo>
                <a:lnTo>
                  <a:pt x="534" y="148"/>
                </a:lnTo>
                <a:lnTo>
                  <a:pt x="534" y="148"/>
                </a:lnTo>
                <a:lnTo>
                  <a:pt x="534" y="148"/>
                </a:lnTo>
                <a:lnTo>
                  <a:pt x="534" y="148"/>
                </a:lnTo>
                <a:lnTo>
                  <a:pt x="534" y="148"/>
                </a:lnTo>
                <a:lnTo>
                  <a:pt x="535" y="149"/>
                </a:lnTo>
                <a:lnTo>
                  <a:pt x="535" y="149"/>
                </a:lnTo>
                <a:lnTo>
                  <a:pt x="535" y="149"/>
                </a:lnTo>
                <a:lnTo>
                  <a:pt x="535" y="149"/>
                </a:lnTo>
                <a:lnTo>
                  <a:pt x="535" y="149"/>
                </a:lnTo>
                <a:lnTo>
                  <a:pt x="537" y="149"/>
                </a:lnTo>
                <a:lnTo>
                  <a:pt x="537" y="149"/>
                </a:lnTo>
                <a:lnTo>
                  <a:pt x="537" y="149"/>
                </a:lnTo>
                <a:lnTo>
                  <a:pt x="537" y="149"/>
                </a:lnTo>
                <a:lnTo>
                  <a:pt x="537" y="149"/>
                </a:lnTo>
                <a:lnTo>
                  <a:pt x="538" y="149"/>
                </a:lnTo>
                <a:lnTo>
                  <a:pt x="538" y="149"/>
                </a:lnTo>
                <a:lnTo>
                  <a:pt x="538" y="149"/>
                </a:lnTo>
                <a:lnTo>
                  <a:pt x="538" y="149"/>
                </a:lnTo>
                <a:lnTo>
                  <a:pt x="538" y="149"/>
                </a:lnTo>
                <a:lnTo>
                  <a:pt x="538" y="149"/>
                </a:lnTo>
                <a:lnTo>
                  <a:pt x="539" y="149"/>
                </a:lnTo>
                <a:lnTo>
                  <a:pt x="539" y="149"/>
                </a:lnTo>
                <a:lnTo>
                  <a:pt x="539" y="150"/>
                </a:lnTo>
                <a:lnTo>
                  <a:pt x="539" y="150"/>
                </a:lnTo>
                <a:lnTo>
                  <a:pt x="539" y="150"/>
                </a:lnTo>
                <a:lnTo>
                  <a:pt x="540" y="150"/>
                </a:lnTo>
                <a:lnTo>
                  <a:pt x="540" y="150"/>
                </a:lnTo>
                <a:lnTo>
                  <a:pt x="540" y="150"/>
                </a:lnTo>
                <a:lnTo>
                  <a:pt x="540" y="150"/>
                </a:lnTo>
                <a:lnTo>
                  <a:pt x="540" y="150"/>
                </a:lnTo>
                <a:lnTo>
                  <a:pt x="541" y="150"/>
                </a:lnTo>
                <a:lnTo>
                  <a:pt x="541" y="150"/>
                </a:lnTo>
                <a:lnTo>
                  <a:pt x="541" y="150"/>
                </a:lnTo>
                <a:lnTo>
                  <a:pt x="541" y="150"/>
                </a:lnTo>
                <a:lnTo>
                  <a:pt x="541" y="150"/>
                </a:lnTo>
                <a:lnTo>
                  <a:pt x="542" y="151"/>
                </a:lnTo>
                <a:lnTo>
                  <a:pt x="542" y="151"/>
                </a:lnTo>
                <a:lnTo>
                  <a:pt x="542" y="151"/>
                </a:lnTo>
                <a:lnTo>
                  <a:pt x="542" y="151"/>
                </a:lnTo>
                <a:lnTo>
                  <a:pt x="542" y="151"/>
                </a:lnTo>
                <a:lnTo>
                  <a:pt x="542" y="151"/>
                </a:lnTo>
                <a:lnTo>
                  <a:pt x="543" y="151"/>
                </a:lnTo>
                <a:lnTo>
                  <a:pt x="543" y="151"/>
                </a:lnTo>
                <a:lnTo>
                  <a:pt x="543" y="151"/>
                </a:lnTo>
                <a:lnTo>
                  <a:pt x="543" y="151"/>
                </a:lnTo>
                <a:lnTo>
                  <a:pt x="543" y="151"/>
                </a:lnTo>
                <a:lnTo>
                  <a:pt x="544" y="152"/>
                </a:lnTo>
                <a:lnTo>
                  <a:pt x="544" y="152"/>
                </a:lnTo>
                <a:lnTo>
                  <a:pt x="544" y="152"/>
                </a:lnTo>
                <a:lnTo>
                  <a:pt x="544" y="152"/>
                </a:lnTo>
                <a:lnTo>
                  <a:pt x="544" y="152"/>
                </a:lnTo>
                <a:lnTo>
                  <a:pt x="544" y="152"/>
                </a:lnTo>
                <a:lnTo>
                  <a:pt x="546" y="152"/>
                </a:lnTo>
                <a:lnTo>
                  <a:pt x="546" y="152"/>
                </a:lnTo>
                <a:lnTo>
                  <a:pt x="546" y="152"/>
                </a:lnTo>
                <a:lnTo>
                  <a:pt x="546" y="152"/>
                </a:lnTo>
                <a:lnTo>
                  <a:pt x="546" y="153"/>
                </a:lnTo>
                <a:lnTo>
                  <a:pt x="546" y="153"/>
                </a:lnTo>
                <a:lnTo>
                  <a:pt x="547" y="153"/>
                </a:lnTo>
                <a:lnTo>
                  <a:pt x="547" y="153"/>
                </a:lnTo>
                <a:lnTo>
                  <a:pt x="547" y="153"/>
                </a:lnTo>
                <a:lnTo>
                  <a:pt x="547" y="153"/>
                </a:lnTo>
                <a:lnTo>
                  <a:pt x="547" y="153"/>
                </a:lnTo>
                <a:lnTo>
                  <a:pt x="547" y="153"/>
                </a:lnTo>
                <a:lnTo>
                  <a:pt x="548" y="153"/>
                </a:lnTo>
                <a:lnTo>
                  <a:pt x="548" y="154"/>
                </a:lnTo>
                <a:lnTo>
                  <a:pt x="548" y="154"/>
                </a:lnTo>
                <a:lnTo>
                  <a:pt x="548" y="154"/>
                </a:lnTo>
                <a:lnTo>
                  <a:pt x="548" y="154"/>
                </a:lnTo>
                <a:lnTo>
                  <a:pt x="548" y="154"/>
                </a:lnTo>
                <a:lnTo>
                  <a:pt x="549" y="154"/>
                </a:lnTo>
                <a:lnTo>
                  <a:pt x="549" y="154"/>
                </a:lnTo>
                <a:lnTo>
                  <a:pt x="549" y="154"/>
                </a:lnTo>
                <a:lnTo>
                  <a:pt x="549" y="154"/>
                </a:lnTo>
                <a:lnTo>
                  <a:pt x="549" y="156"/>
                </a:lnTo>
                <a:lnTo>
                  <a:pt x="549" y="156"/>
                </a:lnTo>
                <a:lnTo>
                  <a:pt x="550" y="156"/>
                </a:lnTo>
                <a:lnTo>
                  <a:pt x="550" y="156"/>
                </a:lnTo>
                <a:lnTo>
                  <a:pt x="550" y="156"/>
                </a:lnTo>
                <a:lnTo>
                  <a:pt x="550" y="156"/>
                </a:lnTo>
                <a:lnTo>
                  <a:pt x="550" y="156"/>
                </a:lnTo>
                <a:lnTo>
                  <a:pt x="550" y="156"/>
                </a:lnTo>
                <a:lnTo>
                  <a:pt x="550" y="157"/>
                </a:lnTo>
                <a:lnTo>
                  <a:pt x="551" y="157"/>
                </a:lnTo>
                <a:lnTo>
                  <a:pt x="551" y="157"/>
                </a:lnTo>
                <a:lnTo>
                  <a:pt x="551" y="157"/>
                </a:lnTo>
                <a:lnTo>
                  <a:pt x="551" y="157"/>
                </a:lnTo>
                <a:lnTo>
                  <a:pt x="551" y="157"/>
                </a:lnTo>
                <a:lnTo>
                  <a:pt x="551" y="157"/>
                </a:lnTo>
                <a:lnTo>
                  <a:pt x="552" y="158"/>
                </a:lnTo>
                <a:lnTo>
                  <a:pt x="552" y="158"/>
                </a:lnTo>
                <a:lnTo>
                  <a:pt x="552" y="158"/>
                </a:lnTo>
                <a:lnTo>
                  <a:pt x="552" y="158"/>
                </a:lnTo>
                <a:lnTo>
                  <a:pt x="552" y="158"/>
                </a:lnTo>
                <a:lnTo>
                  <a:pt x="552" y="158"/>
                </a:lnTo>
                <a:lnTo>
                  <a:pt x="552" y="158"/>
                </a:lnTo>
                <a:lnTo>
                  <a:pt x="553" y="159"/>
                </a:lnTo>
                <a:lnTo>
                  <a:pt x="553" y="159"/>
                </a:lnTo>
                <a:lnTo>
                  <a:pt x="553" y="159"/>
                </a:lnTo>
                <a:lnTo>
                  <a:pt x="553" y="159"/>
                </a:lnTo>
                <a:lnTo>
                  <a:pt x="553" y="159"/>
                </a:lnTo>
                <a:lnTo>
                  <a:pt x="553" y="159"/>
                </a:lnTo>
                <a:lnTo>
                  <a:pt x="553" y="159"/>
                </a:lnTo>
                <a:lnTo>
                  <a:pt x="555" y="160"/>
                </a:lnTo>
                <a:lnTo>
                  <a:pt x="555" y="160"/>
                </a:lnTo>
                <a:lnTo>
                  <a:pt x="555" y="160"/>
                </a:lnTo>
                <a:lnTo>
                  <a:pt x="555" y="160"/>
                </a:lnTo>
                <a:lnTo>
                  <a:pt x="555" y="160"/>
                </a:lnTo>
                <a:lnTo>
                  <a:pt x="555" y="160"/>
                </a:lnTo>
                <a:lnTo>
                  <a:pt x="555" y="160"/>
                </a:lnTo>
                <a:lnTo>
                  <a:pt x="555" y="161"/>
                </a:lnTo>
                <a:lnTo>
                  <a:pt x="556" y="161"/>
                </a:lnTo>
                <a:lnTo>
                  <a:pt x="556" y="161"/>
                </a:lnTo>
                <a:lnTo>
                  <a:pt x="556" y="161"/>
                </a:lnTo>
                <a:lnTo>
                  <a:pt x="556" y="161"/>
                </a:lnTo>
                <a:lnTo>
                  <a:pt x="556" y="161"/>
                </a:lnTo>
                <a:lnTo>
                  <a:pt x="556" y="162"/>
                </a:lnTo>
                <a:lnTo>
                  <a:pt x="556" y="162"/>
                </a:lnTo>
                <a:lnTo>
                  <a:pt x="556" y="162"/>
                </a:lnTo>
                <a:lnTo>
                  <a:pt x="557" y="162"/>
                </a:lnTo>
                <a:lnTo>
                  <a:pt x="557" y="162"/>
                </a:lnTo>
                <a:lnTo>
                  <a:pt x="557" y="162"/>
                </a:lnTo>
                <a:lnTo>
                  <a:pt x="557" y="163"/>
                </a:lnTo>
                <a:lnTo>
                  <a:pt x="557" y="163"/>
                </a:lnTo>
                <a:lnTo>
                  <a:pt x="557" y="163"/>
                </a:lnTo>
                <a:lnTo>
                  <a:pt x="557" y="163"/>
                </a:lnTo>
                <a:lnTo>
                  <a:pt x="557" y="163"/>
                </a:lnTo>
                <a:lnTo>
                  <a:pt x="557" y="163"/>
                </a:lnTo>
                <a:lnTo>
                  <a:pt x="558" y="163"/>
                </a:lnTo>
                <a:lnTo>
                  <a:pt x="558" y="165"/>
                </a:lnTo>
                <a:lnTo>
                  <a:pt x="558" y="165"/>
                </a:lnTo>
                <a:lnTo>
                  <a:pt x="558" y="165"/>
                </a:lnTo>
                <a:lnTo>
                  <a:pt x="558" y="165"/>
                </a:lnTo>
                <a:lnTo>
                  <a:pt x="558" y="165"/>
                </a:lnTo>
                <a:lnTo>
                  <a:pt x="558" y="166"/>
                </a:lnTo>
                <a:lnTo>
                  <a:pt x="558" y="166"/>
                </a:lnTo>
                <a:lnTo>
                  <a:pt x="558" y="166"/>
                </a:lnTo>
                <a:lnTo>
                  <a:pt x="559" y="166"/>
                </a:lnTo>
                <a:lnTo>
                  <a:pt x="559" y="166"/>
                </a:lnTo>
                <a:lnTo>
                  <a:pt x="559" y="166"/>
                </a:lnTo>
                <a:lnTo>
                  <a:pt x="559" y="167"/>
                </a:lnTo>
                <a:lnTo>
                  <a:pt x="559" y="167"/>
                </a:lnTo>
                <a:lnTo>
                  <a:pt x="559" y="167"/>
                </a:lnTo>
                <a:lnTo>
                  <a:pt x="559" y="167"/>
                </a:lnTo>
                <a:lnTo>
                  <a:pt x="559" y="167"/>
                </a:lnTo>
                <a:lnTo>
                  <a:pt x="559" y="167"/>
                </a:lnTo>
                <a:lnTo>
                  <a:pt x="559" y="168"/>
                </a:lnTo>
                <a:lnTo>
                  <a:pt x="560" y="168"/>
                </a:lnTo>
                <a:lnTo>
                  <a:pt x="560" y="168"/>
                </a:lnTo>
                <a:lnTo>
                  <a:pt x="560" y="168"/>
                </a:lnTo>
                <a:lnTo>
                  <a:pt x="560" y="168"/>
                </a:lnTo>
                <a:lnTo>
                  <a:pt x="560" y="169"/>
                </a:lnTo>
                <a:lnTo>
                  <a:pt x="560" y="169"/>
                </a:lnTo>
                <a:lnTo>
                  <a:pt x="560" y="169"/>
                </a:lnTo>
                <a:lnTo>
                  <a:pt x="560" y="169"/>
                </a:lnTo>
                <a:lnTo>
                  <a:pt x="560" y="169"/>
                </a:lnTo>
                <a:lnTo>
                  <a:pt x="560" y="169"/>
                </a:lnTo>
                <a:lnTo>
                  <a:pt x="560" y="170"/>
                </a:lnTo>
                <a:lnTo>
                  <a:pt x="560" y="170"/>
                </a:lnTo>
                <a:lnTo>
                  <a:pt x="561" y="170"/>
                </a:lnTo>
                <a:lnTo>
                  <a:pt x="561" y="170"/>
                </a:lnTo>
                <a:lnTo>
                  <a:pt x="561" y="170"/>
                </a:lnTo>
                <a:lnTo>
                  <a:pt x="561" y="171"/>
                </a:lnTo>
                <a:lnTo>
                  <a:pt x="561" y="171"/>
                </a:lnTo>
                <a:lnTo>
                  <a:pt x="561" y="171"/>
                </a:lnTo>
                <a:lnTo>
                  <a:pt x="561" y="171"/>
                </a:lnTo>
                <a:lnTo>
                  <a:pt x="561" y="171"/>
                </a:lnTo>
                <a:lnTo>
                  <a:pt x="561" y="173"/>
                </a:lnTo>
                <a:lnTo>
                  <a:pt x="561" y="173"/>
                </a:lnTo>
                <a:lnTo>
                  <a:pt x="561" y="173"/>
                </a:lnTo>
                <a:lnTo>
                  <a:pt x="561" y="173"/>
                </a:lnTo>
                <a:lnTo>
                  <a:pt x="561" y="173"/>
                </a:lnTo>
                <a:lnTo>
                  <a:pt x="562" y="173"/>
                </a:lnTo>
                <a:lnTo>
                  <a:pt x="562" y="174"/>
                </a:lnTo>
                <a:lnTo>
                  <a:pt x="562" y="174"/>
                </a:lnTo>
                <a:lnTo>
                  <a:pt x="562" y="174"/>
                </a:lnTo>
                <a:lnTo>
                  <a:pt x="562" y="174"/>
                </a:lnTo>
                <a:lnTo>
                  <a:pt x="562" y="174"/>
                </a:lnTo>
                <a:lnTo>
                  <a:pt x="562" y="175"/>
                </a:lnTo>
                <a:lnTo>
                  <a:pt x="562" y="175"/>
                </a:lnTo>
                <a:lnTo>
                  <a:pt x="562" y="175"/>
                </a:lnTo>
                <a:lnTo>
                  <a:pt x="562" y="175"/>
                </a:lnTo>
                <a:lnTo>
                  <a:pt x="562" y="175"/>
                </a:lnTo>
                <a:lnTo>
                  <a:pt x="562" y="176"/>
                </a:lnTo>
                <a:lnTo>
                  <a:pt x="562" y="176"/>
                </a:lnTo>
                <a:lnTo>
                  <a:pt x="562" y="176"/>
                </a:lnTo>
                <a:lnTo>
                  <a:pt x="562" y="176"/>
                </a:lnTo>
                <a:lnTo>
                  <a:pt x="562" y="176"/>
                </a:lnTo>
                <a:lnTo>
                  <a:pt x="562" y="177"/>
                </a:lnTo>
                <a:lnTo>
                  <a:pt x="562" y="177"/>
                </a:lnTo>
                <a:lnTo>
                  <a:pt x="562" y="177"/>
                </a:lnTo>
                <a:lnTo>
                  <a:pt x="564" y="177"/>
                </a:lnTo>
                <a:lnTo>
                  <a:pt x="564" y="177"/>
                </a:lnTo>
                <a:lnTo>
                  <a:pt x="564" y="178"/>
                </a:lnTo>
                <a:lnTo>
                  <a:pt x="564" y="178"/>
                </a:lnTo>
                <a:lnTo>
                  <a:pt x="564" y="178"/>
                </a:lnTo>
                <a:lnTo>
                  <a:pt x="564" y="178"/>
                </a:lnTo>
                <a:lnTo>
                  <a:pt x="564" y="179"/>
                </a:lnTo>
                <a:lnTo>
                  <a:pt x="564" y="179"/>
                </a:lnTo>
                <a:lnTo>
                  <a:pt x="564" y="179"/>
                </a:lnTo>
                <a:lnTo>
                  <a:pt x="564" y="179"/>
                </a:lnTo>
                <a:lnTo>
                  <a:pt x="564" y="179"/>
                </a:lnTo>
                <a:lnTo>
                  <a:pt x="564" y="180"/>
                </a:lnTo>
                <a:lnTo>
                  <a:pt x="564" y="180"/>
                </a:lnTo>
                <a:lnTo>
                  <a:pt x="564" y="180"/>
                </a:lnTo>
                <a:lnTo>
                  <a:pt x="564" y="180"/>
                </a:lnTo>
                <a:lnTo>
                  <a:pt x="564" y="180"/>
                </a:lnTo>
                <a:lnTo>
                  <a:pt x="564" y="182"/>
                </a:lnTo>
                <a:lnTo>
                  <a:pt x="564" y="182"/>
                </a:lnTo>
                <a:lnTo>
                  <a:pt x="564" y="182"/>
                </a:lnTo>
                <a:lnTo>
                  <a:pt x="564" y="182"/>
                </a:lnTo>
                <a:lnTo>
                  <a:pt x="564" y="182"/>
                </a:lnTo>
                <a:lnTo>
                  <a:pt x="564" y="183"/>
                </a:lnTo>
                <a:lnTo>
                  <a:pt x="564" y="183"/>
                </a:lnTo>
                <a:lnTo>
                  <a:pt x="564" y="183"/>
                </a:lnTo>
                <a:lnTo>
                  <a:pt x="564" y="183"/>
                </a:lnTo>
                <a:lnTo>
                  <a:pt x="564" y="184"/>
                </a:lnTo>
                <a:lnTo>
                  <a:pt x="564" y="184"/>
                </a:lnTo>
                <a:lnTo>
                  <a:pt x="564" y="184"/>
                </a:lnTo>
                <a:lnTo>
                  <a:pt x="564" y="184"/>
                </a:lnTo>
                <a:lnTo>
                  <a:pt x="564" y="184"/>
                </a:lnTo>
                <a:lnTo>
                  <a:pt x="564" y="185"/>
                </a:lnTo>
                <a:lnTo>
                  <a:pt x="564" y="185"/>
                </a:lnTo>
                <a:lnTo>
                  <a:pt x="564" y="185"/>
                </a:lnTo>
                <a:lnTo>
                  <a:pt x="564" y="185"/>
                </a:lnTo>
                <a:lnTo>
                  <a:pt x="564" y="185"/>
                </a:lnTo>
                <a:lnTo>
                  <a:pt x="564" y="186"/>
                </a:lnTo>
                <a:lnTo>
                  <a:pt x="564" y="186"/>
                </a:lnTo>
                <a:lnTo>
                  <a:pt x="564" y="186"/>
                </a:lnTo>
                <a:lnTo>
                  <a:pt x="564" y="186"/>
                </a:lnTo>
                <a:lnTo>
                  <a:pt x="564" y="187"/>
                </a:lnTo>
                <a:lnTo>
                  <a:pt x="564" y="187"/>
                </a:lnTo>
                <a:lnTo>
                  <a:pt x="564" y="187"/>
                </a:lnTo>
                <a:lnTo>
                  <a:pt x="564" y="187"/>
                </a:lnTo>
                <a:lnTo>
                  <a:pt x="564" y="187"/>
                </a:lnTo>
                <a:lnTo>
                  <a:pt x="564" y="188"/>
                </a:lnTo>
                <a:lnTo>
                  <a:pt x="564" y="188"/>
                </a:lnTo>
                <a:lnTo>
                  <a:pt x="564" y="188"/>
                </a:lnTo>
                <a:lnTo>
                  <a:pt x="564" y="188"/>
                </a:lnTo>
                <a:lnTo>
                  <a:pt x="564" y="188"/>
                </a:lnTo>
                <a:lnTo>
                  <a:pt x="564" y="189"/>
                </a:lnTo>
                <a:lnTo>
                  <a:pt x="564" y="189"/>
                </a:lnTo>
                <a:lnTo>
                  <a:pt x="564" y="189"/>
                </a:lnTo>
                <a:lnTo>
                  <a:pt x="564" y="189"/>
                </a:lnTo>
                <a:lnTo>
                  <a:pt x="564" y="189"/>
                </a:lnTo>
                <a:lnTo>
                  <a:pt x="564" y="191"/>
                </a:lnTo>
                <a:lnTo>
                  <a:pt x="564" y="191"/>
                </a:lnTo>
                <a:lnTo>
                  <a:pt x="564" y="191"/>
                </a:lnTo>
                <a:lnTo>
                  <a:pt x="564" y="191"/>
                </a:lnTo>
                <a:lnTo>
                  <a:pt x="564" y="191"/>
                </a:lnTo>
                <a:lnTo>
                  <a:pt x="564" y="192"/>
                </a:lnTo>
                <a:lnTo>
                  <a:pt x="564" y="192"/>
                </a:lnTo>
                <a:lnTo>
                  <a:pt x="564" y="192"/>
                </a:lnTo>
                <a:lnTo>
                  <a:pt x="564" y="192"/>
                </a:lnTo>
                <a:lnTo>
                  <a:pt x="564" y="193"/>
                </a:lnTo>
                <a:lnTo>
                  <a:pt x="564" y="193"/>
                </a:lnTo>
                <a:lnTo>
                  <a:pt x="562" y="193"/>
                </a:lnTo>
                <a:lnTo>
                  <a:pt x="562" y="193"/>
                </a:lnTo>
                <a:lnTo>
                  <a:pt x="562" y="193"/>
                </a:lnTo>
                <a:lnTo>
                  <a:pt x="562" y="194"/>
                </a:lnTo>
                <a:lnTo>
                  <a:pt x="562" y="194"/>
                </a:lnTo>
                <a:lnTo>
                  <a:pt x="562" y="194"/>
                </a:lnTo>
                <a:lnTo>
                  <a:pt x="562" y="194"/>
                </a:lnTo>
                <a:lnTo>
                  <a:pt x="562" y="194"/>
                </a:lnTo>
                <a:lnTo>
                  <a:pt x="562" y="195"/>
                </a:lnTo>
                <a:lnTo>
                  <a:pt x="562" y="195"/>
                </a:lnTo>
                <a:lnTo>
                  <a:pt x="562" y="195"/>
                </a:lnTo>
                <a:lnTo>
                  <a:pt x="562" y="195"/>
                </a:lnTo>
                <a:lnTo>
                  <a:pt x="562" y="195"/>
                </a:lnTo>
                <a:lnTo>
                  <a:pt x="562" y="196"/>
                </a:lnTo>
                <a:lnTo>
                  <a:pt x="562" y="196"/>
                </a:lnTo>
                <a:lnTo>
                  <a:pt x="562" y="196"/>
                </a:lnTo>
                <a:lnTo>
                  <a:pt x="562" y="196"/>
                </a:lnTo>
                <a:lnTo>
                  <a:pt x="562" y="196"/>
                </a:lnTo>
                <a:lnTo>
                  <a:pt x="562" y="197"/>
                </a:lnTo>
                <a:lnTo>
                  <a:pt x="561" y="197"/>
                </a:lnTo>
                <a:lnTo>
                  <a:pt x="561" y="197"/>
                </a:lnTo>
                <a:lnTo>
                  <a:pt x="561" y="197"/>
                </a:lnTo>
                <a:lnTo>
                  <a:pt x="561" y="197"/>
                </a:lnTo>
                <a:lnTo>
                  <a:pt x="561" y="197"/>
                </a:lnTo>
                <a:lnTo>
                  <a:pt x="561" y="198"/>
                </a:lnTo>
                <a:lnTo>
                  <a:pt x="561" y="198"/>
                </a:lnTo>
                <a:lnTo>
                  <a:pt x="561" y="198"/>
                </a:lnTo>
                <a:lnTo>
                  <a:pt x="561" y="198"/>
                </a:lnTo>
                <a:lnTo>
                  <a:pt x="561" y="198"/>
                </a:lnTo>
                <a:lnTo>
                  <a:pt x="561" y="200"/>
                </a:lnTo>
                <a:lnTo>
                  <a:pt x="561" y="200"/>
                </a:lnTo>
                <a:lnTo>
                  <a:pt x="561" y="200"/>
                </a:lnTo>
                <a:lnTo>
                  <a:pt x="560" y="200"/>
                </a:lnTo>
                <a:lnTo>
                  <a:pt x="560" y="200"/>
                </a:lnTo>
                <a:lnTo>
                  <a:pt x="560" y="201"/>
                </a:lnTo>
                <a:lnTo>
                  <a:pt x="560" y="201"/>
                </a:lnTo>
                <a:lnTo>
                  <a:pt x="560" y="201"/>
                </a:lnTo>
                <a:lnTo>
                  <a:pt x="560" y="201"/>
                </a:lnTo>
                <a:lnTo>
                  <a:pt x="560" y="201"/>
                </a:lnTo>
                <a:lnTo>
                  <a:pt x="560" y="201"/>
                </a:lnTo>
                <a:lnTo>
                  <a:pt x="560" y="202"/>
                </a:lnTo>
                <a:lnTo>
                  <a:pt x="560" y="202"/>
                </a:lnTo>
                <a:lnTo>
                  <a:pt x="560" y="202"/>
                </a:lnTo>
                <a:lnTo>
                  <a:pt x="560" y="202"/>
                </a:lnTo>
                <a:lnTo>
                  <a:pt x="559" y="202"/>
                </a:lnTo>
                <a:lnTo>
                  <a:pt x="559" y="203"/>
                </a:lnTo>
                <a:lnTo>
                  <a:pt x="559" y="203"/>
                </a:lnTo>
                <a:lnTo>
                  <a:pt x="559" y="203"/>
                </a:lnTo>
                <a:lnTo>
                  <a:pt x="559" y="203"/>
                </a:lnTo>
                <a:lnTo>
                  <a:pt x="559" y="203"/>
                </a:lnTo>
                <a:lnTo>
                  <a:pt x="559" y="203"/>
                </a:lnTo>
                <a:lnTo>
                  <a:pt x="559" y="204"/>
                </a:lnTo>
                <a:lnTo>
                  <a:pt x="559" y="204"/>
                </a:lnTo>
                <a:lnTo>
                  <a:pt x="559" y="204"/>
                </a:lnTo>
                <a:lnTo>
                  <a:pt x="558" y="204"/>
                </a:lnTo>
                <a:lnTo>
                  <a:pt x="558" y="204"/>
                </a:lnTo>
                <a:lnTo>
                  <a:pt x="558" y="204"/>
                </a:lnTo>
                <a:lnTo>
                  <a:pt x="558" y="205"/>
                </a:lnTo>
                <a:lnTo>
                  <a:pt x="558" y="205"/>
                </a:lnTo>
                <a:lnTo>
                  <a:pt x="558" y="205"/>
                </a:lnTo>
                <a:lnTo>
                  <a:pt x="558" y="205"/>
                </a:lnTo>
                <a:lnTo>
                  <a:pt x="558" y="205"/>
                </a:lnTo>
                <a:lnTo>
                  <a:pt x="558" y="206"/>
                </a:lnTo>
                <a:lnTo>
                  <a:pt x="557" y="206"/>
                </a:lnTo>
                <a:lnTo>
                  <a:pt x="557" y="206"/>
                </a:lnTo>
                <a:lnTo>
                  <a:pt x="557" y="206"/>
                </a:lnTo>
                <a:lnTo>
                  <a:pt x="557" y="206"/>
                </a:lnTo>
                <a:lnTo>
                  <a:pt x="557" y="206"/>
                </a:lnTo>
                <a:lnTo>
                  <a:pt x="557" y="206"/>
                </a:lnTo>
                <a:lnTo>
                  <a:pt x="557" y="207"/>
                </a:lnTo>
                <a:lnTo>
                  <a:pt x="557" y="207"/>
                </a:lnTo>
                <a:lnTo>
                  <a:pt x="557" y="207"/>
                </a:lnTo>
                <a:lnTo>
                  <a:pt x="556" y="207"/>
                </a:lnTo>
                <a:lnTo>
                  <a:pt x="556" y="207"/>
                </a:lnTo>
                <a:lnTo>
                  <a:pt x="556" y="207"/>
                </a:lnTo>
                <a:lnTo>
                  <a:pt x="556" y="209"/>
                </a:lnTo>
                <a:lnTo>
                  <a:pt x="556" y="209"/>
                </a:lnTo>
                <a:lnTo>
                  <a:pt x="556" y="209"/>
                </a:lnTo>
                <a:lnTo>
                  <a:pt x="556" y="209"/>
                </a:lnTo>
                <a:lnTo>
                  <a:pt x="556" y="209"/>
                </a:lnTo>
                <a:lnTo>
                  <a:pt x="555" y="209"/>
                </a:lnTo>
                <a:lnTo>
                  <a:pt x="555" y="210"/>
                </a:lnTo>
                <a:lnTo>
                  <a:pt x="555" y="210"/>
                </a:lnTo>
                <a:lnTo>
                  <a:pt x="555" y="210"/>
                </a:lnTo>
                <a:lnTo>
                  <a:pt x="555" y="210"/>
                </a:lnTo>
                <a:lnTo>
                  <a:pt x="555" y="210"/>
                </a:lnTo>
                <a:lnTo>
                  <a:pt x="555" y="210"/>
                </a:lnTo>
                <a:lnTo>
                  <a:pt x="555" y="210"/>
                </a:lnTo>
                <a:lnTo>
                  <a:pt x="553" y="211"/>
                </a:lnTo>
                <a:lnTo>
                  <a:pt x="553" y="211"/>
                </a:lnTo>
                <a:lnTo>
                  <a:pt x="553" y="211"/>
                </a:lnTo>
                <a:lnTo>
                  <a:pt x="553" y="211"/>
                </a:lnTo>
                <a:lnTo>
                  <a:pt x="553" y="211"/>
                </a:lnTo>
                <a:lnTo>
                  <a:pt x="553" y="211"/>
                </a:lnTo>
                <a:lnTo>
                  <a:pt x="553" y="211"/>
                </a:lnTo>
                <a:lnTo>
                  <a:pt x="552" y="212"/>
                </a:lnTo>
                <a:lnTo>
                  <a:pt x="552" y="212"/>
                </a:lnTo>
                <a:lnTo>
                  <a:pt x="552" y="212"/>
                </a:lnTo>
                <a:lnTo>
                  <a:pt x="552" y="212"/>
                </a:lnTo>
                <a:lnTo>
                  <a:pt x="552" y="212"/>
                </a:lnTo>
                <a:lnTo>
                  <a:pt x="552" y="212"/>
                </a:lnTo>
                <a:lnTo>
                  <a:pt x="552" y="212"/>
                </a:lnTo>
                <a:lnTo>
                  <a:pt x="551" y="213"/>
                </a:lnTo>
                <a:lnTo>
                  <a:pt x="551" y="213"/>
                </a:lnTo>
                <a:lnTo>
                  <a:pt x="551" y="213"/>
                </a:lnTo>
                <a:lnTo>
                  <a:pt x="551" y="213"/>
                </a:lnTo>
                <a:lnTo>
                  <a:pt x="551" y="213"/>
                </a:lnTo>
                <a:lnTo>
                  <a:pt x="551" y="213"/>
                </a:lnTo>
                <a:lnTo>
                  <a:pt x="550" y="213"/>
                </a:lnTo>
                <a:lnTo>
                  <a:pt x="550" y="214"/>
                </a:lnTo>
                <a:lnTo>
                  <a:pt x="550" y="214"/>
                </a:lnTo>
                <a:lnTo>
                  <a:pt x="550" y="214"/>
                </a:lnTo>
                <a:lnTo>
                  <a:pt x="550" y="214"/>
                </a:lnTo>
                <a:lnTo>
                  <a:pt x="550" y="214"/>
                </a:lnTo>
                <a:lnTo>
                  <a:pt x="550" y="214"/>
                </a:lnTo>
                <a:lnTo>
                  <a:pt x="549" y="214"/>
                </a:lnTo>
                <a:lnTo>
                  <a:pt x="549" y="214"/>
                </a:lnTo>
                <a:lnTo>
                  <a:pt x="549" y="215"/>
                </a:lnTo>
                <a:lnTo>
                  <a:pt x="549" y="215"/>
                </a:lnTo>
                <a:lnTo>
                  <a:pt x="549" y="215"/>
                </a:lnTo>
                <a:lnTo>
                  <a:pt x="549" y="215"/>
                </a:lnTo>
                <a:lnTo>
                  <a:pt x="548" y="215"/>
                </a:lnTo>
                <a:lnTo>
                  <a:pt x="548" y="215"/>
                </a:lnTo>
                <a:lnTo>
                  <a:pt x="548" y="215"/>
                </a:lnTo>
                <a:lnTo>
                  <a:pt x="548" y="215"/>
                </a:lnTo>
                <a:lnTo>
                  <a:pt x="548" y="215"/>
                </a:lnTo>
                <a:lnTo>
                  <a:pt x="548" y="216"/>
                </a:lnTo>
                <a:lnTo>
                  <a:pt x="547" y="216"/>
                </a:lnTo>
                <a:lnTo>
                  <a:pt x="547" y="216"/>
                </a:lnTo>
                <a:lnTo>
                  <a:pt x="547" y="216"/>
                </a:lnTo>
                <a:lnTo>
                  <a:pt x="547" y="216"/>
                </a:lnTo>
                <a:lnTo>
                  <a:pt x="547" y="216"/>
                </a:lnTo>
                <a:lnTo>
                  <a:pt x="547" y="216"/>
                </a:lnTo>
                <a:lnTo>
                  <a:pt x="546" y="216"/>
                </a:lnTo>
                <a:lnTo>
                  <a:pt x="546" y="216"/>
                </a:lnTo>
                <a:lnTo>
                  <a:pt x="546" y="218"/>
                </a:lnTo>
                <a:lnTo>
                  <a:pt x="546" y="218"/>
                </a:lnTo>
                <a:lnTo>
                  <a:pt x="546" y="218"/>
                </a:lnTo>
                <a:lnTo>
                  <a:pt x="546" y="218"/>
                </a:lnTo>
                <a:lnTo>
                  <a:pt x="544" y="218"/>
                </a:lnTo>
                <a:lnTo>
                  <a:pt x="544" y="218"/>
                </a:lnTo>
                <a:lnTo>
                  <a:pt x="544" y="218"/>
                </a:lnTo>
                <a:lnTo>
                  <a:pt x="544" y="218"/>
                </a:lnTo>
                <a:lnTo>
                  <a:pt x="544" y="218"/>
                </a:lnTo>
                <a:lnTo>
                  <a:pt x="544" y="218"/>
                </a:lnTo>
                <a:lnTo>
                  <a:pt x="543" y="219"/>
                </a:lnTo>
                <a:lnTo>
                  <a:pt x="543" y="219"/>
                </a:lnTo>
                <a:lnTo>
                  <a:pt x="543" y="219"/>
                </a:lnTo>
                <a:lnTo>
                  <a:pt x="543" y="219"/>
                </a:lnTo>
                <a:lnTo>
                  <a:pt x="543" y="219"/>
                </a:lnTo>
                <a:lnTo>
                  <a:pt x="542" y="219"/>
                </a:lnTo>
                <a:lnTo>
                  <a:pt x="542" y="219"/>
                </a:lnTo>
                <a:lnTo>
                  <a:pt x="542" y="219"/>
                </a:lnTo>
                <a:lnTo>
                  <a:pt x="542" y="219"/>
                </a:lnTo>
                <a:lnTo>
                  <a:pt x="542" y="219"/>
                </a:lnTo>
                <a:lnTo>
                  <a:pt x="542" y="219"/>
                </a:lnTo>
                <a:lnTo>
                  <a:pt x="541" y="220"/>
                </a:lnTo>
                <a:lnTo>
                  <a:pt x="541" y="220"/>
                </a:lnTo>
                <a:lnTo>
                  <a:pt x="541" y="220"/>
                </a:lnTo>
                <a:lnTo>
                  <a:pt x="541" y="220"/>
                </a:lnTo>
                <a:lnTo>
                  <a:pt x="541" y="220"/>
                </a:lnTo>
                <a:lnTo>
                  <a:pt x="540" y="220"/>
                </a:lnTo>
                <a:lnTo>
                  <a:pt x="540" y="220"/>
                </a:lnTo>
                <a:lnTo>
                  <a:pt x="540" y="220"/>
                </a:lnTo>
                <a:lnTo>
                  <a:pt x="540" y="220"/>
                </a:lnTo>
                <a:lnTo>
                  <a:pt x="540" y="220"/>
                </a:lnTo>
                <a:lnTo>
                  <a:pt x="539" y="220"/>
                </a:lnTo>
                <a:lnTo>
                  <a:pt x="539" y="220"/>
                </a:lnTo>
                <a:lnTo>
                  <a:pt x="539" y="220"/>
                </a:lnTo>
                <a:lnTo>
                  <a:pt x="539" y="221"/>
                </a:lnTo>
                <a:lnTo>
                  <a:pt x="539" y="221"/>
                </a:lnTo>
                <a:lnTo>
                  <a:pt x="538" y="221"/>
                </a:lnTo>
                <a:lnTo>
                  <a:pt x="538" y="221"/>
                </a:lnTo>
                <a:lnTo>
                  <a:pt x="538" y="221"/>
                </a:lnTo>
                <a:lnTo>
                  <a:pt x="538" y="221"/>
                </a:lnTo>
                <a:lnTo>
                  <a:pt x="538" y="221"/>
                </a:lnTo>
                <a:lnTo>
                  <a:pt x="538" y="221"/>
                </a:lnTo>
                <a:lnTo>
                  <a:pt x="537" y="221"/>
                </a:lnTo>
                <a:lnTo>
                  <a:pt x="537" y="221"/>
                </a:lnTo>
                <a:lnTo>
                  <a:pt x="537" y="221"/>
                </a:lnTo>
                <a:lnTo>
                  <a:pt x="537" y="221"/>
                </a:lnTo>
                <a:lnTo>
                  <a:pt x="537" y="221"/>
                </a:lnTo>
                <a:lnTo>
                  <a:pt x="535" y="221"/>
                </a:lnTo>
                <a:lnTo>
                  <a:pt x="535" y="221"/>
                </a:lnTo>
                <a:lnTo>
                  <a:pt x="535" y="221"/>
                </a:lnTo>
                <a:lnTo>
                  <a:pt x="535" y="221"/>
                </a:lnTo>
                <a:lnTo>
                  <a:pt x="535" y="221"/>
                </a:lnTo>
                <a:lnTo>
                  <a:pt x="534" y="222"/>
                </a:lnTo>
                <a:lnTo>
                  <a:pt x="534" y="222"/>
                </a:lnTo>
                <a:lnTo>
                  <a:pt x="534" y="222"/>
                </a:lnTo>
                <a:lnTo>
                  <a:pt x="534" y="222"/>
                </a:lnTo>
                <a:lnTo>
                  <a:pt x="534" y="222"/>
                </a:lnTo>
                <a:lnTo>
                  <a:pt x="533" y="222"/>
                </a:lnTo>
                <a:lnTo>
                  <a:pt x="533" y="222"/>
                </a:lnTo>
                <a:lnTo>
                  <a:pt x="533" y="222"/>
                </a:lnTo>
                <a:lnTo>
                  <a:pt x="533" y="222"/>
                </a:lnTo>
                <a:lnTo>
                  <a:pt x="532" y="222"/>
                </a:lnTo>
                <a:lnTo>
                  <a:pt x="532" y="222"/>
                </a:lnTo>
                <a:lnTo>
                  <a:pt x="532" y="222"/>
                </a:lnTo>
                <a:lnTo>
                  <a:pt x="532" y="222"/>
                </a:lnTo>
                <a:lnTo>
                  <a:pt x="532" y="222"/>
                </a:lnTo>
                <a:lnTo>
                  <a:pt x="531" y="222"/>
                </a:lnTo>
                <a:lnTo>
                  <a:pt x="531" y="222"/>
                </a:lnTo>
                <a:lnTo>
                  <a:pt x="531" y="222"/>
                </a:lnTo>
                <a:lnTo>
                  <a:pt x="531" y="222"/>
                </a:lnTo>
                <a:lnTo>
                  <a:pt x="531" y="222"/>
                </a:lnTo>
                <a:lnTo>
                  <a:pt x="530" y="222"/>
                </a:lnTo>
                <a:lnTo>
                  <a:pt x="530" y="222"/>
                </a:lnTo>
                <a:lnTo>
                  <a:pt x="530" y="222"/>
                </a:lnTo>
                <a:lnTo>
                  <a:pt x="530" y="222"/>
                </a:lnTo>
                <a:lnTo>
                  <a:pt x="530" y="222"/>
                </a:lnTo>
                <a:lnTo>
                  <a:pt x="529" y="222"/>
                </a:lnTo>
                <a:lnTo>
                  <a:pt x="529" y="222"/>
                </a:lnTo>
                <a:lnTo>
                  <a:pt x="529" y="222"/>
                </a:lnTo>
                <a:lnTo>
                  <a:pt x="529" y="222"/>
                </a:lnTo>
                <a:lnTo>
                  <a:pt x="529" y="222"/>
                </a:lnTo>
                <a:lnTo>
                  <a:pt x="528" y="222"/>
                </a:lnTo>
                <a:lnTo>
                  <a:pt x="528" y="222"/>
                </a:lnTo>
                <a:lnTo>
                  <a:pt x="528" y="222"/>
                </a:lnTo>
                <a:lnTo>
                  <a:pt x="528" y="222"/>
                </a:lnTo>
                <a:lnTo>
                  <a:pt x="526" y="222"/>
                </a:lnTo>
                <a:lnTo>
                  <a:pt x="526" y="222"/>
                </a:lnTo>
                <a:lnTo>
                  <a:pt x="526" y="222"/>
                </a:lnTo>
                <a:lnTo>
                  <a:pt x="526" y="222"/>
                </a:lnTo>
                <a:lnTo>
                  <a:pt x="526" y="222"/>
                </a:lnTo>
                <a:lnTo>
                  <a:pt x="525" y="222"/>
                </a:lnTo>
                <a:lnTo>
                  <a:pt x="525" y="222"/>
                </a:lnTo>
                <a:lnTo>
                  <a:pt x="525" y="222"/>
                </a:lnTo>
                <a:lnTo>
                  <a:pt x="525" y="222"/>
                </a:lnTo>
                <a:lnTo>
                  <a:pt x="525" y="222"/>
                </a:lnTo>
                <a:lnTo>
                  <a:pt x="524" y="222"/>
                </a:lnTo>
                <a:lnTo>
                  <a:pt x="524" y="222"/>
                </a:lnTo>
                <a:lnTo>
                  <a:pt x="524" y="222"/>
                </a:lnTo>
                <a:lnTo>
                  <a:pt x="524" y="222"/>
                </a:lnTo>
                <a:lnTo>
                  <a:pt x="523" y="222"/>
                </a:lnTo>
                <a:lnTo>
                  <a:pt x="523" y="222"/>
                </a:lnTo>
                <a:lnTo>
                  <a:pt x="523" y="222"/>
                </a:lnTo>
                <a:lnTo>
                  <a:pt x="523" y="222"/>
                </a:lnTo>
                <a:lnTo>
                  <a:pt x="523" y="222"/>
                </a:lnTo>
                <a:lnTo>
                  <a:pt x="522" y="222"/>
                </a:lnTo>
                <a:lnTo>
                  <a:pt x="522" y="222"/>
                </a:lnTo>
                <a:lnTo>
                  <a:pt x="522" y="222"/>
                </a:lnTo>
                <a:lnTo>
                  <a:pt x="522" y="222"/>
                </a:lnTo>
                <a:lnTo>
                  <a:pt x="522" y="222"/>
                </a:lnTo>
                <a:lnTo>
                  <a:pt x="521" y="222"/>
                </a:lnTo>
                <a:lnTo>
                  <a:pt x="521" y="222"/>
                </a:lnTo>
                <a:lnTo>
                  <a:pt x="521" y="222"/>
                </a:lnTo>
                <a:lnTo>
                  <a:pt x="521" y="222"/>
                </a:lnTo>
                <a:lnTo>
                  <a:pt x="521" y="222"/>
                </a:lnTo>
                <a:lnTo>
                  <a:pt x="520" y="222"/>
                </a:lnTo>
                <a:lnTo>
                  <a:pt x="520" y="222"/>
                </a:lnTo>
                <a:lnTo>
                  <a:pt x="520" y="222"/>
                </a:lnTo>
                <a:lnTo>
                  <a:pt x="520" y="222"/>
                </a:lnTo>
                <a:lnTo>
                  <a:pt x="519" y="222"/>
                </a:lnTo>
                <a:lnTo>
                  <a:pt x="519" y="222"/>
                </a:lnTo>
                <a:lnTo>
                  <a:pt x="519" y="222"/>
                </a:lnTo>
                <a:lnTo>
                  <a:pt x="519" y="222"/>
                </a:lnTo>
                <a:lnTo>
                  <a:pt x="519" y="222"/>
                </a:lnTo>
                <a:lnTo>
                  <a:pt x="517" y="222"/>
                </a:lnTo>
                <a:lnTo>
                  <a:pt x="517" y="222"/>
                </a:lnTo>
                <a:lnTo>
                  <a:pt x="517" y="221"/>
                </a:lnTo>
                <a:lnTo>
                  <a:pt x="517" y="221"/>
                </a:lnTo>
                <a:lnTo>
                  <a:pt x="517" y="221"/>
                </a:lnTo>
                <a:lnTo>
                  <a:pt x="516" y="221"/>
                </a:lnTo>
                <a:lnTo>
                  <a:pt x="516" y="221"/>
                </a:lnTo>
                <a:lnTo>
                  <a:pt x="516" y="221"/>
                </a:lnTo>
                <a:lnTo>
                  <a:pt x="516" y="221"/>
                </a:lnTo>
                <a:lnTo>
                  <a:pt x="516" y="221"/>
                </a:lnTo>
                <a:lnTo>
                  <a:pt x="515" y="221"/>
                </a:lnTo>
                <a:lnTo>
                  <a:pt x="515" y="221"/>
                </a:lnTo>
                <a:lnTo>
                  <a:pt x="515" y="221"/>
                </a:lnTo>
                <a:lnTo>
                  <a:pt x="515" y="221"/>
                </a:lnTo>
                <a:lnTo>
                  <a:pt x="515" y="221"/>
                </a:lnTo>
                <a:lnTo>
                  <a:pt x="514" y="221"/>
                </a:lnTo>
                <a:lnTo>
                  <a:pt x="514" y="221"/>
                </a:lnTo>
                <a:lnTo>
                  <a:pt x="514" y="221"/>
                </a:lnTo>
                <a:lnTo>
                  <a:pt x="514" y="221"/>
                </a:lnTo>
                <a:lnTo>
                  <a:pt x="514" y="221"/>
                </a:lnTo>
                <a:lnTo>
                  <a:pt x="514" y="220"/>
                </a:lnTo>
                <a:lnTo>
                  <a:pt x="513" y="220"/>
                </a:lnTo>
                <a:lnTo>
                  <a:pt x="513" y="220"/>
                </a:lnTo>
                <a:lnTo>
                  <a:pt x="513" y="220"/>
                </a:lnTo>
                <a:lnTo>
                  <a:pt x="513" y="220"/>
                </a:lnTo>
                <a:lnTo>
                  <a:pt x="513" y="220"/>
                </a:lnTo>
                <a:lnTo>
                  <a:pt x="512" y="220"/>
                </a:lnTo>
                <a:lnTo>
                  <a:pt x="512" y="220"/>
                </a:lnTo>
                <a:lnTo>
                  <a:pt x="512" y="220"/>
                </a:lnTo>
                <a:lnTo>
                  <a:pt x="512" y="220"/>
                </a:lnTo>
                <a:lnTo>
                  <a:pt x="512" y="220"/>
                </a:lnTo>
                <a:lnTo>
                  <a:pt x="511" y="220"/>
                </a:lnTo>
                <a:lnTo>
                  <a:pt x="511" y="220"/>
                </a:lnTo>
                <a:lnTo>
                  <a:pt x="511" y="219"/>
                </a:lnTo>
                <a:lnTo>
                  <a:pt x="511" y="219"/>
                </a:lnTo>
                <a:lnTo>
                  <a:pt x="511" y="219"/>
                </a:lnTo>
                <a:lnTo>
                  <a:pt x="511" y="219"/>
                </a:lnTo>
                <a:lnTo>
                  <a:pt x="509" y="219"/>
                </a:lnTo>
                <a:lnTo>
                  <a:pt x="509" y="219"/>
                </a:lnTo>
                <a:lnTo>
                  <a:pt x="509" y="219"/>
                </a:lnTo>
                <a:lnTo>
                  <a:pt x="509" y="219"/>
                </a:lnTo>
                <a:lnTo>
                  <a:pt x="509" y="219"/>
                </a:lnTo>
                <a:lnTo>
                  <a:pt x="508" y="219"/>
                </a:lnTo>
                <a:lnTo>
                  <a:pt x="508" y="219"/>
                </a:lnTo>
                <a:lnTo>
                  <a:pt x="508" y="218"/>
                </a:lnTo>
                <a:lnTo>
                  <a:pt x="508" y="218"/>
                </a:lnTo>
                <a:lnTo>
                  <a:pt x="508" y="218"/>
                </a:lnTo>
                <a:lnTo>
                  <a:pt x="508" y="218"/>
                </a:lnTo>
                <a:lnTo>
                  <a:pt x="507" y="218"/>
                </a:lnTo>
                <a:lnTo>
                  <a:pt x="507" y="218"/>
                </a:lnTo>
                <a:lnTo>
                  <a:pt x="507" y="218"/>
                </a:lnTo>
                <a:lnTo>
                  <a:pt x="507" y="218"/>
                </a:lnTo>
                <a:lnTo>
                  <a:pt x="507" y="218"/>
                </a:lnTo>
                <a:lnTo>
                  <a:pt x="506" y="218"/>
                </a:lnTo>
                <a:lnTo>
                  <a:pt x="506" y="216"/>
                </a:lnTo>
                <a:lnTo>
                  <a:pt x="506" y="216"/>
                </a:lnTo>
                <a:lnTo>
                  <a:pt x="506" y="216"/>
                </a:lnTo>
                <a:lnTo>
                  <a:pt x="506" y="216"/>
                </a:lnTo>
                <a:lnTo>
                  <a:pt x="506" y="216"/>
                </a:lnTo>
                <a:lnTo>
                  <a:pt x="505" y="216"/>
                </a:lnTo>
                <a:lnTo>
                  <a:pt x="505" y="216"/>
                </a:lnTo>
                <a:lnTo>
                  <a:pt x="505" y="216"/>
                </a:lnTo>
                <a:lnTo>
                  <a:pt x="505" y="216"/>
                </a:lnTo>
                <a:lnTo>
                  <a:pt x="505" y="215"/>
                </a:lnTo>
                <a:lnTo>
                  <a:pt x="505" y="215"/>
                </a:lnTo>
                <a:lnTo>
                  <a:pt x="504" y="215"/>
                </a:lnTo>
                <a:lnTo>
                  <a:pt x="504" y="215"/>
                </a:lnTo>
                <a:lnTo>
                  <a:pt x="504" y="215"/>
                </a:lnTo>
                <a:lnTo>
                  <a:pt x="504" y="215"/>
                </a:lnTo>
                <a:lnTo>
                  <a:pt x="504" y="215"/>
                </a:lnTo>
                <a:lnTo>
                  <a:pt x="504" y="215"/>
                </a:lnTo>
                <a:lnTo>
                  <a:pt x="504" y="215"/>
                </a:lnTo>
                <a:lnTo>
                  <a:pt x="503" y="214"/>
                </a:lnTo>
                <a:lnTo>
                  <a:pt x="503" y="214"/>
                </a:lnTo>
                <a:lnTo>
                  <a:pt x="503" y="214"/>
                </a:lnTo>
                <a:lnTo>
                  <a:pt x="503" y="214"/>
                </a:lnTo>
                <a:lnTo>
                  <a:pt x="503" y="214"/>
                </a:lnTo>
                <a:lnTo>
                  <a:pt x="503" y="214"/>
                </a:lnTo>
                <a:lnTo>
                  <a:pt x="502" y="214"/>
                </a:lnTo>
                <a:lnTo>
                  <a:pt x="502" y="214"/>
                </a:lnTo>
                <a:lnTo>
                  <a:pt x="502" y="213"/>
                </a:lnTo>
                <a:lnTo>
                  <a:pt x="502" y="213"/>
                </a:lnTo>
                <a:lnTo>
                  <a:pt x="502" y="213"/>
                </a:lnTo>
                <a:lnTo>
                  <a:pt x="502" y="213"/>
                </a:lnTo>
                <a:lnTo>
                  <a:pt x="502" y="213"/>
                </a:lnTo>
                <a:lnTo>
                  <a:pt x="500" y="213"/>
                </a:lnTo>
                <a:lnTo>
                  <a:pt x="500" y="213"/>
                </a:lnTo>
                <a:lnTo>
                  <a:pt x="500" y="212"/>
                </a:lnTo>
                <a:lnTo>
                  <a:pt x="500" y="212"/>
                </a:lnTo>
                <a:lnTo>
                  <a:pt x="500" y="212"/>
                </a:lnTo>
                <a:lnTo>
                  <a:pt x="500" y="212"/>
                </a:lnTo>
                <a:lnTo>
                  <a:pt x="499" y="212"/>
                </a:lnTo>
                <a:lnTo>
                  <a:pt x="499" y="212"/>
                </a:lnTo>
                <a:lnTo>
                  <a:pt x="499" y="212"/>
                </a:lnTo>
                <a:lnTo>
                  <a:pt x="499" y="211"/>
                </a:lnTo>
                <a:lnTo>
                  <a:pt x="499" y="211"/>
                </a:lnTo>
                <a:lnTo>
                  <a:pt x="499" y="211"/>
                </a:lnTo>
                <a:lnTo>
                  <a:pt x="499" y="211"/>
                </a:lnTo>
                <a:lnTo>
                  <a:pt x="498" y="211"/>
                </a:lnTo>
                <a:lnTo>
                  <a:pt x="498" y="211"/>
                </a:lnTo>
                <a:lnTo>
                  <a:pt x="498" y="211"/>
                </a:lnTo>
                <a:lnTo>
                  <a:pt x="498" y="210"/>
                </a:lnTo>
                <a:lnTo>
                  <a:pt x="498" y="210"/>
                </a:lnTo>
                <a:lnTo>
                  <a:pt x="498" y="210"/>
                </a:lnTo>
                <a:lnTo>
                  <a:pt x="498" y="210"/>
                </a:lnTo>
                <a:lnTo>
                  <a:pt x="498" y="210"/>
                </a:lnTo>
                <a:lnTo>
                  <a:pt x="497" y="210"/>
                </a:lnTo>
                <a:lnTo>
                  <a:pt x="497" y="210"/>
                </a:lnTo>
                <a:lnTo>
                  <a:pt x="497" y="209"/>
                </a:lnTo>
                <a:lnTo>
                  <a:pt x="497" y="209"/>
                </a:lnTo>
                <a:lnTo>
                  <a:pt x="497" y="209"/>
                </a:lnTo>
                <a:lnTo>
                  <a:pt x="497" y="209"/>
                </a:lnTo>
                <a:lnTo>
                  <a:pt x="497" y="209"/>
                </a:lnTo>
                <a:lnTo>
                  <a:pt x="497" y="209"/>
                </a:lnTo>
                <a:lnTo>
                  <a:pt x="496" y="207"/>
                </a:lnTo>
                <a:lnTo>
                  <a:pt x="496" y="207"/>
                </a:lnTo>
                <a:lnTo>
                  <a:pt x="496" y="207"/>
                </a:lnTo>
                <a:lnTo>
                  <a:pt x="496" y="207"/>
                </a:lnTo>
                <a:lnTo>
                  <a:pt x="496" y="207"/>
                </a:lnTo>
                <a:lnTo>
                  <a:pt x="496" y="207"/>
                </a:lnTo>
                <a:lnTo>
                  <a:pt x="496" y="206"/>
                </a:lnTo>
                <a:lnTo>
                  <a:pt x="496" y="206"/>
                </a:lnTo>
                <a:lnTo>
                  <a:pt x="495" y="206"/>
                </a:lnTo>
                <a:lnTo>
                  <a:pt x="495" y="206"/>
                </a:lnTo>
                <a:lnTo>
                  <a:pt x="495" y="206"/>
                </a:lnTo>
                <a:lnTo>
                  <a:pt x="495" y="206"/>
                </a:lnTo>
                <a:lnTo>
                  <a:pt x="495" y="206"/>
                </a:lnTo>
                <a:lnTo>
                  <a:pt x="495" y="205"/>
                </a:lnTo>
                <a:lnTo>
                  <a:pt x="495" y="205"/>
                </a:lnTo>
                <a:lnTo>
                  <a:pt x="495" y="205"/>
                </a:lnTo>
                <a:lnTo>
                  <a:pt x="495" y="205"/>
                </a:lnTo>
                <a:lnTo>
                  <a:pt x="494" y="205"/>
                </a:lnTo>
                <a:lnTo>
                  <a:pt x="494" y="204"/>
                </a:lnTo>
                <a:lnTo>
                  <a:pt x="494" y="204"/>
                </a:lnTo>
                <a:lnTo>
                  <a:pt x="494" y="204"/>
                </a:lnTo>
                <a:lnTo>
                  <a:pt x="494" y="204"/>
                </a:lnTo>
                <a:lnTo>
                  <a:pt x="494" y="204"/>
                </a:lnTo>
                <a:lnTo>
                  <a:pt x="494" y="204"/>
                </a:lnTo>
                <a:lnTo>
                  <a:pt x="494" y="203"/>
                </a:lnTo>
                <a:lnTo>
                  <a:pt x="494" y="203"/>
                </a:lnTo>
                <a:lnTo>
                  <a:pt x="494" y="203"/>
                </a:lnTo>
                <a:lnTo>
                  <a:pt x="493" y="203"/>
                </a:lnTo>
                <a:lnTo>
                  <a:pt x="493" y="203"/>
                </a:lnTo>
                <a:lnTo>
                  <a:pt x="493" y="203"/>
                </a:lnTo>
                <a:lnTo>
                  <a:pt x="493" y="202"/>
                </a:lnTo>
                <a:lnTo>
                  <a:pt x="493" y="202"/>
                </a:lnTo>
                <a:lnTo>
                  <a:pt x="493" y="202"/>
                </a:lnTo>
                <a:lnTo>
                  <a:pt x="493" y="202"/>
                </a:lnTo>
                <a:lnTo>
                  <a:pt x="493" y="202"/>
                </a:lnTo>
                <a:lnTo>
                  <a:pt x="493" y="201"/>
                </a:lnTo>
                <a:lnTo>
                  <a:pt x="493" y="201"/>
                </a:lnTo>
                <a:lnTo>
                  <a:pt x="493" y="201"/>
                </a:lnTo>
                <a:lnTo>
                  <a:pt x="491" y="201"/>
                </a:lnTo>
                <a:lnTo>
                  <a:pt x="491" y="201"/>
                </a:lnTo>
                <a:lnTo>
                  <a:pt x="491" y="201"/>
                </a:lnTo>
                <a:lnTo>
                  <a:pt x="491" y="200"/>
                </a:lnTo>
                <a:lnTo>
                  <a:pt x="491" y="200"/>
                </a:lnTo>
                <a:lnTo>
                  <a:pt x="491" y="200"/>
                </a:lnTo>
                <a:lnTo>
                  <a:pt x="491" y="200"/>
                </a:lnTo>
                <a:lnTo>
                  <a:pt x="491" y="200"/>
                </a:lnTo>
                <a:lnTo>
                  <a:pt x="491" y="198"/>
                </a:lnTo>
                <a:lnTo>
                  <a:pt x="491" y="198"/>
                </a:lnTo>
                <a:lnTo>
                  <a:pt x="491" y="198"/>
                </a:lnTo>
                <a:lnTo>
                  <a:pt x="491" y="198"/>
                </a:lnTo>
                <a:lnTo>
                  <a:pt x="491" y="198"/>
                </a:lnTo>
                <a:lnTo>
                  <a:pt x="490" y="197"/>
                </a:lnTo>
                <a:lnTo>
                  <a:pt x="490" y="197"/>
                </a:lnTo>
                <a:lnTo>
                  <a:pt x="490" y="197"/>
                </a:lnTo>
                <a:lnTo>
                  <a:pt x="490" y="197"/>
                </a:lnTo>
                <a:lnTo>
                  <a:pt x="490" y="197"/>
                </a:lnTo>
                <a:lnTo>
                  <a:pt x="490" y="197"/>
                </a:lnTo>
                <a:lnTo>
                  <a:pt x="490" y="196"/>
                </a:lnTo>
                <a:lnTo>
                  <a:pt x="490" y="196"/>
                </a:lnTo>
                <a:lnTo>
                  <a:pt x="490" y="196"/>
                </a:lnTo>
                <a:lnTo>
                  <a:pt x="490" y="196"/>
                </a:lnTo>
                <a:lnTo>
                  <a:pt x="490" y="196"/>
                </a:lnTo>
                <a:lnTo>
                  <a:pt x="490" y="195"/>
                </a:lnTo>
                <a:lnTo>
                  <a:pt x="490" y="195"/>
                </a:lnTo>
                <a:lnTo>
                  <a:pt x="490" y="195"/>
                </a:lnTo>
                <a:lnTo>
                  <a:pt x="490" y="195"/>
                </a:lnTo>
                <a:lnTo>
                  <a:pt x="490" y="195"/>
                </a:lnTo>
                <a:lnTo>
                  <a:pt x="489" y="194"/>
                </a:lnTo>
                <a:lnTo>
                  <a:pt x="489" y="194"/>
                </a:lnTo>
                <a:lnTo>
                  <a:pt x="489" y="194"/>
                </a:lnTo>
                <a:lnTo>
                  <a:pt x="489" y="194"/>
                </a:lnTo>
                <a:lnTo>
                  <a:pt x="489" y="194"/>
                </a:lnTo>
                <a:lnTo>
                  <a:pt x="489" y="193"/>
                </a:lnTo>
                <a:lnTo>
                  <a:pt x="489" y="193"/>
                </a:lnTo>
                <a:lnTo>
                  <a:pt x="489" y="193"/>
                </a:lnTo>
                <a:lnTo>
                  <a:pt x="489" y="193"/>
                </a:lnTo>
                <a:lnTo>
                  <a:pt x="489" y="193"/>
                </a:lnTo>
                <a:lnTo>
                  <a:pt x="489" y="192"/>
                </a:lnTo>
                <a:lnTo>
                  <a:pt x="489" y="192"/>
                </a:lnTo>
                <a:lnTo>
                  <a:pt x="489" y="192"/>
                </a:lnTo>
                <a:lnTo>
                  <a:pt x="489" y="192"/>
                </a:lnTo>
                <a:lnTo>
                  <a:pt x="489" y="191"/>
                </a:lnTo>
                <a:lnTo>
                  <a:pt x="489" y="191"/>
                </a:lnTo>
                <a:lnTo>
                  <a:pt x="489" y="191"/>
                </a:lnTo>
                <a:lnTo>
                  <a:pt x="489" y="191"/>
                </a:lnTo>
                <a:lnTo>
                  <a:pt x="489" y="191"/>
                </a:lnTo>
                <a:lnTo>
                  <a:pt x="489" y="189"/>
                </a:lnTo>
                <a:lnTo>
                  <a:pt x="489" y="189"/>
                </a:lnTo>
                <a:lnTo>
                  <a:pt x="489" y="189"/>
                </a:lnTo>
                <a:lnTo>
                  <a:pt x="489" y="189"/>
                </a:lnTo>
                <a:lnTo>
                  <a:pt x="489" y="189"/>
                </a:lnTo>
                <a:lnTo>
                  <a:pt x="489" y="188"/>
                </a:lnTo>
                <a:lnTo>
                  <a:pt x="478" y="188"/>
                </a:lnTo>
                <a:lnTo>
                  <a:pt x="478" y="182"/>
                </a:lnTo>
                <a:lnTo>
                  <a:pt x="489" y="182"/>
                </a:lnTo>
                <a:lnTo>
                  <a:pt x="489" y="182"/>
                </a:lnTo>
                <a:close/>
                <a:moveTo>
                  <a:pt x="446" y="182"/>
                </a:moveTo>
                <a:lnTo>
                  <a:pt x="446" y="188"/>
                </a:lnTo>
                <a:lnTo>
                  <a:pt x="431" y="188"/>
                </a:lnTo>
                <a:lnTo>
                  <a:pt x="431" y="182"/>
                </a:lnTo>
                <a:lnTo>
                  <a:pt x="446" y="182"/>
                </a:lnTo>
                <a:lnTo>
                  <a:pt x="446" y="182"/>
                </a:lnTo>
                <a:close/>
                <a:moveTo>
                  <a:pt x="399" y="182"/>
                </a:moveTo>
                <a:lnTo>
                  <a:pt x="399" y="188"/>
                </a:lnTo>
                <a:lnTo>
                  <a:pt x="385" y="188"/>
                </a:lnTo>
                <a:lnTo>
                  <a:pt x="385" y="182"/>
                </a:lnTo>
                <a:lnTo>
                  <a:pt x="399" y="182"/>
                </a:lnTo>
                <a:lnTo>
                  <a:pt x="399" y="182"/>
                </a:lnTo>
                <a:close/>
                <a:moveTo>
                  <a:pt x="353" y="182"/>
                </a:moveTo>
                <a:lnTo>
                  <a:pt x="353" y="188"/>
                </a:lnTo>
                <a:lnTo>
                  <a:pt x="337" y="188"/>
                </a:lnTo>
                <a:lnTo>
                  <a:pt x="337" y="182"/>
                </a:lnTo>
                <a:lnTo>
                  <a:pt x="353" y="182"/>
                </a:lnTo>
                <a:lnTo>
                  <a:pt x="353" y="182"/>
                </a:lnTo>
                <a:close/>
                <a:moveTo>
                  <a:pt x="306" y="182"/>
                </a:moveTo>
                <a:lnTo>
                  <a:pt x="306" y="188"/>
                </a:lnTo>
                <a:lnTo>
                  <a:pt x="290" y="188"/>
                </a:lnTo>
                <a:lnTo>
                  <a:pt x="290" y="182"/>
                </a:lnTo>
                <a:lnTo>
                  <a:pt x="306" y="182"/>
                </a:lnTo>
                <a:lnTo>
                  <a:pt x="306" y="182"/>
                </a:lnTo>
                <a:close/>
                <a:moveTo>
                  <a:pt x="258" y="182"/>
                </a:moveTo>
                <a:lnTo>
                  <a:pt x="258" y="188"/>
                </a:lnTo>
                <a:lnTo>
                  <a:pt x="243" y="188"/>
                </a:lnTo>
                <a:lnTo>
                  <a:pt x="243" y="182"/>
                </a:lnTo>
                <a:lnTo>
                  <a:pt x="258" y="182"/>
                </a:lnTo>
                <a:lnTo>
                  <a:pt x="258" y="182"/>
                </a:lnTo>
                <a:close/>
                <a:moveTo>
                  <a:pt x="211" y="182"/>
                </a:moveTo>
                <a:lnTo>
                  <a:pt x="211" y="188"/>
                </a:lnTo>
                <a:lnTo>
                  <a:pt x="195" y="188"/>
                </a:lnTo>
                <a:lnTo>
                  <a:pt x="195" y="182"/>
                </a:lnTo>
                <a:lnTo>
                  <a:pt x="211" y="182"/>
                </a:lnTo>
                <a:lnTo>
                  <a:pt x="211" y="182"/>
                </a:lnTo>
                <a:close/>
                <a:moveTo>
                  <a:pt x="164" y="182"/>
                </a:moveTo>
                <a:lnTo>
                  <a:pt x="164" y="188"/>
                </a:lnTo>
                <a:lnTo>
                  <a:pt x="148" y="188"/>
                </a:lnTo>
                <a:lnTo>
                  <a:pt x="148" y="182"/>
                </a:lnTo>
                <a:lnTo>
                  <a:pt x="164" y="182"/>
                </a:lnTo>
                <a:lnTo>
                  <a:pt x="164" y="182"/>
                </a:lnTo>
                <a:close/>
                <a:moveTo>
                  <a:pt x="117" y="182"/>
                </a:moveTo>
                <a:lnTo>
                  <a:pt x="117" y="188"/>
                </a:lnTo>
                <a:lnTo>
                  <a:pt x="101" y="188"/>
                </a:lnTo>
                <a:lnTo>
                  <a:pt x="101" y="182"/>
                </a:lnTo>
                <a:lnTo>
                  <a:pt x="117" y="182"/>
                </a:lnTo>
                <a:lnTo>
                  <a:pt x="117" y="182"/>
                </a:lnTo>
                <a:close/>
                <a:moveTo>
                  <a:pt x="70" y="182"/>
                </a:moveTo>
                <a:lnTo>
                  <a:pt x="70" y="188"/>
                </a:lnTo>
                <a:lnTo>
                  <a:pt x="55" y="188"/>
                </a:lnTo>
                <a:lnTo>
                  <a:pt x="55" y="182"/>
                </a:lnTo>
                <a:lnTo>
                  <a:pt x="70" y="182"/>
                </a:lnTo>
                <a:lnTo>
                  <a:pt x="70" y="182"/>
                </a:lnTo>
                <a:close/>
                <a:moveTo>
                  <a:pt x="23" y="182"/>
                </a:moveTo>
                <a:lnTo>
                  <a:pt x="23" y="188"/>
                </a:lnTo>
                <a:lnTo>
                  <a:pt x="7" y="188"/>
                </a:lnTo>
                <a:lnTo>
                  <a:pt x="7" y="182"/>
                </a:lnTo>
                <a:lnTo>
                  <a:pt x="23" y="182"/>
                </a:lnTo>
                <a:lnTo>
                  <a:pt x="23" y="182"/>
                </a:lnTo>
                <a:close/>
                <a:moveTo>
                  <a:pt x="7" y="158"/>
                </a:moveTo>
                <a:lnTo>
                  <a:pt x="0" y="158"/>
                </a:lnTo>
                <a:lnTo>
                  <a:pt x="0" y="142"/>
                </a:lnTo>
                <a:lnTo>
                  <a:pt x="7" y="142"/>
                </a:lnTo>
                <a:lnTo>
                  <a:pt x="7" y="158"/>
                </a:lnTo>
                <a:lnTo>
                  <a:pt x="7" y="158"/>
                </a:lnTo>
                <a:close/>
                <a:moveTo>
                  <a:pt x="7" y="111"/>
                </a:moveTo>
                <a:lnTo>
                  <a:pt x="0" y="111"/>
                </a:lnTo>
                <a:lnTo>
                  <a:pt x="0" y="95"/>
                </a:lnTo>
                <a:lnTo>
                  <a:pt x="7" y="95"/>
                </a:lnTo>
                <a:lnTo>
                  <a:pt x="7" y="111"/>
                </a:lnTo>
                <a:lnTo>
                  <a:pt x="7" y="111"/>
                </a:lnTo>
                <a:close/>
                <a:moveTo>
                  <a:pt x="7" y="63"/>
                </a:moveTo>
                <a:lnTo>
                  <a:pt x="0" y="63"/>
                </a:lnTo>
                <a:lnTo>
                  <a:pt x="0" y="47"/>
                </a:lnTo>
                <a:lnTo>
                  <a:pt x="7" y="47"/>
                </a:lnTo>
                <a:lnTo>
                  <a:pt x="7" y="63"/>
                </a:lnTo>
                <a:close/>
              </a:path>
            </a:pathLst>
          </a:custGeom>
          <a:solidFill>
            <a:srgbClr val="8497B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794FB12A-160E-427D-B327-E152F69B78A8}"/>
              </a:ext>
            </a:extLst>
          </p:cNvPr>
          <p:cNvSpPr>
            <a:spLocks noEditPoints="1"/>
          </p:cNvSpPr>
          <p:nvPr/>
        </p:nvSpPr>
        <p:spPr bwMode="auto">
          <a:xfrm>
            <a:off x="7083535" y="4803258"/>
            <a:ext cx="738188" cy="522287"/>
          </a:xfrm>
          <a:custGeom>
            <a:avLst/>
            <a:gdLst>
              <a:gd name="T0" fmla="*/ 8 w 465"/>
              <a:gd name="T1" fmla="*/ 43 h 329"/>
              <a:gd name="T2" fmla="*/ 10 w 465"/>
              <a:gd name="T3" fmla="*/ 48 h 329"/>
              <a:gd name="T4" fmla="*/ 12 w 465"/>
              <a:gd name="T5" fmla="*/ 54 h 329"/>
              <a:gd name="T6" fmla="*/ 17 w 465"/>
              <a:gd name="T7" fmla="*/ 58 h 329"/>
              <a:gd name="T8" fmla="*/ 21 w 465"/>
              <a:gd name="T9" fmla="*/ 63 h 329"/>
              <a:gd name="T10" fmla="*/ 27 w 465"/>
              <a:gd name="T11" fmla="*/ 65 h 329"/>
              <a:gd name="T12" fmla="*/ 33 w 465"/>
              <a:gd name="T13" fmla="*/ 66 h 329"/>
              <a:gd name="T14" fmla="*/ 39 w 465"/>
              <a:gd name="T15" fmla="*/ 67 h 329"/>
              <a:gd name="T16" fmla="*/ 45 w 465"/>
              <a:gd name="T17" fmla="*/ 66 h 329"/>
              <a:gd name="T18" fmla="*/ 51 w 465"/>
              <a:gd name="T19" fmla="*/ 64 h 329"/>
              <a:gd name="T20" fmla="*/ 56 w 465"/>
              <a:gd name="T21" fmla="*/ 61 h 329"/>
              <a:gd name="T22" fmla="*/ 61 w 465"/>
              <a:gd name="T23" fmla="*/ 56 h 329"/>
              <a:gd name="T24" fmla="*/ 64 w 465"/>
              <a:gd name="T25" fmla="*/ 52 h 329"/>
              <a:gd name="T26" fmla="*/ 66 w 465"/>
              <a:gd name="T27" fmla="*/ 45 h 329"/>
              <a:gd name="T28" fmla="*/ 66 w 465"/>
              <a:gd name="T29" fmla="*/ 39 h 329"/>
              <a:gd name="T30" fmla="*/ 66 w 465"/>
              <a:gd name="T31" fmla="*/ 32 h 329"/>
              <a:gd name="T32" fmla="*/ 65 w 465"/>
              <a:gd name="T33" fmla="*/ 27 h 329"/>
              <a:gd name="T34" fmla="*/ 62 w 465"/>
              <a:gd name="T35" fmla="*/ 21 h 329"/>
              <a:gd name="T36" fmla="*/ 59 w 465"/>
              <a:gd name="T37" fmla="*/ 17 h 329"/>
              <a:gd name="T38" fmla="*/ 54 w 465"/>
              <a:gd name="T39" fmla="*/ 12 h 329"/>
              <a:gd name="T40" fmla="*/ 48 w 465"/>
              <a:gd name="T41" fmla="*/ 10 h 329"/>
              <a:gd name="T42" fmla="*/ 43 w 465"/>
              <a:gd name="T43" fmla="*/ 8 h 329"/>
              <a:gd name="T44" fmla="*/ 36 w 465"/>
              <a:gd name="T45" fmla="*/ 8 h 329"/>
              <a:gd name="T46" fmla="*/ 29 w 465"/>
              <a:gd name="T47" fmla="*/ 9 h 329"/>
              <a:gd name="T48" fmla="*/ 24 w 465"/>
              <a:gd name="T49" fmla="*/ 11 h 329"/>
              <a:gd name="T50" fmla="*/ 19 w 465"/>
              <a:gd name="T51" fmla="*/ 14 h 329"/>
              <a:gd name="T52" fmla="*/ 15 w 465"/>
              <a:gd name="T53" fmla="*/ 19 h 329"/>
              <a:gd name="T54" fmla="*/ 11 w 465"/>
              <a:gd name="T55" fmla="*/ 23 h 329"/>
              <a:gd name="T56" fmla="*/ 9 w 465"/>
              <a:gd name="T57" fmla="*/ 29 h 329"/>
              <a:gd name="T58" fmla="*/ 8 w 465"/>
              <a:gd name="T59" fmla="*/ 36 h 329"/>
              <a:gd name="T60" fmla="*/ 33 w 465"/>
              <a:gd name="T61" fmla="*/ 75 h 329"/>
              <a:gd name="T62" fmla="*/ 25 w 465"/>
              <a:gd name="T63" fmla="*/ 73 h 329"/>
              <a:gd name="T64" fmla="*/ 18 w 465"/>
              <a:gd name="T65" fmla="*/ 70 h 329"/>
              <a:gd name="T66" fmla="*/ 11 w 465"/>
              <a:gd name="T67" fmla="*/ 65 h 329"/>
              <a:gd name="T68" fmla="*/ 7 w 465"/>
              <a:gd name="T69" fmla="*/ 59 h 329"/>
              <a:gd name="T70" fmla="*/ 2 w 465"/>
              <a:gd name="T71" fmla="*/ 53 h 329"/>
              <a:gd name="T72" fmla="*/ 0 w 465"/>
              <a:gd name="T73" fmla="*/ 45 h 329"/>
              <a:gd name="T74" fmla="*/ 0 w 465"/>
              <a:gd name="T75" fmla="*/ 37 h 329"/>
              <a:gd name="T76" fmla="*/ 1 w 465"/>
              <a:gd name="T77" fmla="*/ 29 h 329"/>
              <a:gd name="T78" fmla="*/ 3 w 465"/>
              <a:gd name="T79" fmla="*/ 21 h 329"/>
              <a:gd name="T80" fmla="*/ 7 w 465"/>
              <a:gd name="T81" fmla="*/ 14 h 329"/>
              <a:gd name="T82" fmla="*/ 12 w 465"/>
              <a:gd name="T83" fmla="*/ 9 h 329"/>
              <a:gd name="T84" fmla="*/ 19 w 465"/>
              <a:gd name="T85" fmla="*/ 4 h 329"/>
              <a:gd name="T86" fmla="*/ 26 w 465"/>
              <a:gd name="T87" fmla="*/ 2 h 329"/>
              <a:gd name="T88" fmla="*/ 34 w 465"/>
              <a:gd name="T89" fmla="*/ 0 h 329"/>
              <a:gd name="T90" fmla="*/ 42 w 465"/>
              <a:gd name="T91" fmla="*/ 0 h 329"/>
              <a:gd name="T92" fmla="*/ 50 w 465"/>
              <a:gd name="T93" fmla="*/ 2 h 329"/>
              <a:gd name="T94" fmla="*/ 56 w 465"/>
              <a:gd name="T95" fmla="*/ 5 h 329"/>
              <a:gd name="T96" fmla="*/ 63 w 465"/>
              <a:gd name="T97" fmla="*/ 10 h 329"/>
              <a:gd name="T98" fmla="*/ 68 w 465"/>
              <a:gd name="T99" fmla="*/ 15 h 329"/>
              <a:gd name="T100" fmla="*/ 72 w 465"/>
              <a:gd name="T101" fmla="*/ 22 h 329"/>
              <a:gd name="T102" fmla="*/ 74 w 465"/>
              <a:gd name="T103" fmla="*/ 30 h 329"/>
              <a:gd name="T104" fmla="*/ 74 w 465"/>
              <a:gd name="T105" fmla="*/ 38 h 329"/>
              <a:gd name="T106" fmla="*/ 74 w 465"/>
              <a:gd name="T107" fmla="*/ 46 h 329"/>
              <a:gd name="T108" fmla="*/ 71 w 465"/>
              <a:gd name="T109" fmla="*/ 53 h 329"/>
              <a:gd name="T110" fmla="*/ 68 w 465"/>
              <a:gd name="T111" fmla="*/ 59 h 329"/>
              <a:gd name="T112" fmla="*/ 62 w 465"/>
              <a:gd name="T113" fmla="*/ 65 h 329"/>
              <a:gd name="T114" fmla="*/ 56 w 465"/>
              <a:gd name="T115" fmla="*/ 70 h 329"/>
              <a:gd name="T116" fmla="*/ 50 w 465"/>
              <a:gd name="T117" fmla="*/ 73 h 329"/>
              <a:gd name="T118" fmla="*/ 42 w 465"/>
              <a:gd name="T119" fmla="*/ 75 h 329"/>
              <a:gd name="T120" fmla="*/ 34 w 465"/>
              <a:gd name="T121" fmla="*/ 188 h 329"/>
              <a:gd name="T122" fmla="*/ 135 w 465"/>
              <a:gd name="T123" fmla="*/ 329 h 329"/>
              <a:gd name="T124" fmla="*/ 403 w 465"/>
              <a:gd name="T125" fmla="*/ 321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5" h="329">
                <a:moveTo>
                  <a:pt x="449" y="329"/>
                </a:moveTo>
                <a:lnTo>
                  <a:pt x="449" y="321"/>
                </a:lnTo>
                <a:lnTo>
                  <a:pt x="465" y="321"/>
                </a:lnTo>
                <a:lnTo>
                  <a:pt x="465" y="329"/>
                </a:lnTo>
                <a:lnTo>
                  <a:pt x="449" y="329"/>
                </a:lnTo>
                <a:lnTo>
                  <a:pt x="449" y="329"/>
                </a:lnTo>
                <a:close/>
                <a:moveTo>
                  <a:pt x="8" y="37"/>
                </a:move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9"/>
                </a:lnTo>
                <a:lnTo>
                  <a:pt x="8" y="39"/>
                </a:lnTo>
                <a:lnTo>
                  <a:pt x="8" y="39"/>
                </a:lnTo>
                <a:lnTo>
                  <a:pt x="8" y="39"/>
                </a:lnTo>
                <a:lnTo>
                  <a:pt x="8" y="39"/>
                </a:lnTo>
                <a:lnTo>
                  <a:pt x="8" y="39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8" y="41"/>
                </a:lnTo>
                <a:lnTo>
                  <a:pt x="8" y="41"/>
                </a:lnTo>
                <a:lnTo>
                  <a:pt x="8" y="41"/>
                </a:lnTo>
                <a:lnTo>
                  <a:pt x="8" y="41"/>
                </a:lnTo>
                <a:lnTo>
                  <a:pt x="8" y="41"/>
                </a:lnTo>
                <a:lnTo>
                  <a:pt x="8" y="41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3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8" y="44"/>
                </a:lnTo>
                <a:lnTo>
                  <a:pt x="8" y="45"/>
                </a:lnTo>
                <a:lnTo>
                  <a:pt x="8" y="45"/>
                </a:lnTo>
                <a:lnTo>
                  <a:pt x="9" y="45"/>
                </a:lnTo>
                <a:lnTo>
                  <a:pt x="9" y="45"/>
                </a:lnTo>
                <a:lnTo>
                  <a:pt x="9" y="45"/>
                </a:lnTo>
                <a:lnTo>
                  <a:pt x="9" y="45"/>
                </a:lnTo>
                <a:lnTo>
                  <a:pt x="9" y="45"/>
                </a:lnTo>
                <a:lnTo>
                  <a:pt x="9" y="46"/>
                </a:lnTo>
                <a:lnTo>
                  <a:pt x="9" y="46"/>
                </a:lnTo>
                <a:lnTo>
                  <a:pt x="9" y="46"/>
                </a:lnTo>
                <a:lnTo>
                  <a:pt x="9" y="46"/>
                </a:lnTo>
                <a:lnTo>
                  <a:pt x="9" y="46"/>
                </a:lnTo>
                <a:lnTo>
                  <a:pt x="9" y="46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7"/>
                </a:lnTo>
                <a:lnTo>
                  <a:pt x="9" y="48"/>
                </a:lnTo>
                <a:lnTo>
                  <a:pt x="9" y="48"/>
                </a:lnTo>
                <a:lnTo>
                  <a:pt x="9" y="48"/>
                </a:lnTo>
                <a:lnTo>
                  <a:pt x="10" y="48"/>
                </a:lnTo>
                <a:lnTo>
                  <a:pt x="10" y="48"/>
                </a:lnTo>
                <a:lnTo>
                  <a:pt x="10" y="48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49"/>
                </a:lnTo>
                <a:lnTo>
                  <a:pt x="10" y="50"/>
                </a:lnTo>
                <a:lnTo>
                  <a:pt x="10" y="50"/>
                </a:lnTo>
                <a:lnTo>
                  <a:pt x="10" y="50"/>
                </a:lnTo>
                <a:lnTo>
                  <a:pt x="10" y="50"/>
                </a:lnTo>
                <a:lnTo>
                  <a:pt x="10" y="50"/>
                </a:lnTo>
                <a:lnTo>
                  <a:pt x="11" y="50"/>
                </a:lnTo>
                <a:lnTo>
                  <a:pt x="11" y="50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2"/>
                </a:lnTo>
                <a:lnTo>
                  <a:pt x="11" y="53"/>
                </a:lnTo>
                <a:lnTo>
                  <a:pt x="11" y="53"/>
                </a:lnTo>
                <a:lnTo>
                  <a:pt x="11" y="53"/>
                </a:lnTo>
                <a:lnTo>
                  <a:pt x="11" y="53"/>
                </a:lnTo>
                <a:lnTo>
                  <a:pt x="12" y="53"/>
                </a:lnTo>
                <a:lnTo>
                  <a:pt x="12" y="53"/>
                </a:lnTo>
                <a:lnTo>
                  <a:pt x="12" y="53"/>
                </a:lnTo>
                <a:lnTo>
                  <a:pt x="12" y="53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2" y="54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5"/>
                </a:lnTo>
                <a:lnTo>
                  <a:pt x="14" y="56"/>
                </a:lnTo>
                <a:lnTo>
                  <a:pt x="14" y="56"/>
                </a:lnTo>
                <a:lnTo>
                  <a:pt x="14" y="56"/>
                </a:lnTo>
                <a:lnTo>
                  <a:pt x="15" y="56"/>
                </a:lnTo>
                <a:lnTo>
                  <a:pt x="15" y="56"/>
                </a:lnTo>
                <a:lnTo>
                  <a:pt x="15" y="56"/>
                </a:lnTo>
                <a:lnTo>
                  <a:pt x="15" y="56"/>
                </a:lnTo>
                <a:lnTo>
                  <a:pt x="15" y="56"/>
                </a:lnTo>
                <a:lnTo>
                  <a:pt x="15" y="57"/>
                </a:lnTo>
                <a:lnTo>
                  <a:pt x="15" y="57"/>
                </a:lnTo>
                <a:lnTo>
                  <a:pt x="15" y="57"/>
                </a:lnTo>
                <a:lnTo>
                  <a:pt x="15" y="57"/>
                </a:lnTo>
                <a:lnTo>
                  <a:pt x="15" y="57"/>
                </a:lnTo>
                <a:lnTo>
                  <a:pt x="16" y="57"/>
                </a:lnTo>
                <a:lnTo>
                  <a:pt x="16" y="57"/>
                </a:lnTo>
                <a:lnTo>
                  <a:pt x="16" y="57"/>
                </a:lnTo>
                <a:lnTo>
                  <a:pt x="16" y="57"/>
                </a:lnTo>
                <a:lnTo>
                  <a:pt x="16" y="58"/>
                </a:lnTo>
                <a:lnTo>
                  <a:pt x="16" y="58"/>
                </a:lnTo>
                <a:lnTo>
                  <a:pt x="16" y="58"/>
                </a:lnTo>
                <a:lnTo>
                  <a:pt x="16" y="58"/>
                </a:lnTo>
                <a:lnTo>
                  <a:pt x="16" y="58"/>
                </a:lnTo>
                <a:lnTo>
                  <a:pt x="17" y="58"/>
                </a:lnTo>
                <a:lnTo>
                  <a:pt x="17" y="58"/>
                </a:lnTo>
                <a:lnTo>
                  <a:pt x="17" y="58"/>
                </a:lnTo>
                <a:lnTo>
                  <a:pt x="17" y="58"/>
                </a:lnTo>
                <a:lnTo>
                  <a:pt x="17" y="59"/>
                </a:lnTo>
                <a:lnTo>
                  <a:pt x="17" y="59"/>
                </a:lnTo>
                <a:lnTo>
                  <a:pt x="17" y="59"/>
                </a:lnTo>
                <a:lnTo>
                  <a:pt x="17" y="59"/>
                </a:lnTo>
                <a:lnTo>
                  <a:pt x="18" y="59"/>
                </a:lnTo>
                <a:lnTo>
                  <a:pt x="18" y="59"/>
                </a:lnTo>
                <a:lnTo>
                  <a:pt x="18" y="59"/>
                </a:lnTo>
                <a:lnTo>
                  <a:pt x="18" y="59"/>
                </a:lnTo>
                <a:lnTo>
                  <a:pt x="18" y="59"/>
                </a:lnTo>
                <a:lnTo>
                  <a:pt x="18" y="61"/>
                </a:lnTo>
                <a:lnTo>
                  <a:pt x="18" y="61"/>
                </a:lnTo>
                <a:lnTo>
                  <a:pt x="18" y="61"/>
                </a:lnTo>
                <a:lnTo>
                  <a:pt x="18" y="61"/>
                </a:lnTo>
                <a:lnTo>
                  <a:pt x="19" y="61"/>
                </a:lnTo>
                <a:lnTo>
                  <a:pt x="19" y="61"/>
                </a:lnTo>
                <a:lnTo>
                  <a:pt x="19" y="61"/>
                </a:lnTo>
                <a:lnTo>
                  <a:pt x="19" y="61"/>
                </a:lnTo>
                <a:lnTo>
                  <a:pt x="19" y="61"/>
                </a:lnTo>
                <a:lnTo>
                  <a:pt x="19" y="61"/>
                </a:lnTo>
                <a:lnTo>
                  <a:pt x="19" y="62"/>
                </a:lnTo>
                <a:lnTo>
                  <a:pt x="19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0" y="62"/>
                </a:lnTo>
                <a:lnTo>
                  <a:pt x="21" y="62"/>
                </a:lnTo>
                <a:lnTo>
                  <a:pt x="21" y="63"/>
                </a:lnTo>
                <a:lnTo>
                  <a:pt x="21" y="63"/>
                </a:lnTo>
                <a:lnTo>
                  <a:pt x="21" y="63"/>
                </a:lnTo>
                <a:lnTo>
                  <a:pt x="21" y="63"/>
                </a:lnTo>
                <a:lnTo>
                  <a:pt x="21" y="63"/>
                </a:lnTo>
                <a:lnTo>
                  <a:pt x="21" y="63"/>
                </a:lnTo>
                <a:lnTo>
                  <a:pt x="23" y="63"/>
                </a:lnTo>
                <a:lnTo>
                  <a:pt x="23" y="63"/>
                </a:lnTo>
                <a:lnTo>
                  <a:pt x="23" y="63"/>
                </a:lnTo>
                <a:lnTo>
                  <a:pt x="23" y="63"/>
                </a:lnTo>
                <a:lnTo>
                  <a:pt x="23" y="63"/>
                </a:lnTo>
                <a:lnTo>
                  <a:pt x="23" y="63"/>
                </a:lnTo>
                <a:lnTo>
                  <a:pt x="23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4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4"/>
                </a:lnTo>
                <a:lnTo>
                  <a:pt x="25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6" y="65"/>
                </a:lnTo>
                <a:lnTo>
                  <a:pt x="27" y="65"/>
                </a:lnTo>
                <a:lnTo>
                  <a:pt x="27" y="65"/>
                </a:lnTo>
                <a:lnTo>
                  <a:pt x="27" y="65"/>
                </a:lnTo>
                <a:lnTo>
                  <a:pt x="27" y="65"/>
                </a:lnTo>
                <a:lnTo>
                  <a:pt x="27" y="65"/>
                </a:lnTo>
                <a:lnTo>
                  <a:pt x="27" y="65"/>
                </a:lnTo>
                <a:lnTo>
                  <a:pt x="28" y="65"/>
                </a:lnTo>
                <a:lnTo>
                  <a:pt x="28" y="65"/>
                </a:lnTo>
                <a:lnTo>
                  <a:pt x="28" y="65"/>
                </a:lnTo>
                <a:lnTo>
                  <a:pt x="28" y="65"/>
                </a:lnTo>
                <a:lnTo>
                  <a:pt x="28" y="66"/>
                </a:lnTo>
                <a:lnTo>
                  <a:pt x="28" y="66"/>
                </a:lnTo>
                <a:lnTo>
                  <a:pt x="28" y="66"/>
                </a:lnTo>
                <a:lnTo>
                  <a:pt x="29" y="66"/>
                </a:lnTo>
                <a:lnTo>
                  <a:pt x="29" y="66"/>
                </a:lnTo>
                <a:lnTo>
                  <a:pt x="29" y="66"/>
                </a:lnTo>
                <a:lnTo>
                  <a:pt x="29" y="66"/>
                </a:lnTo>
                <a:lnTo>
                  <a:pt x="29" y="66"/>
                </a:lnTo>
                <a:lnTo>
                  <a:pt x="29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0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2" y="66"/>
                </a:lnTo>
                <a:lnTo>
                  <a:pt x="33" y="66"/>
                </a:lnTo>
                <a:lnTo>
                  <a:pt x="33" y="66"/>
                </a:lnTo>
                <a:lnTo>
                  <a:pt x="33" y="66"/>
                </a:lnTo>
                <a:lnTo>
                  <a:pt x="33" y="66"/>
                </a:lnTo>
                <a:lnTo>
                  <a:pt x="33" y="67"/>
                </a:lnTo>
                <a:lnTo>
                  <a:pt x="33" y="67"/>
                </a:lnTo>
                <a:lnTo>
                  <a:pt x="34" y="67"/>
                </a:lnTo>
                <a:lnTo>
                  <a:pt x="34" y="67"/>
                </a:lnTo>
                <a:lnTo>
                  <a:pt x="34" y="67"/>
                </a:lnTo>
                <a:lnTo>
                  <a:pt x="34" y="67"/>
                </a:lnTo>
                <a:lnTo>
                  <a:pt x="34" y="67"/>
                </a:lnTo>
                <a:lnTo>
                  <a:pt x="34" y="67"/>
                </a:lnTo>
                <a:lnTo>
                  <a:pt x="35" y="67"/>
                </a:lnTo>
                <a:lnTo>
                  <a:pt x="35" y="67"/>
                </a:lnTo>
                <a:lnTo>
                  <a:pt x="35" y="67"/>
                </a:lnTo>
                <a:lnTo>
                  <a:pt x="35" y="67"/>
                </a:lnTo>
                <a:lnTo>
                  <a:pt x="35" y="67"/>
                </a:lnTo>
                <a:lnTo>
                  <a:pt x="35" y="67"/>
                </a:lnTo>
                <a:lnTo>
                  <a:pt x="36" y="67"/>
                </a:lnTo>
                <a:lnTo>
                  <a:pt x="36" y="67"/>
                </a:lnTo>
                <a:lnTo>
                  <a:pt x="36" y="67"/>
                </a:lnTo>
                <a:lnTo>
                  <a:pt x="36" y="67"/>
                </a:lnTo>
                <a:lnTo>
                  <a:pt x="36" y="67"/>
                </a:lnTo>
                <a:lnTo>
                  <a:pt x="36" y="67"/>
                </a:lnTo>
                <a:lnTo>
                  <a:pt x="37" y="67"/>
                </a:lnTo>
                <a:lnTo>
                  <a:pt x="37" y="67"/>
                </a:lnTo>
                <a:lnTo>
                  <a:pt x="37" y="67"/>
                </a:lnTo>
                <a:lnTo>
                  <a:pt x="37" y="67"/>
                </a:lnTo>
                <a:lnTo>
                  <a:pt x="37" y="67"/>
                </a:lnTo>
                <a:lnTo>
                  <a:pt x="37" y="67"/>
                </a:lnTo>
                <a:lnTo>
                  <a:pt x="38" y="67"/>
                </a:lnTo>
                <a:lnTo>
                  <a:pt x="38" y="67"/>
                </a:lnTo>
                <a:lnTo>
                  <a:pt x="38" y="67"/>
                </a:lnTo>
                <a:lnTo>
                  <a:pt x="38" y="67"/>
                </a:lnTo>
                <a:lnTo>
                  <a:pt x="38" y="67"/>
                </a:lnTo>
                <a:lnTo>
                  <a:pt x="38" y="67"/>
                </a:lnTo>
                <a:lnTo>
                  <a:pt x="39" y="67"/>
                </a:lnTo>
                <a:lnTo>
                  <a:pt x="39" y="67"/>
                </a:lnTo>
                <a:lnTo>
                  <a:pt x="39" y="67"/>
                </a:lnTo>
                <a:lnTo>
                  <a:pt x="39" y="67"/>
                </a:lnTo>
                <a:lnTo>
                  <a:pt x="39" y="67"/>
                </a:lnTo>
                <a:lnTo>
                  <a:pt x="39" y="67"/>
                </a:lnTo>
                <a:lnTo>
                  <a:pt x="41" y="67"/>
                </a:lnTo>
                <a:lnTo>
                  <a:pt x="41" y="67"/>
                </a:lnTo>
                <a:lnTo>
                  <a:pt x="41" y="67"/>
                </a:lnTo>
                <a:lnTo>
                  <a:pt x="41" y="67"/>
                </a:lnTo>
                <a:lnTo>
                  <a:pt x="41" y="67"/>
                </a:lnTo>
                <a:lnTo>
                  <a:pt x="41" y="67"/>
                </a:lnTo>
                <a:lnTo>
                  <a:pt x="42" y="67"/>
                </a:lnTo>
                <a:lnTo>
                  <a:pt x="42" y="67"/>
                </a:lnTo>
                <a:lnTo>
                  <a:pt x="42" y="67"/>
                </a:lnTo>
                <a:lnTo>
                  <a:pt x="42" y="66"/>
                </a:lnTo>
                <a:lnTo>
                  <a:pt x="42" y="66"/>
                </a:lnTo>
                <a:lnTo>
                  <a:pt x="42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3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4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5" y="66"/>
                </a:lnTo>
                <a:lnTo>
                  <a:pt x="46" y="66"/>
                </a:lnTo>
                <a:lnTo>
                  <a:pt x="46" y="66"/>
                </a:lnTo>
                <a:lnTo>
                  <a:pt x="46" y="66"/>
                </a:lnTo>
                <a:lnTo>
                  <a:pt x="46" y="66"/>
                </a:lnTo>
                <a:lnTo>
                  <a:pt x="46" y="66"/>
                </a:lnTo>
                <a:lnTo>
                  <a:pt x="46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7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48" y="65"/>
                </a:lnTo>
                <a:lnTo>
                  <a:pt x="50" y="65"/>
                </a:lnTo>
                <a:lnTo>
                  <a:pt x="50" y="65"/>
                </a:lnTo>
                <a:lnTo>
                  <a:pt x="50" y="64"/>
                </a:lnTo>
                <a:lnTo>
                  <a:pt x="50" y="64"/>
                </a:lnTo>
                <a:lnTo>
                  <a:pt x="50" y="64"/>
                </a:lnTo>
                <a:lnTo>
                  <a:pt x="50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1" y="64"/>
                </a:lnTo>
                <a:lnTo>
                  <a:pt x="52" y="64"/>
                </a:lnTo>
                <a:lnTo>
                  <a:pt x="52" y="64"/>
                </a:lnTo>
                <a:lnTo>
                  <a:pt x="52" y="64"/>
                </a:lnTo>
                <a:lnTo>
                  <a:pt x="52" y="63"/>
                </a:lnTo>
                <a:lnTo>
                  <a:pt x="52" y="63"/>
                </a:lnTo>
                <a:lnTo>
                  <a:pt x="52" y="63"/>
                </a:lnTo>
                <a:lnTo>
                  <a:pt x="52" y="63"/>
                </a:lnTo>
                <a:lnTo>
                  <a:pt x="52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3" y="63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4" y="62"/>
                </a:lnTo>
                <a:lnTo>
                  <a:pt x="55" y="62"/>
                </a:lnTo>
                <a:lnTo>
                  <a:pt x="55" y="62"/>
                </a:lnTo>
                <a:lnTo>
                  <a:pt x="55" y="62"/>
                </a:lnTo>
                <a:lnTo>
                  <a:pt x="55" y="61"/>
                </a:lnTo>
                <a:lnTo>
                  <a:pt x="55" y="61"/>
                </a:lnTo>
                <a:lnTo>
                  <a:pt x="55" y="61"/>
                </a:lnTo>
                <a:lnTo>
                  <a:pt x="55" y="61"/>
                </a:lnTo>
                <a:lnTo>
                  <a:pt x="55" y="61"/>
                </a:lnTo>
                <a:lnTo>
                  <a:pt x="56" y="61"/>
                </a:lnTo>
                <a:lnTo>
                  <a:pt x="56" y="61"/>
                </a:lnTo>
                <a:lnTo>
                  <a:pt x="56" y="61"/>
                </a:lnTo>
                <a:lnTo>
                  <a:pt x="56" y="61"/>
                </a:lnTo>
                <a:lnTo>
                  <a:pt x="56" y="61"/>
                </a:lnTo>
                <a:lnTo>
                  <a:pt x="56" y="59"/>
                </a:lnTo>
                <a:lnTo>
                  <a:pt x="56" y="59"/>
                </a:lnTo>
                <a:lnTo>
                  <a:pt x="56" y="59"/>
                </a:lnTo>
                <a:lnTo>
                  <a:pt x="57" y="59"/>
                </a:lnTo>
                <a:lnTo>
                  <a:pt x="57" y="59"/>
                </a:lnTo>
                <a:lnTo>
                  <a:pt x="57" y="59"/>
                </a:lnTo>
                <a:lnTo>
                  <a:pt x="57" y="59"/>
                </a:lnTo>
                <a:lnTo>
                  <a:pt x="57" y="59"/>
                </a:lnTo>
                <a:lnTo>
                  <a:pt x="57" y="59"/>
                </a:lnTo>
                <a:lnTo>
                  <a:pt x="57" y="58"/>
                </a:lnTo>
                <a:lnTo>
                  <a:pt x="57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8"/>
                </a:lnTo>
                <a:lnTo>
                  <a:pt x="59" y="57"/>
                </a:lnTo>
                <a:lnTo>
                  <a:pt x="59" y="57"/>
                </a:lnTo>
                <a:lnTo>
                  <a:pt x="59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7"/>
                </a:lnTo>
                <a:lnTo>
                  <a:pt x="60" y="56"/>
                </a:lnTo>
                <a:lnTo>
                  <a:pt x="60" y="56"/>
                </a:lnTo>
                <a:lnTo>
                  <a:pt x="60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6"/>
                </a:lnTo>
                <a:lnTo>
                  <a:pt x="61" y="55"/>
                </a:lnTo>
                <a:lnTo>
                  <a:pt x="61" y="55"/>
                </a:lnTo>
                <a:lnTo>
                  <a:pt x="61" y="55"/>
                </a:lnTo>
                <a:lnTo>
                  <a:pt x="61" y="55"/>
                </a:lnTo>
                <a:lnTo>
                  <a:pt x="61" y="55"/>
                </a:lnTo>
                <a:lnTo>
                  <a:pt x="62" y="55"/>
                </a:lnTo>
                <a:lnTo>
                  <a:pt x="62" y="55"/>
                </a:lnTo>
                <a:lnTo>
                  <a:pt x="62" y="55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4"/>
                </a:lnTo>
                <a:lnTo>
                  <a:pt x="62" y="53"/>
                </a:lnTo>
                <a:lnTo>
                  <a:pt x="62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3"/>
                </a:lnTo>
                <a:lnTo>
                  <a:pt x="63" y="52"/>
                </a:lnTo>
                <a:lnTo>
                  <a:pt x="63" y="52"/>
                </a:lnTo>
                <a:lnTo>
                  <a:pt x="63" y="52"/>
                </a:lnTo>
                <a:lnTo>
                  <a:pt x="63" y="52"/>
                </a:lnTo>
                <a:lnTo>
                  <a:pt x="63" y="52"/>
                </a:lnTo>
                <a:lnTo>
                  <a:pt x="63" y="52"/>
                </a:lnTo>
                <a:lnTo>
                  <a:pt x="64" y="52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50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4" y="49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8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7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5" y="46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5"/>
                </a:lnTo>
                <a:lnTo>
                  <a:pt x="66" y="44"/>
                </a:lnTo>
                <a:lnTo>
                  <a:pt x="66" y="44"/>
                </a:lnTo>
                <a:lnTo>
                  <a:pt x="66" y="44"/>
                </a:lnTo>
                <a:lnTo>
                  <a:pt x="66" y="44"/>
                </a:lnTo>
                <a:lnTo>
                  <a:pt x="66" y="44"/>
                </a:lnTo>
                <a:lnTo>
                  <a:pt x="66" y="44"/>
                </a:lnTo>
                <a:lnTo>
                  <a:pt x="66" y="43"/>
                </a:lnTo>
                <a:lnTo>
                  <a:pt x="66" y="43"/>
                </a:lnTo>
                <a:lnTo>
                  <a:pt x="66" y="43"/>
                </a:lnTo>
                <a:lnTo>
                  <a:pt x="66" y="43"/>
                </a:lnTo>
                <a:lnTo>
                  <a:pt x="66" y="43"/>
                </a:lnTo>
                <a:lnTo>
                  <a:pt x="66" y="43"/>
                </a:lnTo>
                <a:lnTo>
                  <a:pt x="66" y="41"/>
                </a:lnTo>
                <a:lnTo>
                  <a:pt x="66" y="41"/>
                </a:lnTo>
                <a:lnTo>
                  <a:pt x="66" y="41"/>
                </a:lnTo>
                <a:lnTo>
                  <a:pt x="66" y="41"/>
                </a:lnTo>
                <a:lnTo>
                  <a:pt x="66" y="41"/>
                </a:lnTo>
                <a:lnTo>
                  <a:pt x="66" y="41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38"/>
                </a:lnTo>
                <a:lnTo>
                  <a:pt x="66" y="38"/>
                </a:lnTo>
                <a:lnTo>
                  <a:pt x="66" y="38"/>
                </a:lnTo>
                <a:lnTo>
                  <a:pt x="66" y="38"/>
                </a:lnTo>
                <a:lnTo>
                  <a:pt x="66" y="38"/>
                </a:lnTo>
                <a:lnTo>
                  <a:pt x="66" y="38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6" y="37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6" y="35"/>
                </a:lnTo>
                <a:lnTo>
                  <a:pt x="66" y="35"/>
                </a:lnTo>
                <a:lnTo>
                  <a:pt x="66" y="35"/>
                </a:lnTo>
                <a:lnTo>
                  <a:pt x="66" y="35"/>
                </a:lnTo>
                <a:lnTo>
                  <a:pt x="66" y="35"/>
                </a:lnTo>
                <a:lnTo>
                  <a:pt x="66" y="35"/>
                </a:lnTo>
                <a:lnTo>
                  <a:pt x="66" y="34"/>
                </a:lnTo>
                <a:lnTo>
                  <a:pt x="66" y="34"/>
                </a:lnTo>
                <a:lnTo>
                  <a:pt x="66" y="34"/>
                </a:lnTo>
                <a:lnTo>
                  <a:pt x="66" y="34"/>
                </a:lnTo>
                <a:lnTo>
                  <a:pt x="66" y="34"/>
                </a:lnTo>
                <a:lnTo>
                  <a:pt x="66" y="34"/>
                </a:lnTo>
                <a:lnTo>
                  <a:pt x="66" y="32"/>
                </a:lnTo>
                <a:lnTo>
                  <a:pt x="66" y="32"/>
                </a:lnTo>
                <a:lnTo>
                  <a:pt x="66" y="32"/>
                </a:lnTo>
                <a:lnTo>
                  <a:pt x="66" y="32"/>
                </a:lnTo>
                <a:lnTo>
                  <a:pt x="66" y="32"/>
                </a:lnTo>
                <a:lnTo>
                  <a:pt x="66" y="32"/>
                </a:lnTo>
                <a:lnTo>
                  <a:pt x="66" y="31"/>
                </a:lnTo>
                <a:lnTo>
                  <a:pt x="66" y="31"/>
                </a:lnTo>
                <a:lnTo>
                  <a:pt x="66" y="31"/>
                </a:lnTo>
                <a:lnTo>
                  <a:pt x="66" y="31"/>
                </a:lnTo>
                <a:lnTo>
                  <a:pt x="66" y="31"/>
                </a:lnTo>
                <a:lnTo>
                  <a:pt x="66" y="31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5" y="29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8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7"/>
                </a:lnTo>
                <a:lnTo>
                  <a:pt x="65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4"/>
                </a:lnTo>
                <a:lnTo>
                  <a:pt x="64" y="23"/>
                </a:lnTo>
                <a:lnTo>
                  <a:pt x="64" y="23"/>
                </a:lnTo>
                <a:lnTo>
                  <a:pt x="63" y="23"/>
                </a:lnTo>
                <a:lnTo>
                  <a:pt x="63" y="23"/>
                </a:lnTo>
                <a:lnTo>
                  <a:pt x="63" y="23"/>
                </a:lnTo>
                <a:lnTo>
                  <a:pt x="63" y="23"/>
                </a:lnTo>
                <a:lnTo>
                  <a:pt x="63" y="23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3" y="22"/>
                </a:lnTo>
                <a:lnTo>
                  <a:pt x="62" y="22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1"/>
                </a:lnTo>
                <a:lnTo>
                  <a:pt x="62" y="20"/>
                </a:lnTo>
                <a:lnTo>
                  <a:pt x="62" y="20"/>
                </a:lnTo>
                <a:lnTo>
                  <a:pt x="62" y="20"/>
                </a:lnTo>
                <a:lnTo>
                  <a:pt x="62" y="20"/>
                </a:lnTo>
                <a:lnTo>
                  <a:pt x="61" y="20"/>
                </a:lnTo>
                <a:lnTo>
                  <a:pt x="61" y="20"/>
                </a:lnTo>
                <a:lnTo>
                  <a:pt x="61" y="20"/>
                </a:lnTo>
                <a:lnTo>
                  <a:pt x="61" y="20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60" y="19"/>
                </a:lnTo>
                <a:lnTo>
                  <a:pt x="60" y="19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59" y="18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9" y="17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7" y="15"/>
                </a:lnTo>
                <a:lnTo>
                  <a:pt x="56" y="15"/>
                </a:lnTo>
                <a:lnTo>
                  <a:pt x="56" y="15"/>
                </a:lnTo>
                <a:lnTo>
                  <a:pt x="56" y="14"/>
                </a:lnTo>
                <a:lnTo>
                  <a:pt x="56" y="14"/>
                </a:lnTo>
                <a:lnTo>
                  <a:pt x="56" y="14"/>
                </a:lnTo>
                <a:lnTo>
                  <a:pt x="56" y="14"/>
                </a:lnTo>
                <a:lnTo>
                  <a:pt x="56" y="14"/>
                </a:lnTo>
                <a:lnTo>
                  <a:pt x="56" y="14"/>
                </a:lnTo>
                <a:lnTo>
                  <a:pt x="55" y="14"/>
                </a:lnTo>
                <a:lnTo>
                  <a:pt x="55" y="14"/>
                </a:lnTo>
                <a:lnTo>
                  <a:pt x="55" y="14"/>
                </a:lnTo>
                <a:lnTo>
                  <a:pt x="55" y="13"/>
                </a:lnTo>
                <a:lnTo>
                  <a:pt x="55" y="13"/>
                </a:lnTo>
                <a:lnTo>
                  <a:pt x="55" y="13"/>
                </a:lnTo>
                <a:lnTo>
                  <a:pt x="55" y="13"/>
                </a:lnTo>
                <a:lnTo>
                  <a:pt x="55" y="13"/>
                </a:lnTo>
                <a:lnTo>
                  <a:pt x="54" y="13"/>
                </a:lnTo>
                <a:lnTo>
                  <a:pt x="54" y="13"/>
                </a:lnTo>
                <a:lnTo>
                  <a:pt x="54" y="13"/>
                </a:lnTo>
                <a:lnTo>
                  <a:pt x="54" y="13"/>
                </a:lnTo>
                <a:lnTo>
                  <a:pt x="54" y="13"/>
                </a:lnTo>
                <a:lnTo>
                  <a:pt x="54" y="13"/>
                </a:lnTo>
                <a:lnTo>
                  <a:pt x="54" y="12"/>
                </a:lnTo>
                <a:lnTo>
                  <a:pt x="54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2" y="12"/>
                </a:lnTo>
                <a:lnTo>
                  <a:pt x="52" y="12"/>
                </a:lnTo>
                <a:lnTo>
                  <a:pt x="52" y="12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2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1" y="11"/>
                </a:lnTo>
                <a:lnTo>
                  <a:pt x="50" y="11"/>
                </a:lnTo>
                <a:lnTo>
                  <a:pt x="50" y="11"/>
                </a:lnTo>
                <a:lnTo>
                  <a:pt x="50" y="10"/>
                </a:lnTo>
                <a:lnTo>
                  <a:pt x="50" y="10"/>
                </a:lnTo>
                <a:lnTo>
                  <a:pt x="50" y="10"/>
                </a:lnTo>
                <a:lnTo>
                  <a:pt x="50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8" y="10"/>
                </a:lnTo>
                <a:lnTo>
                  <a:pt x="47" y="10"/>
                </a:lnTo>
                <a:lnTo>
                  <a:pt x="47" y="10"/>
                </a:lnTo>
                <a:lnTo>
                  <a:pt x="47" y="10"/>
                </a:lnTo>
                <a:lnTo>
                  <a:pt x="47" y="10"/>
                </a:lnTo>
                <a:lnTo>
                  <a:pt x="47" y="10"/>
                </a:lnTo>
                <a:lnTo>
                  <a:pt x="47" y="10"/>
                </a:lnTo>
                <a:lnTo>
                  <a:pt x="47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6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5" y="9"/>
                </a:lnTo>
                <a:lnTo>
                  <a:pt x="44" y="9"/>
                </a:lnTo>
                <a:lnTo>
                  <a:pt x="44" y="9"/>
                </a:lnTo>
                <a:lnTo>
                  <a:pt x="44" y="9"/>
                </a:lnTo>
                <a:lnTo>
                  <a:pt x="44" y="9"/>
                </a:lnTo>
                <a:lnTo>
                  <a:pt x="44" y="9"/>
                </a:lnTo>
                <a:lnTo>
                  <a:pt x="44" y="9"/>
                </a:lnTo>
                <a:lnTo>
                  <a:pt x="43" y="9"/>
                </a:lnTo>
                <a:lnTo>
                  <a:pt x="43" y="9"/>
                </a:lnTo>
                <a:lnTo>
                  <a:pt x="43" y="9"/>
                </a:lnTo>
                <a:lnTo>
                  <a:pt x="43" y="8"/>
                </a:lnTo>
                <a:lnTo>
                  <a:pt x="43" y="8"/>
                </a:lnTo>
                <a:lnTo>
                  <a:pt x="43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2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41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9" y="8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7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6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5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3" y="8"/>
                </a:lnTo>
                <a:lnTo>
                  <a:pt x="32" y="8"/>
                </a:lnTo>
                <a:lnTo>
                  <a:pt x="32" y="8"/>
                </a:lnTo>
                <a:lnTo>
                  <a:pt x="32" y="9"/>
                </a:lnTo>
                <a:lnTo>
                  <a:pt x="32" y="9"/>
                </a:lnTo>
                <a:lnTo>
                  <a:pt x="32" y="9"/>
                </a:lnTo>
                <a:lnTo>
                  <a:pt x="32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9" y="9"/>
                </a:lnTo>
                <a:lnTo>
                  <a:pt x="29" y="9"/>
                </a:lnTo>
                <a:lnTo>
                  <a:pt x="29" y="9"/>
                </a:lnTo>
                <a:lnTo>
                  <a:pt x="29" y="9"/>
                </a:lnTo>
                <a:lnTo>
                  <a:pt x="29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9"/>
                </a:lnTo>
                <a:lnTo>
                  <a:pt x="28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6" y="10"/>
                </a:lnTo>
                <a:lnTo>
                  <a:pt x="25" y="10"/>
                </a:lnTo>
                <a:lnTo>
                  <a:pt x="25" y="10"/>
                </a:lnTo>
                <a:lnTo>
                  <a:pt x="25" y="10"/>
                </a:lnTo>
                <a:lnTo>
                  <a:pt x="25" y="11"/>
                </a:lnTo>
                <a:lnTo>
                  <a:pt x="25" y="11"/>
                </a:lnTo>
                <a:lnTo>
                  <a:pt x="25" y="11"/>
                </a:lnTo>
                <a:lnTo>
                  <a:pt x="25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4" y="11"/>
                </a:lnTo>
                <a:lnTo>
                  <a:pt x="23" y="11"/>
                </a:lnTo>
                <a:lnTo>
                  <a:pt x="23" y="11"/>
                </a:lnTo>
                <a:lnTo>
                  <a:pt x="23" y="11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3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0" y="12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20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8" y="14"/>
                </a:lnTo>
                <a:lnTo>
                  <a:pt x="18" y="14"/>
                </a:lnTo>
                <a:lnTo>
                  <a:pt x="18" y="14"/>
                </a:lnTo>
                <a:lnTo>
                  <a:pt x="18" y="14"/>
                </a:lnTo>
                <a:lnTo>
                  <a:pt x="18" y="14"/>
                </a:lnTo>
                <a:lnTo>
                  <a:pt x="18" y="15"/>
                </a:lnTo>
                <a:lnTo>
                  <a:pt x="18" y="15"/>
                </a:lnTo>
                <a:lnTo>
                  <a:pt x="18" y="15"/>
                </a:lnTo>
                <a:lnTo>
                  <a:pt x="18" y="15"/>
                </a:lnTo>
                <a:lnTo>
                  <a:pt x="17" y="15"/>
                </a:lnTo>
                <a:lnTo>
                  <a:pt x="17" y="15"/>
                </a:lnTo>
                <a:lnTo>
                  <a:pt x="17" y="15"/>
                </a:lnTo>
                <a:lnTo>
                  <a:pt x="17" y="15"/>
                </a:lnTo>
                <a:lnTo>
                  <a:pt x="17" y="15"/>
                </a:lnTo>
                <a:lnTo>
                  <a:pt x="17" y="15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7"/>
                </a:lnTo>
                <a:lnTo>
                  <a:pt x="16" y="18"/>
                </a:lnTo>
                <a:lnTo>
                  <a:pt x="16" y="18"/>
                </a:lnTo>
                <a:lnTo>
                  <a:pt x="15" y="18"/>
                </a:lnTo>
                <a:lnTo>
                  <a:pt x="15" y="18"/>
                </a:lnTo>
                <a:lnTo>
                  <a:pt x="15" y="18"/>
                </a:lnTo>
                <a:lnTo>
                  <a:pt x="15" y="18"/>
                </a:lnTo>
                <a:lnTo>
                  <a:pt x="15" y="18"/>
                </a:lnTo>
                <a:lnTo>
                  <a:pt x="15" y="18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9"/>
                </a:lnTo>
                <a:lnTo>
                  <a:pt x="14" y="19"/>
                </a:lnTo>
                <a:lnTo>
                  <a:pt x="14" y="19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4" y="20"/>
                </a:lnTo>
                <a:lnTo>
                  <a:pt x="12" y="20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1"/>
                </a:lnTo>
                <a:lnTo>
                  <a:pt x="12" y="22"/>
                </a:lnTo>
                <a:lnTo>
                  <a:pt x="12" y="22"/>
                </a:lnTo>
                <a:lnTo>
                  <a:pt x="12" y="22"/>
                </a:lnTo>
                <a:lnTo>
                  <a:pt x="11" y="22"/>
                </a:lnTo>
                <a:lnTo>
                  <a:pt x="11" y="22"/>
                </a:lnTo>
                <a:lnTo>
                  <a:pt x="11" y="22"/>
                </a:lnTo>
                <a:lnTo>
                  <a:pt x="11" y="22"/>
                </a:lnTo>
                <a:lnTo>
                  <a:pt x="11" y="22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3"/>
                </a:lnTo>
                <a:lnTo>
                  <a:pt x="11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6"/>
                </a:lnTo>
                <a:lnTo>
                  <a:pt x="10" y="27"/>
                </a:lnTo>
                <a:lnTo>
                  <a:pt x="10" y="27"/>
                </a:lnTo>
                <a:lnTo>
                  <a:pt x="9" y="27"/>
                </a:lnTo>
                <a:lnTo>
                  <a:pt x="9" y="27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8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29"/>
                </a:lnTo>
                <a:lnTo>
                  <a:pt x="9" y="30"/>
                </a:lnTo>
                <a:lnTo>
                  <a:pt x="9" y="30"/>
                </a:lnTo>
                <a:lnTo>
                  <a:pt x="9" y="30"/>
                </a:lnTo>
                <a:lnTo>
                  <a:pt x="9" y="30"/>
                </a:lnTo>
                <a:lnTo>
                  <a:pt x="8" y="30"/>
                </a:lnTo>
                <a:lnTo>
                  <a:pt x="8" y="30"/>
                </a:lnTo>
                <a:lnTo>
                  <a:pt x="8" y="30"/>
                </a:lnTo>
                <a:lnTo>
                  <a:pt x="8" y="31"/>
                </a:lnTo>
                <a:lnTo>
                  <a:pt x="8" y="31"/>
                </a:lnTo>
                <a:lnTo>
                  <a:pt x="8" y="31"/>
                </a:lnTo>
                <a:lnTo>
                  <a:pt x="8" y="31"/>
                </a:lnTo>
                <a:lnTo>
                  <a:pt x="8" y="31"/>
                </a:lnTo>
                <a:lnTo>
                  <a:pt x="8" y="31"/>
                </a:lnTo>
                <a:lnTo>
                  <a:pt x="8" y="32"/>
                </a:lnTo>
                <a:lnTo>
                  <a:pt x="8" y="32"/>
                </a:lnTo>
                <a:lnTo>
                  <a:pt x="8" y="32"/>
                </a:lnTo>
                <a:lnTo>
                  <a:pt x="8" y="32"/>
                </a:lnTo>
                <a:lnTo>
                  <a:pt x="8" y="32"/>
                </a:lnTo>
                <a:lnTo>
                  <a:pt x="8" y="32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5"/>
                </a:lnTo>
                <a:lnTo>
                  <a:pt x="8" y="35"/>
                </a:lnTo>
                <a:lnTo>
                  <a:pt x="8" y="35"/>
                </a:lnTo>
                <a:lnTo>
                  <a:pt x="8" y="35"/>
                </a:lnTo>
                <a:lnTo>
                  <a:pt x="8" y="35"/>
                </a:lnTo>
                <a:lnTo>
                  <a:pt x="8" y="35"/>
                </a:lnTo>
                <a:lnTo>
                  <a:pt x="8" y="36"/>
                </a:lnTo>
                <a:lnTo>
                  <a:pt x="8" y="36"/>
                </a:lnTo>
                <a:lnTo>
                  <a:pt x="8" y="36"/>
                </a:lnTo>
                <a:lnTo>
                  <a:pt x="8" y="36"/>
                </a:lnTo>
                <a:lnTo>
                  <a:pt x="8" y="36"/>
                </a:lnTo>
                <a:lnTo>
                  <a:pt x="8" y="36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lnTo>
                  <a:pt x="8" y="37"/>
                </a:lnTo>
                <a:close/>
                <a:moveTo>
                  <a:pt x="37" y="75"/>
                </a:moveTo>
                <a:lnTo>
                  <a:pt x="37" y="75"/>
                </a:lnTo>
                <a:lnTo>
                  <a:pt x="37" y="75"/>
                </a:lnTo>
                <a:lnTo>
                  <a:pt x="36" y="75"/>
                </a:lnTo>
                <a:lnTo>
                  <a:pt x="36" y="75"/>
                </a:lnTo>
                <a:lnTo>
                  <a:pt x="36" y="75"/>
                </a:lnTo>
                <a:lnTo>
                  <a:pt x="36" y="75"/>
                </a:lnTo>
                <a:lnTo>
                  <a:pt x="36" y="75"/>
                </a:lnTo>
                <a:lnTo>
                  <a:pt x="35" y="75"/>
                </a:lnTo>
                <a:lnTo>
                  <a:pt x="35" y="75"/>
                </a:lnTo>
                <a:lnTo>
                  <a:pt x="35" y="75"/>
                </a:lnTo>
                <a:lnTo>
                  <a:pt x="35" y="75"/>
                </a:lnTo>
                <a:lnTo>
                  <a:pt x="35" y="75"/>
                </a:lnTo>
                <a:lnTo>
                  <a:pt x="34" y="75"/>
                </a:lnTo>
                <a:lnTo>
                  <a:pt x="34" y="75"/>
                </a:lnTo>
                <a:lnTo>
                  <a:pt x="34" y="75"/>
                </a:lnTo>
                <a:lnTo>
                  <a:pt x="34" y="75"/>
                </a:lnTo>
                <a:lnTo>
                  <a:pt x="33" y="75"/>
                </a:lnTo>
                <a:lnTo>
                  <a:pt x="33" y="75"/>
                </a:lnTo>
                <a:lnTo>
                  <a:pt x="33" y="75"/>
                </a:lnTo>
                <a:lnTo>
                  <a:pt x="33" y="75"/>
                </a:lnTo>
                <a:lnTo>
                  <a:pt x="33" y="75"/>
                </a:lnTo>
                <a:lnTo>
                  <a:pt x="32" y="75"/>
                </a:lnTo>
                <a:lnTo>
                  <a:pt x="32" y="74"/>
                </a:lnTo>
                <a:lnTo>
                  <a:pt x="32" y="74"/>
                </a:lnTo>
                <a:lnTo>
                  <a:pt x="32" y="74"/>
                </a:lnTo>
                <a:lnTo>
                  <a:pt x="32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29" y="74"/>
                </a:lnTo>
                <a:lnTo>
                  <a:pt x="29" y="74"/>
                </a:lnTo>
                <a:lnTo>
                  <a:pt x="29" y="74"/>
                </a:lnTo>
                <a:lnTo>
                  <a:pt x="29" y="74"/>
                </a:lnTo>
                <a:lnTo>
                  <a:pt x="29" y="74"/>
                </a:lnTo>
                <a:lnTo>
                  <a:pt x="28" y="74"/>
                </a:lnTo>
                <a:lnTo>
                  <a:pt x="28" y="74"/>
                </a:lnTo>
                <a:lnTo>
                  <a:pt x="28" y="74"/>
                </a:lnTo>
                <a:lnTo>
                  <a:pt x="28" y="74"/>
                </a:lnTo>
                <a:lnTo>
                  <a:pt x="28" y="74"/>
                </a:lnTo>
                <a:lnTo>
                  <a:pt x="27" y="74"/>
                </a:lnTo>
                <a:lnTo>
                  <a:pt x="27" y="74"/>
                </a:lnTo>
                <a:lnTo>
                  <a:pt x="27" y="74"/>
                </a:lnTo>
                <a:lnTo>
                  <a:pt x="27" y="73"/>
                </a:lnTo>
                <a:lnTo>
                  <a:pt x="27" y="73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5" y="73"/>
                </a:lnTo>
                <a:lnTo>
                  <a:pt x="25" y="73"/>
                </a:lnTo>
                <a:lnTo>
                  <a:pt x="25" y="73"/>
                </a:lnTo>
                <a:lnTo>
                  <a:pt x="25" y="73"/>
                </a:lnTo>
                <a:lnTo>
                  <a:pt x="25" y="73"/>
                </a:lnTo>
                <a:lnTo>
                  <a:pt x="24" y="73"/>
                </a:lnTo>
                <a:lnTo>
                  <a:pt x="24" y="73"/>
                </a:lnTo>
                <a:lnTo>
                  <a:pt x="24" y="73"/>
                </a:lnTo>
                <a:lnTo>
                  <a:pt x="24" y="72"/>
                </a:lnTo>
                <a:lnTo>
                  <a:pt x="24" y="72"/>
                </a:lnTo>
                <a:lnTo>
                  <a:pt x="23" y="72"/>
                </a:lnTo>
                <a:lnTo>
                  <a:pt x="23" y="72"/>
                </a:lnTo>
                <a:lnTo>
                  <a:pt x="23" y="72"/>
                </a:lnTo>
                <a:lnTo>
                  <a:pt x="23" y="72"/>
                </a:lnTo>
                <a:lnTo>
                  <a:pt x="23" y="72"/>
                </a:lnTo>
                <a:lnTo>
                  <a:pt x="23" y="72"/>
                </a:lnTo>
                <a:lnTo>
                  <a:pt x="21" y="72"/>
                </a:lnTo>
                <a:lnTo>
                  <a:pt x="21" y="72"/>
                </a:lnTo>
                <a:lnTo>
                  <a:pt x="21" y="72"/>
                </a:lnTo>
                <a:lnTo>
                  <a:pt x="21" y="72"/>
                </a:lnTo>
                <a:lnTo>
                  <a:pt x="21" y="72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19" y="71"/>
                </a:lnTo>
                <a:lnTo>
                  <a:pt x="19" y="71"/>
                </a:lnTo>
                <a:lnTo>
                  <a:pt x="19" y="71"/>
                </a:lnTo>
                <a:lnTo>
                  <a:pt x="19" y="71"/>
                </a:lnTo>
                <a:lnTo>
                  <a:pt x="19" y="70"/>
                </a:lnTo>
                <a:lnTo>
                  <a:pt x="18" y="70"/>
                </a:lnTo>
                <a:lnTo>
                  <a:pt x="18" y="70"/>
                </a:lnTo>
                <a:lnTo>
                  <a:pt x="18" y="70"/>
                </a:lnTo>
                <a:lnTo>
                  <a:pt x="18" y="70"/>
                </a:lnTo>
                <a:lnTo>
                  <a:pt x="18" y="70"/>
                </a:lnTo>
                <a:lnTo>
                  <a:pt x="18" y="70"/>
                </a:lnTo>
                <a:lnTo>
                  <a:pt x="17" y="70"/>
                </a:lnTo>
                <a:lnTo>
                  <a:pt x="17" y="70"/>
                </a:lnTo>
                <a:lnTo>
                  <a:pt x="17" y="70"/>
                </a:lnTo>
                <a:lnTo>
                  <a:pt x="17" y="68"/>
                </a:lnTo>
                <a:lnTo>
                  <a:pt x="17" y="68"/>
                </a:lnTo>
                <a:lnTo>
                  <a:pt x="17" y="68"/>
                </a:lnTo>
                <a:lnTo>
                  <a:pt x="16" y="68"/>
                </a:lnTo>
                <a:lnTo>
                  <a:pt x="16" y="68"/>
                </a:lnTo>
                <a:lnTo>
                  <a:pt x="16" y="68"/>
                </a:lnTo>
                <a:lnTo>
                  <a:pt x="16" y="68"/>
                </a:lnTo>
                <a:lnTo>
                  <a:pt x="16" y="68"/>
                </a:lnTo>
                <a:lnTo>
                  <a:pt x="16" y="68"/>
                </a:lnTo>
                <a:lnTo>
                  <a:pt x="15" y="67"/>
                </a:lnTo>
                <a:lnTo>
                  <a:pt x="15" y="67"/>
                </a:lnTo>
                <a:lnTo>
                  <a:pt x="15" y="67"/>
                </a:lnTo>
                <a:lnTo>
                  <a:pt x="15" y="67"/>
                </a:lnTo>
                <a:lnTo>
                  <a:pt x="15" y="67"/>
                </a:lnTo>
                <a:lnTo>
                  <a:pt x="15" y="67"/>
                </a:lnTo>
                <a:lnTo>
                  <a:pt x="14" y="67"/>
                </a:lnTo>
                <a:lnTo>
                  <a:pt x="14" y="67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2" y="66"/>
                </a:lnTo>
                <a:lnTo>
                  <a:pt x="12" y="66"/>
                </a:lnTo>
                <a:lnTo>
                  <a:pt x="12" y="66"/>
                </a:lnTo>
                <a:lnTo>
                  <a:pt x="12" y="65"/>
                </a:lnTo>
                <a:lnTo>
                  <a:pt x="12" y="65"/>
                </a:lnTo>
                <a:lnTo>
                  <a:pt x="12" y="65"/>
                </a:lnTo>
                <a:lnTo>
                  <a:pt x="12" y="65"/>
                </a:lnTo>
                <a:lnTo>
                  <a:pt x="11" y="65"/>
                </a:lnTo>
                <a:lnTo>
                  <a:pt x="11" y="65"/>
                </a:lnTo>
                <a:lnTo>
                  <a:pt x="11" y="65"/>
                </a:lnTo>
                <a:lnTo>
                  <a:pt x="11" y="64"/>
                </a:lnTo>
                <a:lnTo>
                  <a:pt x="11" y="64"/>
                </a:lnTo>
                <a:lnTo>
                  <a:pt x="11" y="64"/>
                </a:lnTo>
                <a:lnTo>
                  <a:pt x="10" y="64"/>
                </a:lnTo>
                <a:lnTo>
                  <a:pt x="10" y="64"/>
                </a:lnTo>
                <a:lnTo>
                  <a:pt x="10" y="64"/>
                </a:lnTo>
                <a:lnTo>
                  <a:pt x="10" y="64"/>
                </a:lnTo>
                <a:lnTo>
                  <a:pt x="10" y="63"/>
                </a:lnTo>
                <a:lnTo>
                  <a:pt x="10" y="63"/>
                </a:lnTo>
                <a:lnTo>
                  <a:pt x="10" y="63"/>
                </a:lnTo>
                <a:lnTo>
                  <a:pt x="10" y="63"/>
                </a:lnTo>
                <a:lnTo>
                  <a:pt x="9" y="63"/>
                </a:lnTo>
                <a:lnTo>
                  <a:pt x="9" y="63"/>
                </a:lnTo>
                <a:lnTo>
                  <a:pt x="9" y="63"/>
                </a:lnTo>
                <a:lnTo>
                  <a:pt x="9" y="62"/>
                </a:lnTo>
                <a:lnTo>
                  <a:pt x="9" y="62"/>
                </a:lnTo>
                <a:lnTo>
                  <a:pt x="9" y="62"/>
                </a:lnTo>
                <a:lnTo>
                  <a:pt x="9" y="62"/>
                </a:lnTo>
                <a:lnTo>
                  <a:pt x="8" y="62"/>
                </a:lnTo>
                <a:lnTo>
                  <a:pt x="8" y="62"/>
                </a:lnTo>
                <a:lnTo>
                  <a:pt x="8" y="61"/>
                </a:lnTo>
                <a:lnTo>
                  <a:pt x="8" y="61"/>
                </a:lnTo>
                <a:lnTo>
                  <a:pt x="8" y="61"/>
                </a:lnTo>
                <a:lnTo>
                  <a:pt x="8" y="61"/>
                </a:lnTo>
                <a:lnTo>
                  <a:pt x="8" y="61"/>
                </a:lnTo>
                <a:lnTo>
                  <a:pt x="8" y="61"/>
                </a:lnTo>
                <a:lnTo>
                  <a:pt x="7" y="61"/>
                </a:lnTo>
                <a:lnTo>
                  <a:pt x="7" y="59"/>
                </a:lnTo>
                <a:lnTo>
                  <a:pt x="7" y="59"/>
                </a:lnTo>
                <a:lnTo>
                  <a:pt x="7" y="59"/>
                </a:lnTo>
                <a:lnTo>
                  <a:pt x="7" y="59"/>
                </a:lnTo>
                <a:lnTo>
                  <a:pt x="7" y="59"/>
                </a:lnTo>
                <a:lnTo>
                  <a:pt x="7" y="59"/>
                </a:lnTo>
                <a:lnTo>
                  <a:pt x="7" y="58"/>
                </a:lnTo>
                <a:lnTo>
                  <a:pt x="7" y="58"/>
                </a:lnTo>
                <a:lnTo>
                  <a:pt x="6" y="58"/>
                </a:lnTo>
                <a:lnTo>
                  <a:pt x="6" y="58"/>
                </a:lnTo>
                <a:lnTo>
                  <a:pt x="6" y="58"/>
                </a:lnTo>
                <a:lnTo>
                  <a:pt x="6" y="58"/>
                </a:lnTo>
                <a:lnTo>
                  <a:pt x="6" y="57"/>
                </a:lnTo>
                <a:lnTo>
                  <a:pt x="6" y="57"/>
                </a:lnTo>
                <a:lnTo>
                  <a:pt x="6" y="57"/>
                </a:lnTo>
                <a:lnTo>
                  <a:pt x="6" y="57"/>
                </a:lnTo>
                <a:lnTo>
                  <a:pt x="6" y="57"/>
                </a:lnTo>
                <a:lnTo>
                  <a:pt x="5" y="57"/>
                </a:lnTo>
                <a:lnTo>
                  <a:pt x="5" y="56"/>
                </a:lnTo>
                <a:lnTo>
                  <a:pt x="5" y="56"/>
                </a:lnTo>
                <a:lnTo>
                  <a:pt x="5" y="56"/>
                </a:lnTo>
                <a:lnTo>
                  <a:pt x="5" y="56"/>
                </a:lnTo>
                <a:lnTo>
                  <a:pt x="5" y="56"/>
                </a:lnTo>
                <a:lnTo>
                  <a:pt x="5" y="56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3" y="55"/>
                </a:lnTo>
                <a:lnTo>
                  <a:pt x="3" y="55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4"/>
                </a:lnTo>
                <a:lnTo>
                  <a:pt x="3" y="53"/>
                </a:lnTo>
                <a:lnTo>
                  <a:pt x="3" y="53"/>
                </a:lnTo>
                <a:lnTo>
                  <a:pt x="3" y="53"/>
                </a:lnTo>
                <a:lnTo>
                  <a:pt x="2" y="53"/>
                </a:lnTo>
                <a:lnTo>
                  <a:pt x="2" y="53"/>
                </a:lnTo>
                <a:lnTo>
                  <a:pt x="2" y="52"/>
                </a:lnTo>
                <a:lnTo>
                  <a:pt x="2" y="52"/>
                </a:lnTo>
                <a:lnTo>
                  <a:pt x="2" y="52"/>
                </a:lnTo>
                <a:lnTo>
                  <a:pt x="2" y="52"/>
                </a:lnTo>
                <a:lnTo>
                  <a:pt x="2" y="52"/>
                </a:lnTo>
                <a:lnTo>
                  <a:pt x="2" y="50"/>
                </a:lnTo>
                <a:lnTo>
                  <a:pt x="2" y="50"/>
                </a:lnTo>
                <a:lnTo>
                  <a:pt x="2" y="50"/>
                </a:lnTo>
                <a:lnTo>
                  <a:pt x="2" y="50"/>
                </a:lnTo>
                <a:lnTo>
                  <a:pt x="2" y="50"/>
                </a:lnTo>
                <a:lnTo>
                  <a:pt x="2" y="50"/>
                </a:lnTo>
                <a:lnTo>
                  <a:pt x="2" y="49"/>
                </a:lnTo>
                <a:lnTo>
                  <a:pt x="1" y="49"/>
                </a:lnTo>
                <a:lnTo>
                  <a:pt x="1" y="49"/>
                </a:lnTo>
                <a:lnTo>
                  <a:pt x="1" y="49"/>
                </a:lnTo>
                <a:lnTo>
                  <a:pt x="1" y="49"/>
                </a:lnTo>
                <a:lnTo>
                  <a:pt x="1" y="48"/>
                </a:lnTo>
                <a:lnTo>
                  <a:pt x="1" y="48"/>
                </a:lnTo>
                <a:lnTo>
                  <a:pt x="1" y="48"/>
                </a:lnTo>
                <a:lnTo>
                  <a:pt x="1" y="48"/>
                </a:lnTo>
                <a:lnTo>
                  <a:pt x="1" y="48"/>
                </a:lnTo>
                <a:lnTo>
                  <a:pt x="1" y="47"/>
                </a:lnTo>
                <a:lnTo>
                  <a:pt x="1" y="47"/>
                </a:lnTo>
                <a:lnTo>
                  <a:pt x="1" y="47"/>
                </a:lnTo>
                <a:lnTo>
                  <a:pt x="1" y="47"/>
                </a:lnTo>
                <a:lnTo>
                  <a:pt x="1" y="47"/>
                </a:lnTo>
                <a:lnTo>
                  <a:pt x="1" y="46"/>
                </a:lnTo>
                <a:lnTo>
                  <a:pt x="1" y="46"/>
                </a:lnTo>
                <a:lnTo>
                  <a:pt x="1" y="46"/>
                </a:lnTo>
                <a:lnTo>
                  <a:pt x="1" y="46"/>
                </a:lnTo>
                <a:lnTo>
                  <a:pt x="0" y="46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lnTo>
                  <a:pt x="0" y="43"/>
                </a:lnTo>
                <a:lnTo>
                  <a:pt x="0" y="43"/>
                </a:lnTo>
                <a:lnTo>
                  <a:pt x="0" y="43"/>
                </a:lnTo>
                <a:lnTo>
                  <a:pt x="0" y="43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1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0" y="39"/>
                </a:lnTo>
                <a:lnTo>
                  <a:pt x="0" y="39"/>
                </a:lnTo>
                <a:lnTo>
                  <a:pt x="0" y="39"/>
                </a:lnTo>
                <a:lnTo>
                  <a:pt x="0" y="39"/>
                </a:lnTo>
                <a:lnTo>
                  <a:pt x="0" y="39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0" y="37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0" y="36"/>
                </a:lnTo>
                <a:lnTo>
                  <a:pt x="0" y="35"/>
                </a:lnTo>
                <a:lnTo>
                  <a:pt x="0" y="35"/>
                </a:lnTo>
                <a:lnTo>
                  <a:pt x="0" y="35"/>
                </a:lnTo>
                <a:lnTo>
                  <a:pt x="0" y="35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0" y="32"/>
                </a:lnTo>
                <a:lnTo>
                  <a:pt x="0" y="32"/>
                </a:lnTo>
                <a:lnTo>
                  <a:pt x="0" y="32"/>
                </a:lnTo>
                <a:lnTo>
                  <a:pt x="0" y="32"/>
                </a:lnTo>
                <a:lnTo>
                  <a:pt x="0" y="32"/>
                </a:lnTo>
                <a:lnTo>
                  <a:pt x="0" y="31"/>
                </a:lnTo>
                <a:lnTo>
                  <a:pt x="0" y="31"/>
                </a:lnTo>
                <a:lnTo>
                  <a:pt x="0" y="31"/>
                </a:lnTo>
                <a:lnTo>
                  <a:pt x="0" y="31"/>
                </a:lnTo>
                <a:lnTo>
                  <a:pt x="0" y="31"/>
                </a:lnTo>
                <a:lnTo>
                  <a:pt x="0" y="30"/>
                </a:lnTo>
                <a:lnTo>
                  <a:pt x="0" y="30"/>
                </a:lnTo>
                <a:lnTo>
                  <a:pt x="0" y="30"/>
                </a:lnTo>
                <a:lnTo>
                  <a:pt x="0" y="30"/>
                </a:lnTo>
                <a:lnTo>
                  <a:pt x="0" y="30"/>
                </a:lnTo>
                <a:lnTo>
                  <a:pt x="0" y="29"/>
                </a:lnTo>
                <a:lnTo>
                  <a:pt x="1" y="29"/>
                </a:lnTo>
                <a:lnTo>
                  <a:pt x="1" y="29"/>
                </a:lnTo>
                <a:lnTo>
                  <a:pt x="1" y="29"/>
                </a:lnTo>
                <a:lnTo>
                  <a:pt x="1" y="28"/>
                </a:lnTo>
                <a:lnTo>
                  <a:pt x="1" y="28"/>
                </a:lnTo>
                <a:lnTo>
                  <a:pt x="1" y="28"/>
                </a:lnTo>
                <a:lnTo>
                  <a:pt x="1" y="28"/>
                </a:lnTo>
                <a:lnTo>
                  <a:pt x="1" y="28"/>
                </a:lnTo>
                <a:lnTo>
                  <a:pt x="1" y="28"/>
                </a:lnTo>
                <a:lnTo>
                  <a:pt x="1" y="27"/>
                </a:lnTo>
                <a:lnTo>
                  <a:pt x="1" y="27"/>
                </a:lnTo>
                <a:lnTo>
                  <a:pt x="1" y="27"/>
                </a:lnTo>
                <a:lnTo>
                  <a:pt x="1" y="27"/>
                </a:lnTo>
                <a:lnTo>
                  <a:pt x="1" y="27"/>
                </a:lnTo>
                <a:lnTo>
                  <a:pt x="1" y="26"/>
                </a:lnTo>
                <a:lnTo>
                  <a:pt x="1" y="26"/>
                </a:lnTo>
                <a:lnTo>
                  <a:pt x="1" y="26"/>
                </a:lnTo>
                <a:lnTo>
                  <a:pt x="1" y="26"/>
                </a:lnTo>
                <a:lnTo>
                  <a:pt x="2" y="26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2" y="23"/>
                </a:lnTo>
                <a:lnTo>
                  <a:pt x="2" y="23"/>
                </a:lnTo>
                <a:lnTo>
                  <a:pt x="2" y="23"/>
                </a:lnTo>
                <a:lnTo>
                  <a:pt x="2" y="23"/>
                </a:lnTo>
                <a:lnTo>
                  <a:pt x="2" y="23"/>
                </a:lnTo>
                <a:lnTo>
                  <a:pt x="2" y="22"/>
                </a:lnTo>
                <a:lnTo>
                  <a:pt x="2" y="22"/>
                </a:lnTo>
                <a:lnTo>
                  <a:pt x="2" y="22"/>
                </a:lnTo>
                <a:lnTo>
                  <a:pt x="3" y="22"/>
                </a:lnTo>
                <a:lnTo>
                  <a:pt x="3" y="22"/>
                </a:lnTo>
                <a:lnTo>
                  <a:pt x="3" y="22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5" y="20"/>
                </a:lnTo>
                <a:lnTo>
                  <a:pt x="5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8"/>
                </a:lnTo>
                <a:lnTo>
                  <a:pt x="5" y="18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6" y="18"/>
                </a:lnTo>
                <a:lnTo>
                  <a:pt x="6" y="17"/>
                </a:lnTo>
                <a:lnTo>
                  <a:pt x="6" y="17"/>
                </a:lnTo>
                <a:lnTo>
                  <a:pt x="6" y="17"/>
                </a:lnTo>
                <a:lnTo>
                  <a:pt x="6" y="17"/>
                </a:lnTo>
                <a:lnTo>
                  <a:pt x="6" y="17"/>
                </a:lnTo>
                <a:lnTo>
                  <a:pt x="7" y="17"/>
                </a:lnTo>
                <a:lnTo>
                  <a:pt x="7" y="15"/>
                </a:lnTo>
                <a:lnTo>
                  <a:pt x="7" y="15"/>
                </a:lnTo>
                <a:lnTo>
                  <a:pt x="7" y="15"/>
                </a:lnTo>
                <a:lnTo>
                  <a:pt x="7" y="15"/>
                </a:lnTo>
                <a:lnTo>
                  <a:pt x="7" y="15"/>
                </a:lnTo>
                <a:lnTo>
                  <a:pt x="7" y="15"/>
                </a:lnTo>
                <a:lnTo>
                  <a:pt x="7" y="14"/>
                </a:lnTo>
                <a:lnTo>
                  <a:pt x="7" y="14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8" y="14"/>
                </a:lnTo>
                <a:lnTo>
                  <a:pt x="8" y="13"/>
                </a:lnTo>
                <a:lnTo>
                  <a:pt x="8" y="13"/>
                </a:lnTo>
                <a:lnTo>
                  <a:pt x="8" y="13"/>
                </a:lnTo>
                <a:lnTo>
                  <a:pt x="9" y="13"/>
                </a:lnTo>
                <a:lnTo>
                  <a:pt x="9" y="13"/>
                </a:lnTo>
                <a:lnTo>
                  <a:pt x="9" y="13"/>
                </a:lnTo>
                <a:lnTo>
                  <a:pt x="9" y="12"/>
                </a:lnTo>
                <a:lnTo>
                  <a:pt x="9" y="12"/>
                </a:lnTo>
                <a:lnTo>
                  <a:pt x="9" y="12"/>
                </a:lnTo>
                <a:lnTo>
                  <a:pt x="9" y="12"/>
                </a:lnTo>
                <a:lnTo>
                  <a:pt x="10" y="12"/>
                </a:lnTo>
                <a:lnTo>
                  <a:pt x="10" y="12"/>
                </a:lnTo>
                <a:lnTo>
                  <a:pt x="10" y="12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0" y="11"/>
                </a:lnTo>
                <a:lnTo>
                  <a:pt x="11" y="11"/>
                </a:lnTo>
                <a:lnTo>
                  <a:pt x="11" y="11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1" y="10"/>
                </a:lnTo>
                <a:lnTo>
                  <a:pt x="12" y="10"/>
                </a:lnTo>
                <a:lnTo>
                  <a:pt x="12" y="10"/>
                </a:lnTo>
                <a:lnTo>
                  <a:pt x="12" y="10"/>
                </a:lnTo>
                <a:lnTo>
                  <a:pt x="12" y="9"/>
                </a:lnTo>
                <a:lnTo>
                  <a:pt x="12" y="9"/>
                </a:lnTo>
                <a:lnTo>
                  <a:pt x="12" y="9"/>
                </a:lnTo>
                <a:lnTo>
                  <a:pt x="12" y="9"/>
                </a:lnTo>
                <a:lnTo>
                  <a:pt x="14" y="9"/>
                </a:lnTo>
                <a:lnTo>
                  <a:pt x="14" y="9"/>
                </a:lnTo>
                <a:lnTo>
                  <a:pt x="14" y="9"/>
                </a:lnTo>
                <a:lnTo>
                  <a:pt x="14" y="9"/>
                </a:lnTo>
                <a:lnTo>
                  <a:pt x="14" y="8"/>
                </a:lnTo>
                <a:lnTo>
                  <a:pt x="14" y="8"/>
                </a:lnTo>
                <a:lnTo>
                  <a:pt x="14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8"/>
                </a:lnTo>
                <a:lnTo>
                  <a:pt x="15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7" y="6"/>
                </a:lnTo>
                <a:lnTo>
                  <a:pt x="17" y="6"/>
                </a:lnTo>
                <a:lnTo>
                  <a:pt x="17" y="5"/>
                </a:lnTo>
                <a:lnTo>
                  <a:pt x="17" y="5"/>
                </a:lnTo>
                <a:lnTo>
                  <a:pt x="17" y="5"/>
                </a:lnTo>
                <a:lnTo>
                  <a:pt x="17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8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3" y="2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4" y="2"/>
                </a:lnTo>
                <a:lnTo>
                  <a:pt x="25" y="2"/>
                </a:lnTo>
                <a:lnTo>
                  <a:pt x="25" y="2"/>
                </a:lnTo>
                <a:lnTo>
                  <a:pt x="25" y="2"/>
                </a:lnTo>
                <a:lnTo>
                  <a:pt x="25" y="2"/>
                </a:lnTo>
                <a:lnTo>
                  <a:pt x="25" y="2"/>
                </a:lnTo>
                <a:lnTo>
                  <a:pt x="26" y="2"/>
                </a:lnTo>
                <a:lnTo>
                  <a:pt x="26" y="2"/>
                </a:lnTo>
                <a:lnTo>
                  <a:pt x="26" y="2"/>
                </a:lnTo>
                <a:lnTo>
                  <a:pt x="26" y="2"/>
                </a:lnTo>
                <a:lnTo>
                  <a:pt x="26" y="1"/>
                </a:lnTo>
                <a:lnTo>
                  <a:pt x="27" y="1"/>
                </a:lnTo>
                <a:lnTo>
                  <a:pt x="27" y="1"/>
                </a:lnTo>
                <a:lnTo>
                  <a:pt x="27" y="1"/>
                </a:lnTo>
                <a:lnTo>
                  <a:pt x="27" y="1"/>
                </a:lnTo>
                <a:lnTo>
                  <a:pt x="27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8" y="1"/>
                </a:lnTo>
                <a:lnTo>
                  <a:pt x="29" y="1"/>
                </a:lnTo>
                <a:lnTo>
                  <a:pt x="29" y="1"/>
                </a:lnTo>
                <a:lnTo>
                  <a:pt x="29" y="1"/>
                </a:lnTo>
                <a:lnTo>
                  <a:pt x="29" y="1"/>
                </a:lnTo>
                <a:lnTo>
                  <a:pt x="29" y="1"/>
                </a:lnTo>
                <a:lnTo>
                  <a:pt x="30" y="1"/>
                </a:lnTo>
                <a:lnTo>
                  <a:pt x="30" y="1"/>
                </a:lnTo>
                <a:lnTo>
                  <a:pt x="30" y="1"/>
                </a:lnTo>
                <a:lnTo>
                  <a:pt x="30" y="1"/>
                </a:lnTo>
                <a:lnTo>
                  <a:pt x="30" y="1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39" y="0"/>
                </a:lnTo>
                <a:lnTo>
                  <a:pt x="41" y="0"/>
                </a:lnTo>
                <a:lnTo>
                  <a:pt x="41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3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1"/>
                </a:lnTo>
                <a:lnTo>
                  <a:pt x="44" y="1"/>
                </a:lnTo>
                <a:lnTo>
                  <a:pt x="44" y="1"/>
                </a:lnTo>
                <a:lnTo>
                  <a:pt x="44" y="1"/>
                </a:lnTo>
                <a:lnTo>
                  <a:pt x="45" y="1"/>
                </a:lnTo>
                <a:lnTo>
                  <a:pt x="45" y="1"/>
                </a:lnTo>
                <a:lnTo>
                  <a:pt x="45" y="1"/>
                </a:lnTo>
                <a:lnTo>
                  <a:pt x="45" y="1"/>
                </a:lnTo>
                <a:lnTo>
                  <a:pt x="45" y="1"/>
                </a:lnTo>
                <a:lnTo>
                  <a:pt x="46" y="1"/>
                </a:lnTo>
                <a:lnTo>
                  <a:pt x="46" y="1"/>
                </a:lnTo>
                <a:lnTo>
                  <a:pt x="46" y="1"/>
                </a:lnTo>
                <a:lnTo>
                  <a:pt x="46" y="1"/>
                </a:lnTo>
                <a:lnTo>
                  <a:pt x="46" y="1"/>
                </a:lnTo>
                <a:lnTo>
                  <a:pt x="47" y="1"/>
                </a:lnTo>
                <a:lnTo>
                  <a:pt x="47" y="1"/>
                </a:lnTo>
                <a:lnTo>
                  <a:pt x="47" y="1"/>
                </a:lnTo>
                <a:lnTo>
                  <a:pt x="47" y="1"/>
                </a:lnTo>
                <a:lnTo>
                  <a:pt x="47" y="1"/>
                </a:lnTo>
                <a:lnTo>
                  <a:pt x="48" y="1"/>
                </a:lnTo>
                <a:lnTo>
                  <a:pt x="48" y="1"/>
                </a:lnTo>
                <a:lnTo>
                  <a:pt x="48" y="2"/>
                </a:lnTo>
                <a:lnTo>
                  <a:pt x="48" y="2"/>
                </a:lnTo>
                <a:lnTo>
                  <a:pt x="48" y="2"/>
                </a:lnTo>
                <a:lnTo>
                  <a:pt x="50" y="2"/>
                </a:lnTo>
                <a:lnTo>
                  <a:pt x="50" y="2"/>
                </a:lnTo>
                <a:lnTo>
                  <a:pt x="50" y="2"/>
                </a:lnTo>
                <a:lnTo>
                  <a:pt x="50" y="2"/>
                </a:lnTo>
                <a:lnTo>
                  <a:pt x="50" y="2"/>
                </a:lnTo>
                <a:lnTo>
                  <a:pt x="51" y="2"/>
                </a:lnTo>
                <a:lnTo>
                  <a:pt x="51" y="2"/>
                </a:lnTo>
                <a:lnTo>
                  <a:pt x="51" y="2"/>
                </a:lnTo>
                <a:lnTo>
                  <a:pt x="51" y="2"/>
                </a:lnTo>
                <a:lnTo>
                  <a:pt x="51" y="2"/>
                </a:lnTo>
                <a:lnTo>
                  <a:pt x="52" y="2"/>
                </a:lnTo>
                <a:lnTo>
                  <a:pt x="52" y="2"/>
                </a:lnTo>
                <a:lnTo>
                  <a:pt x="52" y="3"/>
                </a:lnTo>
                <a:lnTo>
                  <a:pt x="52" y="3"/>
                </a:lnTo>
                <a:lnTo>
                  <a:pt x="52" y="3"/>
                </a:lnTo>
                <a:lnTo>
                  <a:pt x="52" y="3"/>
                </a:lnTo>
                <a:lnTo>
                  <a:pt x="53" y="3"/>
                </a:lnTo>
                <a:lnTo>
                  <a:pt x="53" y="3"/>
                </a:lnTo>
                <a:lnTo>
                  <a:pt x="53" y="3"/>
                </a:lnTo>
                <a:lnTo>
                  <a:pt x="53" y="3"/>
                </a:lnTo>
                <a:lnTo>
                  <a:pt x="53" y="3"/>
                </a:lnTo>
                <a:lnTo>
                  <a:pt x="54" y="3"/>
                </a:lnTo>
                <a:lnTo>
                  <a:pt x="54" y="3"/>
                </a:lnTo>
                <a:lnTo>
                  <a:pt x="54" y="4"/>
                </a:lnTo>
                <a:lnTo>
                  <a:pt x="54" y="4"/>
                </a:lnTo>
                <a:lnTo>
                  <a:pt x="54" y="4"/>
                </a:lnTo>
                <a:lnTo>
                  <a:pt x="54" y="4"/>
                </a:lnTo>
                <a:lnTo>
                  <a:pt x="55" y="4"/>
                </a:lnTo>
                <a:lnTo>
                  <a:pt x="55" y="4"/>
                </a:lnTo>
                <a:lnTo>
                  <a:pt x="55" y="4"/>
                </a:lnTo>
                <a:lnTo>
                  <a:pt x="55" y="4"/>
                </a:lnTo>
                <a:lnTo>
                  <a:pt x="55" y="4"/>
                </a:lnTo>
                <a:lnTo>
                  <a:pt x="56" y="4"/>
                </a:lnTo>
                <a:lnTo>
                  <a:pt x="56" y="4"/>
                </a:lnTo>
                <a:lnTo>
                  <a:pt x="56" y="5"/>
                </a:lnTo>
                <a:lnTo>
                  <a:pt x="56" y="5"/>
                </a:lnTo>
                <a:lnTo>
                  <a:pt x="56" y="5"/>
                </a:lnTo>
                <a:lnTo>
                  <a:pt x="56" y="5"/>
                </a:lnTo>
                <a:lnTo>
                  <a:pt x="57" y="5"/>
                </a:lnTo>
                <a:lnTo>
                  <a:pt x="57" y="5"/>
                </a:lnTo>
                <a:lnTo>
                  <a:pt x="57" y="5"/>
                </a:lnTo>
                <a:lnTo>
                  <a:pt x="57" y="5"/>
                </a:lnTo>
                <a:lnTo>
                  <a:pt x="57" y="5"/>
                </a:lnTo>
                <a:lnTo>
                  <a:pt x="57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59" y="6"/>
                </a:lnTo>
                <a:lnTo>
                  <a:pt x="60" y="6"/>
                </a:lnTo>
                <a:lnTo>
                  <a:pt x="60" y="6"/>
                </a:lnTo>
                <a:lnTo>
                  <a:pt x="60" y="8"/>
                </a:lnTo>
                <a:lnTo>
                  <a:pt x="60" y="8"/>
                </a:lnTo>
                <a:lnTo>
                  <a:pt x="60" y="8"/>
                </a:lnTo>
                <a:lnTo>
                  <a:pt x="60" y="8"/>
                </a:lnTo>
                <a:lnTo>
                  <a:pt x="61" y="8"/>
                </a:lnTo>
                <a:lnTo>
                  <a:pt x="61" y="8"/>
                </a:lnTo>
                <a:lnTo>
                  <a:pt x="61" y="8"/>
                </a:lnTo>
                <a:lnTo>
                  <a:pt x="61" y="8"/>
                </a:lnTo>
                <a:lnTo>
                  <a:pt x="61" y="9"/>
                </a:lnTo>
                <a:lnTo>
                  <a:pt x="61" y="9"/>
                </a:lnTo>
                <a:lnTo>
                  <a:pt x="61" y="9"/>
                </a:lnTo>
                <a:lnTo>
                  <a:pt x="62" y="9"/>
                </a:lnTo>
                <a:lnTo>
                  <a:pt x="62" y="9"/>
                </a:lnTo>
                <a:lnTo>
                  <a:pt x="62" y="9"/>
                </a:lnTo>
                <a:lnTo>
                  <a:pt x="62" y="9"/>
                </a:lnTo>
                <a:lnTo>
                  <a:pt x="62" y="9"/>
                </a:lnTo>
                <a:lnTo>
                  <a:pt x="62" y="10"/>
                </a:lnTo>
                <a:lnTo>
                  <a:pt x="63" y="10"/>
                </a:lnTo>
                <a:lnTo>
                  <a:pt x="63" y="10"/>
                </a:lnTo>
                <a:lnTo>
                  <a:pt x="63" y="10"/>
                </a:lnTo>
                <a:lnTo>
                  <a:pt x="63" y="10"/>
                </a:lnTo>
                <a:lnTo>
                  <a:pt x="63" y="10"/>
                </a:lnTo>
                <a:lnTo>
                  <a:pt x="63" y="10"/>
                </a:lnTo>
                <a:lnTo>
                  <a:pt x="63" y="11"/>
                </a:lnTo>
                <a:lnTo>
                  <a:pt x="64" y="11"/>
                </a:lnTo>
                <a:lnTo>
                  <a:pt x="64" y="11"/>
                </a:lnTo>
                <a:lnTo>
                  <a:pt x="64" y="11"/>
                </a:lnTo>
                <a:lnTo>
                  <a:pt x="64" y="11"/>
                </a:lnTo>
                <a:lnTo>
                  <a:pt x="64" y="11"/>
                </a:lnTo>
                <a:lnTo>
                  <a:pt x="64" y="11"/>
                </a:lnTo>
                <a:lnTo>
                  <a:pt x="64" y="12"/>
                </a:lnTo>
                <a:lnTo>
                  <a:pt x="65" y="12"/>
                </a:lnTo>
                <a:lnTo>
                  <a:pt x="65" y="12"/>
                </a:lnTo>
                <a:lnTo>
                  <a:pt x="65" y="12"/>
                </a:lnTo>
                <a:lnTo>
                  <a:pt x="65" y="12"/>
                </a:lnTo>
                <a:lnTo>
                  <a:pt x="65" y="12"/>
                </a:lnTo>
                <a:lnTo>
                  <a:pt x="65" y="12"/>
                </a:lnTo>
                <a:lnTo>
                  <a:pt x="65" y="13"/>
                </a:lnTo>
                <a:lnTo>
                  <a:pt x="65" y="13"/>
                </a:lnTo>
                <a:lnTo>
                  <a:pt x="66" y="13"/>
                </a:lnTo>
                <a:lnTo>
                  <a:pt x="66" y="13"/>
                </a:lnTo>
                <a:lnTo>
                  <a:pt x="66" y="13"/>
                </a:lnTo>
                <a:lnTo>
                  <a:pt x="66" y="13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8" y="14"/>
                </a:lnTo>
                <a:lnTo>
                  <a:pt x="68" y="14"/>
                </a:lnTo>
                <a:lnTo>
                  <a:pt x="68" y="14"/>
                </a:lnTo>
                <a:lnTo>
                  <a:pt x="68" y="15"/>
                </a:lnTo>
                <a:lnTo>
                  <a:pt x="68" y="15"/>
                </a:lnTo>
                <a:lnTo>
                  <a:pt x="68" y="15"/>
                </a:lnTo>
                <a:lnTo>
                  <a:pt x="68" y="15"/>
                </a:lnTo>
                <a:lnTo>
                  <a:pt x="68" y="15"/>
                </a:lnTo>
                <a:lnTo>
                  <a:pt x="69" y="15"/>
                </a:lnTo>
                <a:lnTo>
                  <a:pt x="69" y="17"/>
                </a:lnTo>
                <a:lnTo>
                  <a:pt x="69" y="17"/>
                </a:lnTo>
                <a:lnTo>
                  <a:pt x="69" y="17"/>
                </a:lnTo>
                <a:lnTo>
                  <a:pt x="69" y="17"/>
                </a:lnTo>
                <a:lnTo>
                  <a:pt x="69" y="17"/>
                </a:lnTo>
                <a:lnTo>
                  <a:pt x="69" y="17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8"/>
                </a:lnTo>
                <a:lnTo>
                  <a:pt x="70" y="18"/>
                </a:lnTo>
                <a:lnTo>
                  <a:pt x="70" y="18"/>
                </a:lnTo>
                <a:lnTo>
                  <a:pt x="70" y="19"/>
                </a:lnTo>
                <a:lnTo>
                  <a:pt x="70" y="19"/>
                </a:lnTo>
                <a:lnTo>
                  <a:pt x="70" y="19"/>
                </a:lnTo>
                <a:lnTo>
                  <a:pt x="70" y="19"/>
                </a:lnTo>
                <a:lnTo>
                  <a:pt x="70" y="19"/>
                </a:lnTo>
                <a:lnTo>
                  <a:pt x="70" y="20"/>
                </a:lnTo>
                <a:lnTo>
                  <a:pt x="71" y="20"/>
                </a:lnTo>
                <a:lnTo>
                  <a:pt x="71" y="20"/>
                </a:lnTo>
                <a:lnTo>
                  <a:pt x="71" y="20"/>
                </a:lnTo>
                <a:lnTo>
                  <a:pt x="71" y="20"/>
                </a:lnTo>
                <a:lnTo>
                  <a:pt x="71" y="20"/>
                </a:lnTo>
                <a:lnTo>
                  <a:pt x="71" y="21"/>
                </a:lnTo>
                <a:lnTo>
                  <a:pt x="71" y="21"/>
                </a:lnTo>
                <a:lnTo>
                  <a:pt x="71" y="21"/>
                </a:lnTo>
                <a:lnTo>
                  <a:pt x="71" y="21"/>
                </a:lnTo>
                <a:lnTo>
                  <a:pt x="71" y="21"/>
                </a:lnTo>
                <a:lnTo>
                  <a:pt x="71" y="22"/>
                </a:lnTo>
                <a:lnTo>
                  <a:pt x="72" y="22"/>
                </a:lnTo>
                <a:lnTo>
                  <a:pt x="72" y="22"/>
                </a:lnTo>
                <a:lnTo>
                  <a:pt x="72" y="22"/>
                </a:lnTo>
                <a:lnTo>
                  <a:pt x="72" y="22"/>
                </a:lnTo>
                <a:lnTo>
                  <a:pt x="72" y="22"/>
                </a:lnTo>
                <a:lnTo>
                  <a:pt x="72" y="23"/>
                </a:lnTo>
                <a:lnTo>
                  <a:pt x="72" y="23"/>
                </a:lnTo>
                <a:lnTo>
                  <a:pt x="72" y="23"/>
                </a:lnTo>
                <a:lnTo>
                  <a:pt x="72" y="23"/>
                </a:lnTo>
                <a:lnTo>
                  <a:pt x="72" y="23"/>
                </a:lnTo>
                <a:lnTo>
                  <a:pt x="72" y="24"/>
                </a:lnTo>
                <a:lnTo>
                  <a:pt x="72" y="24"/>
                </a:lnTo>
                <a:lnTo>
                  <a:pt x="72" y="24"/>
                </a:lnTo>
                <a:lnTo>
                  <a:pt x="73" y="24"/>
                </a:lnTo>
                <a:lnTo>
                  <a:pt x="73" y="24"/>
                </a:lnTo>
                <a:lnTo>
                  <a:pt x="73" y="26"/>
                </a:lnTo>
                <a:lnTo>
                  <a:pt x="73" y="26"/>
                </a:lnTo>
                <a:lnTo>
                  <a:pt x="73" y="26"/>
                </a:lnTo>
                <a:lnTo>
                  <a:pt x="73" y="26"/>
                </a:lnTo>
                <a:lnTo>
                  <a:pt x="73" y="26"/>
                </a:lnTo>
                <a:lnTo>
                  <a:pt x="73" y="27"/>
                </a:lnTo>
                <a:lnTo>
                  <a:pt x="73" y="27"/>
                </a:lnTo>
                <a:lnTo>
                  <a:pt x="73" y="27"/>
                </a:lnTo>
                <a:lnTo>
                  <a:pt x="73" y="27"/>
                </a:lnTo>
                <a:lnTo>
                  <a:pt x="73" y="27"/>
                </a:lnTo>
                <a:lnTo>
                  <a:pt x="73" y="28"/>
                </a:lnTo>
                <a:lnTo>
                  <a:pt x="73" y="28"/>
                </a:lnTo>
                <a:lnTo>
                  <a:pt x="73" y="28"/>
                </a:lnTo>
                <a:lnTo>
                  <a:pt x="73" y="28"/>
                </a:lnTo>
                <a:lnTo>
                  <a:pt x="73" y="28"/>
                </a:lnTo>
                <a:lnTo>
                  <a:pt x="74" y="28"/>
                </a:lnTo>
                <a:lnTo>
                  <a:pt x="74" y="29"/>
                </a:lnTo>
                <a:lnTo>
                  <a:pt x="74" y="29"/>
                </a:lnTo>
                <a:lnTo>
                  <a:pt x="74" y="29"/>
                </a:lnTo>
                <a:lnTo>
                  <a:pt x="74" y="29"/>
                </a:lnTo>
                <a:lnTo>
                  <a:pt x="74" y="30"/>
                </a:lnTo>
                <a:lnTo>
                  <a:pt x="74" y="30"/>
                </a:lnTo>
                <a:lnTo>
                  <a:pt x="74" y="30"/>
                </a:lnTo>
                <a:lnTo>
                  <a:pt x="74" y="30"/>
                </a:lnTo>
                <a:lnTo>
                  <a:pt x="74" y="30"/>
                </a:lnTo>
                <a:lnTo>
                  <a:pt x="74" y="31"/>
                </a:lnTo>
                <a:lnTo>
                  <a:pt x="74" y="31"/>
                </a:lnTo>
                <a:lnTo>
                  <a:pt x="74" y="31"/>
                </a:lnTo>
                <a:lnTo>
                  <a:pt x="74" y="31"/>
                </a:lnTo>
                <a:lnTo>
                  <a:pt x="74" y="31"/>
                </a:lnTo>
                <a:lnTo>
                  <a:pt x="74" y="32"/>
                </a:lnTo>
                <a:lnTo>
                  <a:pt x="74" y="32"/>
                </a:lnTo>
                <a:lnTo>
                  <a:pt x="74" y="32"/>
                </a:lnTo>
                <a:lnTo>
                  <a:pt x="74" y="32"/>
                </a:lnTo>
                <a:lnTo>
                  <a:pt x="74" y="32"/>
                </a:lnTo>
                <a:lnTo>
                  <a:pt x="74" y="34"/>
                </a:lnTo>
                <a:lnTo>
                  <a:pt x="74" y="34"/>
                </a:lnTo>
                <a:lnTo>
                  <a:pt x="74" y="34"/>
                </a:lnTo>
                <a:lnTo>
                  <a:pt x="74" y="34"/>
                </a:lnTo>
                <a:lnTo>
                  <a:pt x="74" y="34"/>
                </a:lnTo>
                <a:lnTo>
                  <a:pt x="74" y="35"/>
                </a:lnTo>
                <a:lnTo>
                  <a:pt x="74" y="35"/>
                </a:lnTo>
                <a:lnTo>
                  <a:pt x="74" y="35"/>
                </a:lnTo>
                <a:lnTo>
                  <a:pt x="74" y="35"/>
                </a:lnTo>
                <a:lnTo>
                  <a:pt x="74" y="36"/>
                </a:lnTo>
                <a:lnTo>
                  <a:pt x="74" y="36"/>
                </a:lnTo>
                <a:lnTo>
                  <a:pt x="74" y="36"/>
                </a:lnTo>
                <a:lnTo>
                  <a:pt x="74" y="36"/>
                </a:lnTo>
                <a:lnTo>
                  <a:pt x="74" y="36"/>
                </a:lnTo>
                <a:lnTo>
                  <a:pt x="74" y="37"/>
                </a:lnTo>
                <a:lnTo>
                  <a:pt x="74" y="37"/>
                </a:lnTo>
                <a:lnTo>
                  <a:pt x="74" y="37"/>
                </a:lnTo>
                <a:lnTo>
                  <a:pt x="74" y="37"/>
                </a:lnTo>
                <a:lnTo>
                  <a:pt x="74" y="37"/>
                </a:lnTo>
                <a:lnTo>
                  <a:pt x="74" y="38"/>
                </a:lnTo>
                <a:lnTo>
                  <a:pt x="74" y="38"/>
                </a:lnTo>
                <a:lnTo>
                  <a:pt x="74" y="38"/>
                </a:lnTo>
                <a:lnTo>
                  <a:pt x="74" y="38"/>
                </a:lnTo>
                <a:lnTo>
                  <a:pt x="74" y="39"/>
                </a:lnTo>
                <a:lnTo>
                  <a:pt x="74" y="39"/>
                </a:lnTo>
                <a:lnTo>
                  <a:pt x="74" y="39"/>
                </a:lnTo>
                <a:lnTo>
                  <a:pt x="74" y="39"/>
                </a:lnTo>
                <a:lnTo>
                  <a:pt x="74" y="39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4" y="40"/>
                </a:lnTo>
                <a:lnTo>
                  <a:pt x="74" y="41"/>
                </a:lnTo>
                <a:lnTo>
                  <a:pt x="74" y="41"/>
                </a:lnTo>
                <a:lnTo>
                  <a:pt x="74" y="41"/>
                </a:lnTo>
                <a:lnTo>
                  <a:pt x="74" y="41"/>
                </a:lnTo>
                <a:lnTo>
                  <a:pt x="74" y="41"/>
                </a:lnTo>
                <a:lnTo>
                  <a:pt x="74" y="43"/>
                </a:lnTo>
                <a:lnTo>
                  <a:pt x="74" y="43"/>
                </a:lnTo>
                <a:lnTo>
                  <a:pt x="74" y="43"/>
                </a:lnTo>
                <a:lnTo>
                  <a:pt x="74" y="43"/>
                </a:lnTo>
                <a:lnTo>
                  <a:pt x="74" y="44"/>
                </a:lnTo>
                <a:lnTo>
                  <a:pt x="74" y="44"/>
                </a:lnTo>
                <a:lnTo>
                  <a:pt x="74" y="44"/>
                </a:lnTo>
                <a:lnTo>
                  <a:pt x="74" y="44"/>
                </a:lnTo>
                <a:lnTo>
                  <a:pt x="74" y="44"/>
                </a:lnTo>
                <a:lnTo>
                  <a:pt x="74" y="45"/>
                </a:lnTo>
                <a:lnTo>
                  <a:pt x="74" y="45"/>
                </a:lnTo>
                <a:lnTo>
                  <a:pt x="74" y="45"/>
                </a:lnTo>
                <a:lnTo>
                  <a:pt x="74" y="45"/>
                </a:lnTo>
                <a:lnTo>
                  <a:pt x="74" y="45"/>
                </a:lnTo>
                <a:lnTo>
                  <a:pt x="74" y="46"/>
                </a:lnTo>
                <a:lnTo>
                  <a:pt x="74" y="46"/>
                </a:lnTo>
                <a:lnTo>
                  <a:pt x="74" y="46"/>
                </a:lnTo>
                <a:lnTo>
                  <a:pt x="74" y="46"/>
                </a:lnTo>
                <a:lnTo>
                  <a:pt x="74" y="46"/>
                </a:lnTo>
                <a:lnTo>
                  <a:pt x="73" y="47"/>
                </a:lnTo>
                <a:lnTo>
                  <a:pt x="73" y="47"/>
                </a:lnTo>
                <a:lnTo>
                  <a:pt x="73" y="47"/>
                </a:lnTo>
                <a:lnTo>
                  <a:pt x="73" y="47"/>
                </a:lnTo>
                <a:lnTo>
                  <a:pt x="73" y="47"/>
                </a:lnTo>
                <a:lnTo>
                  <a:pt x="73" y="48"/>
                </a:lnTo>
                <a:lnTo>
                  <a:pt x="73" y="48"/>
                </a:lnTo>
                <a:lnTo>
                  <a:pt x="73" y="48"/>
                </a:lnTo>
                <a:lnTo>
                  <a:pt x="73" y="48"/>
                </a:lnTo>
                <a:lnTo>
                  <a:pt x="73" y="48"/>
                </a:lnTo>
                <a:lnTo>
                  <a:pt x="73" y="49"/>
                </a:lnTo>
                <a:lnTo>
                  <a:pt x="73" y="49"/>
                </a:lnTo>
                <a:lnTo>
                  <a:pt x="73" y="49"/>
                </a:lnTo>
                <a:lnTo>
                  <a:pt x="73" y="49"/>
                </a:lnTo>
                <a:lnTo>
                  <a:pt x="73" y="49"/>
                </a:lnTo>
                <a:lnTo>
                  <a:pt x="73" y="50"/>
                </a:lnTo>
                <a:lnTo>
                  <a:pt x="73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2"/>
                </a:lnTo>
                <a:lnTo>
                  <a:pt x="72" y="52"/>
                </a:lnTo>
                <a:lnTo>
                  <a:pt x="72" y="52"/>
                </a:lnTo>
                <a:lnTo>
                  <a:pt x="72" y="52"/>
                </a:lnTo>
                <a:lnTo>
                  <a:pt x="72" y="52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2" y="53"/>
                </a:lnTo>
                <a:lnTo>
                  <a:pt x="71" y="53"/>
                </a:lnTo>
                <a:lnTo>
                  <a:pt x="71" y="54"/>
                </a:lnTo>
                <a:lnTo>
                  <a:pt x="71" y="54"/>
                </a:lnTo>
                <a:lnTo>
                  <a:pt x="71" y="54"/>
                </a:lnTo>
                <a:lnTo>
                  <a:pt x="71" y="54"/>
                </a:lnTo>
                <a:lnTo>
                  <a:pt x="71" y="54"/>
                </a:lnTo>
                <a:lnTo>
                  <a:pt x="71" y="54"/>
                </a:lnTo>
                <a:lnTo>
                  <a:pt x="71" y="55"/>
                </a:lnTo>
                <a:lnTo>
                  <a:pt x="71" y="55"/>
                </a:lnTo>
                <a:lnTo>
                  <a:pt x="71" y="55"/>
                </a:lnTo>
                <a:lnTo>
                  <a:pt x="71" y="55"/>
                </a:lnTo>
                <a:lnTo>
                  <a:pt x="70" y="55"/>
                </a:lnTo>
                <a:lnTo>
                  <a:pt x="70" y="56"/>
                </a:lnTo>
                <a:lnTo>
                  <a:pt x="70" y="56"/>
                </a:lnTo>
                <a:lnTo>
                  <a:pt x="70" y="56"/>
                </a:lnTo>
                <a:lnTo>
                  <a:pt x="70" y="56"/>
                </a:lnTo>
                <a:lnTo>
                  <a:pt x="70" y="56"/>
                </a:lnTo>
                <a:lnTo>
                  <a:pt x="70" y="56"/>
                </a:lnTo>
                <a:lnTo>
                  <a:pt x="70" y="57"/>
                </a:lnTo>
                <a:lnTo>
                  <a:pt x="70" y="57"/>
                </a:lnTo>
                <a:lnTo>
                  <a:pt x="70" y="57"/>
                </a:lnTo>
                <a:lnTo>
                  <a:pt x="69" y="57"/>
                </a:lnTo>
                <a:lnTo>
                  <a:pt x="69" y="57"/>
                </a:lnTo>
                <a:lnTo>
                  <a:pt x="69" y="57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9" y="58"/>
                </a:lnTo>
                <a:lnTo>
                  <a:pt x="68" y="59"/>
                </a:lnTo>
                <a:lnTo>
                  <a:pt x="68" y="59"/>
                </a:lnTo>
                <a:lnTo>
                  <a:pt x="68" y="59"/>
                </a:lnTo>
                <a:lnTo>
                  <a:pt x="68" y="59"/>
                </a:lnTo>
                <a:lnTo>
                  <a:pt x="68" y="59"/>
                </a:lnTo>
                <a:lnTo>
                  <a:pt x="68" y="59"/>
                </a:lnTo>
                <a:lnTo>
                  <a:pt x="68" y="61"/>
                </a:lnTo>
                <a:lnTo>
                  <a:pt x="68" y="61"/>
                </a:lnTo>
                <a:lnTo>
                  <a:pt x="66" y="61"/>
                </a:lnTo>
                <a:lnTo>
                  <a:pt x="66" y="61"/>
                </a:lnTo>
                <a:lnTo>
                  <a:pt x="66" y="61"/>
                </a:lnTo>
                <a:lnTo>
                  <a:pt x="66" y="61"/>
                </a:lnTo>
                <a:lnTo>
                  <a:pt x="66" y="61"/>
                </a:lnTo>
                <a:lnTo>
                  <a:pt x="66" y="62"/>
                </a:lnTo>
                <a:lnTo>
                  <a:pt x="66" y="62"/>
                </a:lnTo>
                <a:lnTo>
                  <a:pt x="66" y="62"/>
                </a:lnTo>
                <a:lnTo>
                  <a:pt x="65" y="62"/>
                </a:lnTo>
                <a:lnTo>
                  <a:pt x="65" y="62"/>
                </a:lnTo>
                <a:lnTo>
                  <a:pt x="65" y="62"/>
                </a:lnTo>
                <a:lnTo>
                  <a:pt x="65" y="63"/>
                </a:lnTo>
                <a:lnTo>
                  <a:pt x="65" y="63"/>
                </a:lnTo>
                <a:lnTo>
                  <a:pt x="65" y="63"/>
                </a:lnTo>
                <a:lnTo>
                  <a:pt x="65" y="63"/>
                </a:lnTo>
                <a:lnTo>
                  <a:pt x="65" y="63"/>
                </a:lnTo>
                <a:lnTo>
                  <a:pt x="64" y="63"/>
                </a:lnTo>
                <a:lnTo>
                  <a:pt x="64" y="63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4" y="64"/>
                </a:lnTo>
                <a:lnTo>
                  <a:pt x="63" y="64"/>
                </a:lnTo>
                <a:lnTo>
                  <a:pt x="63" y="64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3" y="65"/>
                </a:lnTo>
                <a:lnTo>
                  <a:pt x="62" y="65"/>
                </a:lnTo>
                <a:lnTo>
                  <a:pt x="62" y="65"/>
                </a:lnTo>
                <a:lnTo>
                  <a:pt x="62" y="66"/>
                </a:lnTo>
                <a:lnTo>
                  <a:pt x="62" y="66"/>
                </a:lnTo>
                <a:lnTo>
                  <a:pt x="62" y="66"/>
                </a:lnTo>
                <a:lnTo>
                  <a:pt x="62" y="66"/>
                </a:lnTo>
                <a:lnTo>
                  <a:pt x="61" y="66"/>
                </a:lnTo>
                <a:lnTo>
                  <a:pt x="61" y="66"/>
                </a:lnTo>
                <a:lnTo>
                  <a:pt x="61" y="66"/>
                </a:lnTo>
                <a:lnTo>
                  <a:pt x="61" y="66"/>
                </a:lnTo>
                <a:lnTo>
                  <a:pt x="61" y="67"/>
                </a:lnTo>
                <a:lnTo>
                  <a:pt x="61" y="67"/>
                </a:lnTo>
                <a:lnTo>
                  <a:pt x="61" y="67"/>
                </a:lnTo>
                <a:lnTo>
                  <a:pt x="60" y="67"/>
                </a:lnTo>
                <a:lnTo>
                  <a:pt x="60" y="67"/>
                </a:lnTo>
                <a:lnTo>
                  <a:pt x="60" y="67"/>
                </a:lnTo>
                <a:lnTo>
                  <a:pt x="60" y="67"/>
                </a:lnTo>
                <a:lnTo>
                  <a:pt x="60" y="67"/>
                </a:lnTo>
                <a:lnTo>
                  <a:pt x="60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9" y="68"/>
                </a:lnTo>
                <a:lnTo>
                  <a:pt x="57" y="68"/>
                </a:lnTo>
                <a:lnTo>
                  <a:pt x="57" y="68"/>
                </a:lnTo>
                <a:lnTo>
                  <a:pt x="57" y="70"/>
                </a:lnTo>
                <a:lnTo>
                  <a:pt x="57" y="70"/>
                </a:lnTo>
                <a:lnTo>
                  <a:pt x="57" y="70"/>
                </a:lnTo>
                <a:lnTo>
                  <a:pt x="57" y="70"/>
                </a:lnTo>
                <a:lnTo>
                  <a:pt x="56" y="70"/>
                </a:lnTo>
                <a:lnTo>
                  <a:pt x="56" y="70"/>
                </a:lnTo>
                <a:lnTo>
                  <a:pt x="56" y="70"/>
                </a:lnTo>
                <a:lnTo>
                  <a:pt x="56" y="70"/>
                </a:lnTo>
                <a:lnTo>
                  <a:pt x="56" y="70"/>
                </a:lnTo>
                <a:lnTo>
                  <a:pt x="56" y="70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5" y="71"/>
                </a:lnTo>
                <a:lnTo>
                  <a:pt x="54" y="71"/>
                </a:lnTo>
                <a:lnTo>
                  <a:pt x="54" y="71"/>
                </a:lnTo>
                <a:lnTo>
                  <a:pt x="54" y="71"/>
                </a:lnTo>
                <a:lnTo>
                  <a:pt x="54" y="71"/>
                </a:lnTo>
                <a:lnTo>
                  <a:pt x="54" y="71"/>
                </a:lnTo>
                <a:lnTo>
                  <a:pt x="54" y="72"/>
                </a:lnTo>
                <a:lnTo>
                  <a:pt x="53" y="72"/>
                </a:lnTo>
                <a:lnTo>
                  <a:pt x="53" y="72"/>
                </a:lnTo>
                <a:lnTo>
                  <a:pt x="53" y="72"/>
                </a:lnTo>
                <a:lnTo>
                  <a:pt x="53" y="72"/>
                </a:lnTo>
                <a:lnTo>
                  <a:pt x="53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2" y="72"/>
                </a:lnTo>
                <a:lnTo>
                  <a:pt x="51" y="72"/>
                </a:lnTo>
                <a:lnTo>
                  <a:pt x="51" y="73"/>
                </a:lnTo>
                <a:lnTo>
                  <a:pt x="51" y="73"/>
                </a:lnTo>
                <a:lnTo>
                  <a:pt x="51" y="73"/>
                </a:lnTo>
                <a:lnTo>
                  <a:pt x="51" y="73"/>
                </a:lnTo>
                <a:lnTo>
                  <a:pt x="50" y="73"/>
                </a:lnTo>
                <a:lnTo>
                  <a:pt x="50" y="73"/>
                </a:lnTo>
                <a:lnTo>
                  <a:pt x="50" y="73"/>
                </a:lnTo>
                <a:lnTo>
                  <a:pt x="50" y="73"/>
                </a:lnTo>
                <a:lnTo>
                  <a:pt x="50" y="73"/>
                </a:lnTo>
                <a:lnTo>
                  <a:pt x="48" y="73"/>
                </a:lnTo>
                <a:lnTo>
                  <a:pt x="48" y="73"/>
                </a:lnTo>
                <a:lnTo>
                  <a:pt x="48" y="73"/>
                </a:lnTo>
                <a:lnTo>
                  <a:pt x="48" y="73"/>
                </a:lnTo>
                <a:lnTo>
                  <a:pt x="48" y="73"/>
                </a:lnTo>
                <a:lnTo>
                  <a:pt x="47" y="73"/>
                </a:lnTo>
                <a:lnTo>
                  <a:pt x="47" y="74"/>
                </a:lnTo>
                <a:lnTo>
                  <a:pt x="47" y="74"/>
                </a:lnTo>
                <a:lnTo>
                  <a:pt x="47" y="74"/>
                </a:lnTo>
                <a:lnTo>
                  <a:pt x="47" y="74"/>
                </a:lnTo>
                <a:lnTo>
                  <a:pt x="46" y="74"/>
                </a:lnTo>
                <a:lnTo>
                  <a:pt x="46" y="74"/>
                </a:lnTo>
                <a:lnTo>
                  <a:pt x="46" y="74"/>
                </a:lnTo>
                <a:lnTo>
                  <a:pt x="46" y="74"/>
                </a:lnTo>
                <a:lnTo>
                  <a:pt x="46" y="74"/>
                </a:lnTo>
                <a:lnTo>
                  <a:pt x="45" y="74"/>
                </a:lnTo>
                <a:lnTo>
                  <a:pt x="45" y="74"/>
                </a:lnTo>
                <a:lnTo>
                  <a:pt x="45" y="74"/>
                </a:lnTo>
                <a:lnTo>
                  <a:pt x="45" y="74"/>
                </a:lnTo>
                <a:lnTo>
                  <a:pt x="45" y="74"/>
                </a:lnTo>
                <a:lnTo>
                  <a:pt x="44" y="74"/>
                </a:lnTo>
                <a:lnTo>
                  <a:pt x="44" y="74"/>
                </a:lnTo>
                <a:lnTo>
                  <a:pt x="44" y="74"/>
                </a:lnTo>
                <a:lnTo>
                  <a:pt x="44" y="74"/>
                </a:lnTo>
                <a:lnTo>
                  <a:pt x="44" y="74"/>
                </a:lnTo>
                <a:lnTo>
                  <a:pt x="43" y="74"/>
                </a:lnTo>
                <a:lnTo>
                  <a:pt x="43" y="74"/>
                </a:lnTo>
                <a:lnTo>
                  <a:pt x="43" y="74"/>
                </a:lnTo>
                <a:lnTo>
                  <a:pt x="43" y="75"/>
                </a:lnTo>
                <a:lnTo>
                  <a:pt x="43" y="75"/>
                </a:lnTo>
                <a:lnTo>
                  <a:pt x="42" y="75"/>
                </a:lnTo>
                <a:lnTo>
                  <a:pt x="42" y="75"/>
                </a:lnTo>
                <a:lnTo>
                  <a:pt x="42" y="75"/>
                </a:lnTo>
                <a:lnTo>
                  <a:pt x="42" y="75"/>
                </a:lnTo>
                <a:lnTo>
                  <a:pt x="42" y="75"/>
                </a:lnTo>
                <a:lnTo>
                  <a:pt x="41" y="75"/>
                </a:lnTo>
                <a:lnTo>
                  <a:pt x="41" y="75"/>
                </a:lnTo>
                <a:lnTo>
                  <a:pt x="41" y="75"/>
                </a:lnTo>
                <a:lnTo>
                  <a:pt x="41" y="75"/>
                </a:lnTo>
                <a:lnTo>
                  <a:pt x="39" y="75"/>
                </a:lnTo>
                <a:lnTo>
                  <a:pt x="39" y="75"/>
                </a:lnTo>
                <a:lnTo>
                  <a:pt x="39" y="75"/>
                </a:lnTo>
                <a:lnTo>
                  <a:pt x="39" y="75"/>
                </a:lnTo>
                <a:lnTo>
                  <a:pt x="39" y="75"/>
                </a:lnTo>
                <a:lnTo>
                  <a:pt x="38" y="75"/>
                </a:lnTo>
                <a:lnTo>
                  <a:pt x="38" y="75"/>
                </a:lnTo>
                <a:lnTo>
                  <a:pt x="38" y="75"/>
                </a:lnTo>
                <a:lnTo>
                  <a:pt x="38" y="75"/>
                </a:lnTo>
                <a:lnTo>
                  <a:pt x="38" y="75"/>
                </a:lnTo>
                <a:lnTo>
                  <a:pt x="37" y="75"/>
                </a:lnTo>
                <a:lnTo>
                  <a:pt x="37" y="75"/>
                </a:lnTo>
                <a:lnTo>
                  <a:pt x="37" y="75"/>
                </a:lnTo>
                <a:close/>
                <a:moveTo>
                  <a:pt x="34" y="77"/>
                </a:moveTo>
                <a:lnTo>
                  <a:pt x="42" y="77"/>
                </a:lnTo>
                <a:lnTo>
                  <a:pt x="42" y="93"/>
                </a:lnTo>
                <a:lnTo>
                  <a:pt x="34" y="93"/>
                </a:lnTo>
                <a:lnTo>
                  <a:pt x="34" y="77"/>
                </a:lnTo>
                <a:lnTo>
                  <a:pt x="34" y="77"/>
                </a:lnTo>
                <a:close/>
                <a:moveTo>
                  <a:pt x="34" y="125"/>
                </a:moveTo>
                <a:lnTo>
                  <a:pt x="42" y="125"/>
                </a:lnTo>
                <a:lnTo>
                  <a:pt x="42" y="140"/>
                </a:lnTo>
                <a:lnTo>
                  <a:pt x="34" y="140"/>
                </a:lnTo>
                <a:lnTo>
                  <a:pt x="34" y="125"/>
                </a:lnTo>
                <a:lnTo>
                  <a:pt x="34" y="125"/>
                </a:lnTo>
                <a:close/>
                <a:moveTo>
                  <a:pt x="34" y="172"/>
                </a:moveTo>
                <a:lnTo>
                  <a:pt x="42" y="172"/>
                </a:lnTo>
                <a:lnTo>
                  <a:pt x="42" y="188"/>
                </a:lnTo>
                <a:lnTo>
                  <a:pt x="34" y="188"/>
                </a:lnTo>
                <a:lnTo>
                  <a:pt x="34" y="172"/>
                </a:lnTo>
                <a:lnTo>
                  <a:pt x="34" y="172"/>
                </a:lnTo>
                <a:close/>
                <a:moveTo>
                  <a:pt x="34" y="219"/>
                </a:moveTo>
                <a:lnTo>
                  <a:pt x="42" y="219"/>
                </a:lnTo>
                <a:lnTo>
                  <a:pt x="42" y="235"/>
                </a:lnTo>
                <a:lnTo>
                  <a:pt x="34" y="235"/>
                </a:lnTo>
                <a:lnTo>
                  <a:pt x="34" y="219"/>
                </a:lnTo>
                <a:lnTo>
                  <a:pt x="34" y="219"/>
                </a:lnTo>
                <a:close/>
                <a:moveTo>
                  <a:pt x="34" y="266"/>
                </a:moveTo>
                <a:lnTo>
                  <a:pt x="42" y="266"/>
                </a:lnTo>
                <a:lnTo>
                  <a:pt x="42" y="281"/>
                </a:lnTo>
                <a:lnTo>
                  <a:pt x="34" y="281"/>
                </a:lnTo>
                <a:lnTo>
                  <a:pt x="34" y="266"/>
                </a:lnTo>
                <a:lnTo>
                  <a:pt x="34" y="266"/>
                </a:lnTo>
                <a:close/>
                <a:moveTo>
                  <a:pt x="34" y="313"/>
                </a:moveTo>
                <a:lnTo>
                  <a:pt x="42" y="313"/>
                </a:lnTo>
                <a:lnTo>
                  <a:pt x="42" y="321"/>
                </a:lnTo>
                <a:lnTo>
                  <a:pt x="42" y="321"/>
                </a:lnTo>
                <a:lnTo>
                  <a:pt x="42" y="329"/>
                </a:lnTo>
                <a:lnTo>
                  <a:pt x="37" y="329"/>
                </a:lnTo>
                <a:lnTo>
                  <a:pt x="34" y="329"/>
                </a:lnTo>
                <a:lnTo>
                  <a:pt x="34" y="325"/>
                </a:lnTo>
                <a:lnTo>
                  <a:pt x="34" y="313"/>
                </a:lnTo>
                <a:lnTo>
                  <a:pt x="34" y="313"/>
                </a:lnTo>
                <a:close/>
                <a:moveTo>
                  <a:pt x="73" y="329"/>
                </a:moveTo>
                <a:lnTo>
                  <a:pt x="73" y="321"/>
                </a:lnTo>
                <a:lnTo>
                  <a:pt x="89" y="321"/>
                </a:lnTo>
                <a:lnTo>
                  <a:pt x="89" y="329"/>
                </a:lnTo>
                <a:lnTo>
                  <a:pt x="73" y="329"/>
                </a:lnTo>
                <a:lnTo>
                  <a:pt x="73" y="329"/>
                </a:lnTo>
                <a:close/>
                <a:moveTo>
                  <a:pt x="119" y="329"/>
                </a:moveTo>
                <a:lnTo>
                  <a:pt x="119" y="321"/>
                </a:lnTo>
                <a:lnTo>
                  <a:pt x="135" y="321"/>
                </a:lnTo>
                <a:lnTo>
                  <a:pt x="135" y="329"/>
                </a:lnTo>
                <a:lnTo>
                  <a:pt x="119" y="329"/>
                </a:lnTo>
                <a:lnTo>
                  <a:pt x="119" y="329"/>
                </a:lnTo>
                <a:close/>
                <a:moveTo>
                  <a:pt x="167" y="329"/>
                </a:moveTo>
                <a:lnTo>
                  <a:pt x="167" y="321"/>
                </a:lnTo>
                <a:lnTo>
                  <a:pt x="182" y="321"/>
                </a:lnTo>
                <a:lnTo>
                  <a:pt x="182" y="329"/>
                </a:lnTo>
                <a:lnTo>
                  <a:pt x="167" y="329"/>
                </a:lnTo>
                <a:lnTo>
                  <a:pt x="167" y="329"/>
                </a:lnTo>
                <a:close/>
                <a:moveTo>
                  <a:pt x="214" y="329"/>
                </a:moveTo>
                <a:lnTo>
                  <a:pt x="214" y="321"/>
                </a:lnTo>
                <a:lnTo>
                  <a:pt x="230" y="321"/>
                </a:lnTo>
                <a:lnTo>
                  <a:pt x="230" y="329"/>
                </a:lnTo>
                <a:lnTo>
                  <a:pt x="214" y="329"/>
                </a:lnTo>
                <a:lnTo>
                  <a:pt x="214" y="329"/>
                </a:lnTo>
                <a:close/>
                <a:moveTo>
                  <a:pt x="261" y="329"/>
                </a:moveTo>
                <a:lnTo>
                  <a:pt x="261" y="321"/>
                </a:lnTo>
                <a:lnTo>
                  <a:pt x="277" y="321"/>
                </a:lnTo>
                <a:lnTo>
                  <a:pt x="277" y="329"/>
                </a:lnTo>
                <a:lnTo>
                  <a:pt x="261" y="329"/>
                </a:lnTo>
                <a:lnTo>
                  <a:pt x="261" y="329"/>
                </a:lnTo>
                <a:close/>
                <a:moveTo>
                  <a:pt x="308" y="329"/>
                </a:moveTo>
                <a:lnTo>
                  <a:pt x="308" y="321"/>
                </a:lnTo>
                <a:lnTo>
                  <a:pt x="324" y="321"/>
                </a:lnTo>
                <a:lnTo>
                  <a:pt x="324" y="329"/>
                </a:lnTo>
                <a:lnTo>
                  <a:pt x="308" y="329"/>
                </a:lnTo>
                <a:lnTo>
                  <a:pt x="308" y="329"/>
                </a:lnTo>
                <a:close/>
                <a:moveTo>
                  <a:pt x="356" y="329"/>
                </a:moveTo>
                <a:lnTo>
                  <a:pt x="356" y="321"/>
                </a:lnTo>
                <a:lnTo>
                  <a:pt x="372" y="321"/>
                </a:lnTo>
                <a:lnTo>
                  <a:pt x="372" y="329"/>
                </a:lnTo>
                <a:lnTo>
                  <a:pt x="356" y="329"/>
                </a:lnTo>
                <a:lnTo>
                  <a:pt x="356" y="329"/>
                </a:lnTo>
                <a:close/>
                <a:moveTo>
                  <a:pt x="403" y="329"/>
                </a:moveTo>
                <a:lnTo>
                  <a:pt x="403" y="321"/>
                </a:lnTo>
                <a:lnTo>
                  <a:pt x="419" y="321"/>
                </a:lnTo>
                <a:lnTo>
                  <a:pt x="419" y="329"/>
                </a:lnTo>
                <a:lnTo>
                  <a:pt x="403" y="329"/>
                </a:lnTo>
                <a:close/>
              </a:path>
            </a:pathLst>
          </a:custGeom>
          <a:solidFill>
            <a:srgbClr val="8497B0"/>
          </a:solidFill>
          <a:ln>
            <a:solidFill>
              <a:schemeClr val="accent1">
                <a:lumMod val="9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4">
            <a:extLst>
              <a:ext uri="{FF2B5EF4-FFF2-40B4-BE49-F238E27FC236}">
                <a16:creationId xmlns:a16="http://schemas.microsoft.com/office/drawing/2014/main" id="{AA8EB988-BD6F-484D-A54D-83015AE5E44E}"/>
              </a:ext>
            </a:extLst>
          </p:cNvPr>
          <p:cNvSpPr>
            <a:spLocks noEditPoints="1"/>
          </p:cNvSpPr>
          <p:nvPr/>
        </p:nvSpPr>
        <p:spPr bwMode="auto">
          <a:xfrm>
            <a:off x="7397860" y="3120697"/>
            <a:ext cx="847725" cy="334962"/>
          </a:xfrm>
          <a:custGeom>
            <a:avLst/>
            <a:gdLst>
              <a:gd name="T0" fmla="*/ 43 w 534"/>
              <a:gd name="T1" fmla="*/ 203 h 211"/>
              <a:gd name="T2" fmla="*/ 50 w 534"/>
              <a:gd name="T3" fmla="*/ 201 h 211"/>
              <a:gd name="T4" fmla="*/ 54 w 534"/>
              <a:gd name="T5" fmla="*/ 197 h 211"/>
              <a:gd name="T6" fmla="*/ 60 w 534"/>
              <a:gd name="T7" fmla="*/ 194 h 211"/>
              <a:gd name="T8" fmla="*/ 63 w 534"/>
              <a:gd name="T9" fmla="*/ 190 h 211"/>
              <a:gd name="T10" fmla="*/ 66 w 534"/>
              <a:gd name="T11" fmla="*/ 184 h 211"/>
              <a:gd name="T12" fmla="*/ 68 w 534"/>
              <a:gd name="T13" fmla="*/ 178 h 211"/>
              <a:gd name="T14" fmla="*/ 68 w 534"/>
              <a:gd name="T15" fmla="*/ 171 h 211"/>
              <a:gd name="T16" fmla="*/ 67 w 534"/>
              <a:gd name="T17" fmla="*/ 165 h 211"/>
              <a:gd name="T18" fmla="*/ 64 w 534"/>
              <a:gd name="T19" fmla="*/ 159 h 211"/>
              <a:gd name="T20" fmla="*/ 61 w 534"/>
              <a:gd name="T21" fmla="*/ 155 h 211"/>
              <a:gd name="T22" fmla="*/ 57 w 534"/>
              <a:gd name="T23" fmla="*/ 150 h 211"/>
              <a:gd name="T24" fmla="*/ 52 w 534"/>
              <a:gd name="T25" fmla="*/ 147 h 211"/>
              <a:gd name="T26" fmla="*/ 46 w 534"/>
              <a:gd name="T27" fmla="*/ 144 h 211"/>
              <a:gd name="T28" fmla="*/ 40 w 534"/>
              <a:gd name="T29" fmla="*/ 143 h 211"/>
              <a:gd name="T30" fmla="*/ 34 w 534"/>
              <a:gd name="T31" fmla="*/ 144 h 211"/>
              <a:gd name="T32" fmla="*/ 27 w 534"/>
              <a:gd name="T33" fmla="*/ 146 h 211"/>
              <a:gd name="T34" fmla="*/ 23 w 534"/>
              <a:gd name="T35" fmla="*/ 148 h 211"/>
              <a:gd name="T36" fmla="*/ 17 w 534"/>
              <a:gd name="T37" fmla="*/ 152 h 211"/>
              <a:gd name="T38" fmla="*/ 14 w 534"/>
              <a:gd name="T39" fmla="*/ 157 h 211"/>
              <a:gd name="T40" fmla="*/ 10 w 534"/>
              <a:gd name="T41" fmla="*/ 162 h 211"/>
              <a:gd name="T42" fmla="*/ 9 w 534"/>
              <a:gd name="T43" fmla="*/ 168 h 211"/>
              <a:gd name="T44" fmla="*/ 9 w 534"/>
              <a:gd name="T45" fmla="*/ 175 h 211"/>
              <a:gd name="T46" fmla="*/ 9 w 534"/>
              <a:gd name="T47" fmla="*/ 181 h 211"/>
              <a:gd name="T48" fmla="*/ 12 w 534"/>
              <a:gd name="T49" fmla="*/ 186 h 211"/>
              <a:gd name="T50" fmla="*/ 15 w 534"/>
              <a:gd name="T51" fmla="*/ 192 h 211"/>
              <a:gd name="T52" fmla="*/ 19 w 534"/>
              <a:gd name="T53" fmla="*/ 196 h 211"/>
              <a:gd name="T54" fmla="*/ 24 w 534"/>
              <a:gd name="T55" fmla="*/ 200 h 211"/>
              <a:gd name="T56" fmla="*/ 31 w 534"/>
              <a:gd name="T57" fmla="*/ 202 h 211"/>
              <a:gd name="T58" fmla="*/ 36 w 534"/>
              <a:gd name="T59" fmla="*/ 203 h 211"/>
              <a:gd name="T60" fmla="*/ 76 w 534"/>
              <a:gd name="T61" fmla="*/ 178 h 211"/>
              <a:gd name="T62" fmla="*/ 73 w 534"/>
              <a:gd name="T63" fmla="*/ 186 h 211"/>
              <a:gd name="T64" fmla="*/ 70 w 534"/>
              <a:gd name="T65" fmla="*/ 193 h 211"/>
              <a:gd name="T66" fmla="*/ 66 w 534"/>
              <a:gd name="T67" fmla="*/ 199 h 211"/>
              <a:gd name="T68" fmla="*/ 60 w 534"/>
              <a:gd name="T69" fmla="*/ 204 h 211"/>
              <a:gd name="T70" fmla="*/ 53 w 534"/>
              <a:gd name="T71" fmla="*/ 208 h 211"/>
              <a:gd name="T72" fmla="*/ 45 w 534"/>
              <a:gd name="T73" fmla="*/ 210 h 211"/>
              <a:gd name="T74" fmla="*/ 37 w 534"/>
              <a:gd name="T75" fmla="*/ 211 h 211"/>
              <a:gd name="T76" fmla="*/ 30 w 534"/>
              <a:gd name="T77" fmla="*/ 210 h 211"/>
              <a:gd name="T78" fmla="*/ 23 w 534"/>
              <a:gd name="T79" fmla="*/ 208 h 211"/>
              <a:gd name="T80" fmla="*/ 16 w 534"/>
              <a:gd name="T81" fmla="*/ 203 h 211"/>
              <a:gd name="T82" fmla="*/ 10 w 534"/>
              <a:gd name="T83" fmla="*/ 199 h 211"/>
              <a:gd name="T84" fmla="*/ 6 w 534"/>
              <a:gd name="T85" fmla="*/ 192 h 211"/>
              <a:gd name="T86" fmla="*/ 3 w 534"/>
              <a:gd name="T87" fmla="*/ 185 h 211"/>
              <a:gd name="T88" fmla="*/ 1 w 534"/>
              <a:gd name="T89" fmla="*/ 177 h 211"/>
              <a:gd name="T90" fmla="*/ 1 w 534"/>
              <a:gd name="T91" fmla="*/ 168 h 211"/>
              <a:gd name="T92" fmla="*/ 3 w 534"/>
              <a:gd name="T93" fmla="*/ 161 h 211"/>
              <a:gd name="T94" fmla="*/ 6 w 534"/>
              <a:gd name="T95" fmla="*/ 153 h 211"/>
              <a:gd name="T96" fmla="*/ 10 w 534"/>
              <a:gd name="T97" fmla="*/ 148 h 211"/>
              <a:gd name="T98" fmla="*/ 16 w 534"/>
              <a:gd name="T99" fmla="*/ 142 h 211"/>
              <a:gd name="T100" fmla="*/ 23 w 534"/>
              <a:gd name="T101" fmla="*/ 139 h 211"/>
              <a:gd name="T102" fmla="*/ 31 w 534"/>
              <a:gd name="T103" fmla="*/ 137 h 211"/>
              <a:gd name="T104" fmla="*/ 39 w 534"/>
              <a:gd name="T105" fmla="*/ 135 h 211"/>
              <a:gd name="T106" fmla="*/ 46 w 534"/>
              <a:gd name="T107" fmla="*/ 137 h 211"/>
              <a:gd name="T108" fmla="*/ 54 w 534"/>
              <a:gd name="T109" fmla="*/ 139 h 211"/>
              <a:gd name="T110" fmla="*/ 61 w 534"/>
              <a:gd name="T111" fmla="*/ 143 h 211"/>
              <a:gd name="T112" fmla="*/ 67 w 534"/>
              <a:gd name="T113" fmla="*/ 148 h 211"/>
              <a:gd name="T114" fmla="*/ 71 w 534"/>
              <a:gd name="T115" fmla="*/ 155 h 211"/>
              <a:gd name="T116" fmla="*/ 75 w 534"/>
              <a:gd name="T117" fmla="*/ 161 h 211"/>
              <a:gd name="T118" fmla="*/ 76 w 534"/>
              <a:gd name="T119" fmla="*/ 169 h 211"/>
              <a:gd name="T120" fmla="*/ 188 w 534"/>
              <a:gd name="T121" fmla="*/ 177 h 211"/>
              <a:gd name="T122" fmla="*/ 456 w 534"/>
              <a:gd name="T123" fmla="*/ 16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4" h="211">
                <a:moveTo>
                  <a:pt x="534" y="16"/>
                </a:moveTo>
                <a:lnTo>
                  <a:pt x="526" y="16"/>
                </a:lnTo>
                <a:lnTo>
                  <a:pt x="526" y="0"/>
                </a:lnTo>
                <a:lnTo>
                  <a:pt x="534" y="0"/>
                </a:lnTo>
                <a:lnTo>
                  <a:pt x="534" y="16"/>
                </a:lnTo>
                <a:lnTo>
                  <a:pt x="534" y="16"/>
                </a:lnTo>
                <a:close/>
                <a:moveTo>
                  <a:pt x="39" y="203"/>
                </a:moveTo>
                <a:lnTo>
                  <a:pt x="39" y="203"/>
                </a:lnTo>
                <a:lnTo>
                  <a:pt x="39" y="203"/>
                </a:lnTo>
                <a:lnTo>
                  <a:pt x="39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1" y="201"/>
                </a:lnTo>
                <a:lnTo>
                  <a:pt x="51" y="201"/>
                </a:lnTo>
                <a:lnTo>
                  <a:pt x="51" y="201"/>
                </a:lnTo>
                <a:lnTo>
                  <a:pt x="51" y="200"/>
                </a:lnTo>
                <a:lnTo>
                  <a:pt x="51" y="200"/>
                </a:lnTo>
                <a:lnTo>
                  <a:pt x="51" y="200"/>
                </a:lnTo>
                <a:lnTo>
                  <a:pt x="51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3" y="200"/>
                </a:lnTo>
                <a:lnTo>
                  <a:pt x="53" y="200"/>
                </a:lnTo>
                <a:lnTo>
                  <a:pt x="53" y="199"/>
                </a:lnTo>
                <a:lnTo>
                  <a:pt x="53" y="199"/>
                </a:lnTo>
                <a:lnTo>
                  <a:pt x="53" y="199"/>
                </a:lnTo>
                <a:lnTo>
                  <a:pt x="53" y="199"/>
                </a:lnTo>
                <a:lnTo>
                  <a:pt x="53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7" y="197"/>
                </a:lnTo>
                <a:lnTo>
                  <a:pt x="57" y="197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8" y="196"/>
                </a:lnTo>
                <a:lnTo>
                  <a:pt x="58" y="196"/>
                </a:lnTo>
                <a:lnTo>
                  <a:pt x="58" y="196"/>
                </a:lnTo>
                <a:lnTo>
                  <a:pt x="58" y="196"/>
                </a:lnTo>
                <a:lnTo>
                  <a:pt x="58" y="195"/>
                </a:lnTo>
                <a:lnTo>
                  <a:pt x="58" y="195"/>
                </a:lnTo>
                <a:lnTo>
                  <a:pt x="58" y="195"/>
                </a:lnTo>
                <a:lnTo>
                  <a:pt x="58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4"/>
                </a:lnTo>
                <a:lnTo>
                  <a:pt x="59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3"/>
                </a:lnTo>
                <a:lnTo>
                  <a:pt x="60" y="193"/>
                </a:lnTo>
                <a:lnTo>
                  <a:pt x="60" y="193"/>
                </a:lnTo>
                <a:lnTo>
                  <a:pt x="60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2" y="192"/>
                </a:lnTo>
                <a:lnTo>
                  <a:pt x="62" y="192"/>
                </a:lnTo>
                <a:lnTo>
                  <a:pt x="62" y="192"/>
                </a:lnTo>
                <a:lnTo>
                  <a:pt x="62" y="192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3" y="191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88"/>
                </a:lnTo>
                <a:lnTo>
                  <a:pt x="63" y="188"/>
                </a:lnTo>
                <a:lnTo>
                  <a:pt x="63" y="188"/>
                </a:lnTo>
                <a:lnTo>
                  <a:pt x="63" y="188"/>
                </a:lnTo>
                <a:lnTo>
                  <a:pt x="64" y="188"/>
                </a:lnTo>
                <a:lnTo>
                  <a:pt x="64" y="188"/>
                </a:lnTo>
                <a:lnTo>
                  <a:pt x="64" y="188"/>
                </a:lnTo>
                <a:lnTo>
                  <a:pt x="64" y="188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6"/>
                </a:lnTo>
                <a:lnTo>
                  <a:pt x="64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4"/>
                </a:lnTo>
                <a:lnTo>
                  <a:pt x="66" y="184"/>
                </a:lnTo>
                <a:lnTo>
                  <a:pt x="66" y="184"/>
                </a:lnTo>
                <a:lnTo>
                  <a:pt x="66" y="184"/>
                </a:lnTo>
                <a:lnTo>
                  <a:pt x="67" y="184"/>
                </a:lnTo>
                <a:lnTo>
                  <a:pt x="67" y="184"/>
                </a:lnTo>
                <a:lnTo>
                  <a:pt x="67" y="184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1"/>
                </a:lnTo>
                <a:lnTo>
                  <a:pt x="67" y="181"/>
                </a:lnTo>
                <a:lnTo>
                  <a:pt x="67" y="181"/>
                </a:lnTo>
                <a:lnTo>
                  <a:pt x="67" y="181"/>
                </a:lnTo>
                <a:lnTo>
                  <a:pt x="67" y="181"/>
                </a:lnTo>
                <a:lnTo>
                  <a:pt x="68" y="181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2"/>
                </a:lnTo>
                <a:lnTo>
                  <a:pt x="67" y="162"/>
                </a:lnTo>
                <a:lnTo>
                  <a:pt x="67" y="162"/>
                </a:lnTo>
                <a:lnTo>
                  <a:pt x="66" y="162"/>
                </a:lnTo>
                <a:lnTo>
                  <a:pt x="66" y="162"/>
                </a:lnTo>
                <a:lnTo>
                  <a:pt x="66" y="162"/>
                </a:lnTo>
                <a:lnTo>
                  <a:pt x="66" y="162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0"/>
                </a:lnTo>
                <a:lnTo>
                  <a:pt x="66" y="160"/>
                </a:lnTo>
                <a:lnTo>
                  <a:pt x="66" y="160"/>
                </a:lnTo>
                <a:lnTo>
                  <a:pt x="66" y="160"/>
                </a:lnTo>
                <a:lnTo>
                  <a:pt x="64" y="160"/>
                </a:lnTo>
                <a:lnTo>
                  <a:pt x="64" y="160"/>
                </a:lnTo>
                <a:lnTo>
                  <a:pt x="64" y="160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8"/>
                </a:lnTo>
                <a:lnTo>
                  <a:pt x="64" y="158"/>
                </a:lnTo>
                <a:lnTo>
                  <a:pt x="64" y="158"/>
                </a:lnTo>
                <a:lnTo>
                  <a:pt x="63" y="158"/>
                </a:lnTo>
                <a:lnTo>
                  <a:pt x="63" y="158"/>
                </a:lnTo>
                <a:lnTo>
                  <a:pt x="63" y="158"/>
                </a:lnTo>
                <a:lnTo>
                  <a:pt x="63" y="158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5"/>
                </a:lnTo>
                <a:lnTo>
                  <a:pt x="62" y="155"/>
                </a:lnTo>
                <a:lnTo>
                  <a:pt x="62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3"/>
                </a:lnTo>
                <a:lnTo>
                  <a:pt x="61" y="153"/>
                </a:lnTo>
                <a:lnTo>
                  <a:pt x="61" y="153"/>
                </a:lnTo>
                <a:lnTo>
                  <a:pt x="61" y="153"/>
                </a:lnTo>
                <a:lnTo>
                  <a:pt x="60" y="153"/>
                </a:lnTo>
                <a:lnTo>
                  <a:pt x="60" y="153"/>
                </a:lnTo>
                <a:lnTo>
                  <a:pt x="60" y="153"/>
                </a:lnTo>
                <a:lnTo>
                  <a:pt x="60" y="153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59" y="152"/>
                </a:lnTo>
                <a:lnTo>
                  <a:pt x="59" y="152"/>
                </a:lnTo>
                <a:lnTo>
                  <a:pt x="59" y="152"/>
                </a:lnTo>
                <a:lnTo>
                  <a:pt x="59" y="151"/>
                </a:lnTo>
                <a:lnTo>
                  <a:pt x="59" y="151"/>
                </a:lnTo>
                <a:lnTo>
                  <a:pt x="59" y="151"/>
                </a:lnTo>
                <a:lnTo>
                  <a:pt x="59" y="151"/>
                </a:lnTo>
                <a:lnTo>
                  <a:pt x="59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0"/>
                </a:lnTo>
                <a:lnTo>
                  <a:pt x="58" y="150"/>
                </a:lnTo>
                <a:lnTo>
                  <a:pt x="58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4" y="149"/>
                </a:lnTo>
                <a:lnTo>
                  <a:pt x="54" y="149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8" y="146"/>
                </a:lnTo>
                <a:lnTo>
                  <a:pt x="48" y="146"/>
                </a:lnTo>
                <a:lnTo>
                  <a:pt x="48" y="146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3" y="144"/>
                </a:lnTo>
                <a:lnTo>
                  <a:pt x="43" y="144"/>
                </a:lnTo>
                <a:lnTo>
                  <a:pt x="43" y="144"/>
                </a:lnTo>
                <a:lnTo>
                  <a:pt x="43" y="143"/>
                </a:lnTo>
                <a:lnTo>
                  <a:pt x="43" y="143"/>
                </a:lnTo>
                <a:lnTo>
                  <a:pt x="43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4" y="143"/>
                </a:lnTo>
                <a:lnTo>
                  <a:pt x="34" y="143"/>
                </a:lnTo>
                <a:lnTo>
                  <a:pt x="34" y="143"/>
                </a:lnTo>
                <a:lnTo>
                  <a:pt x="34" y="143"/>
                </a:lnTo>
                <a:lnTo>
                  <a:pt x="34" y="144"/>
                </a:lnTo>
                <a:lnTo>
                  <a:pt x="34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6" y="146"/>
                </a:lnTo>
                <a:lnTo>
                  <a:pt x="26" y="146"/>
                </a:lnTo>
                <a:lnTo>
                  <a:pt x="26" y="146"/>
                </a:lnTo>
                <a:lnTo>
                  <a:pt x="26" y="147"/>
                </a:lnTo>
                <a:lnTo>
                  <a:pt x="26" y="147"/>
                </a:lnTo>
                <a:lnTo>
                  <a:pt x="26" y="147"/>
                </a:lnTo>
                <a:lnTo>
                  <a:pt x="26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4" y="147"/>
                </a:lnTo>
                <a:lnTo>
                  <a:pt x="24" y="147"/>
                </a:lnTo>
                <a:lnTo>
                  <a:pt x="24" y="147"/>
                </a:lnTo>
                <a:lnTo>
                  <a:pt x="24" y="148"/>
                </a:lnTo>
                <a:lnTo>
                  <a:pt x="24" y="148"/>
                </a:lnTo>
                <a:lnTo>
                  <a:pt x="24" y="148"/>
                </a:lnTo>
                <a:lnTo>
                  <a:pt x="24" y="148"/>
                </a:lnTo>
                <a:lnTo>
                  <a:pt x="24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1" y="149"/>
                </a:lnTo>
                <a:lnTo>
                  <a:pt x="21" y="149"/>
                </a:lnTo>
                <a:lnTo>
                  <a:pt x="21" y="149"/>
                </a:lnTo>
                <a:lnTo>
                  <a:pt x="21" y="150"/>
                </a:lnTo>
                <a:lnTo>
                  <a:pt x="21" y="150"/>
                </a:lnTo>
                <a:lnTo>
                  <a:pt x="21" y="150"/>
                </a:lnTo>
                <a:lnTo>
                  <a:pt x="21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1"/>
                </a:lnTo>
                <a:lnTo>
                  <a:pt x="19" y="151"/>
                </a:lnTo>
                <a:lnTo>
                  <a:pt x="19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5"/>
                </a:lnTo>
                <a:lnTo>
                  <a:pt x="16" y="155"/>
                </a:lnTo>
                <a:lnTo>
                  <a:pt x="16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6"/>
                </a:lnTo>
                <a:lnTo>
                  <a:pt x="15" y="156"/>
                </a:lnTo>
                <a:lnTo>
                  <a:pt x="15" y="156"/>
                </a:lnTo>
                <a:lnTo>
                  <a:pt x="15" y="156"/>
                </a:lnTo>
                <a:lnTo>
                  <a:pt x="15" y="156"/>
                </a:lnTo>
                <a:lnTo>
                  <a:pt x="14" y="156"/>
                </a:lnTo>
                <a:lnTo>
                  <a:pt x="14" y="156"/>
                </a:lnTo>
                <a:lnTo>
                  <a:pt x="14" y="156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2" y="159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9" y="165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7"/>
                </a:lnTo>
                <a:lnTo>
                  <a:pt x="12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1"/>
                </a:lnTo>
                <a:lnTo>
                  <a:pt x="14" y="191"/>
                </a:lnTo>
                <a:lnTo>
                  <a:pt x="14" y="191"/>
                </a:lnTo>
                <a:lnTo>
                  <a:pt x="14" y="191"/>
                </a:lnTo>
                <a:lnTo>
                  <a:pt x="15" y="191"/>
                </a:lnTo>
                <a:lnTo>
                  <a:pt x="15" y="191"/>
                </a:lnTo>
                <a:lnTo>
                  <a:pt x="15" y="191"/>
                </a:lnTo>
                <a:lnTo>
                  <a:pt x="15" y="191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7" y="193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9" y="195"/>
                </a:lnTo>
                <a:lnTo>
                  <a:pt x="19" y="195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21" y="196"/>
                </a:lnTo>
                <a:lnTo>
                  <a:pt x="21" y="196"/>
                </a:lnTo>
                <a:lnTo>
                  <a:pt x="21" y="196"/>
                </a:lnTo>
                <a:lnTo>
                  <a:pt x="21" y="197"/>
                </a:lnTo>
                <a:lnTo>
                  <a:pt x="21" y="197"/>
                </a:lnTo>
                <a:lnTo>
                  <a:pt x="21" y="197"/>
                </a:lnTo>
                <a:lnTo>
                  <a:pt x="21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200"/>
                </a:lnTo>
                <a:lnTo>
                  <a:pt x="24" y="200"/>
                </a:lnTo>
                <a:lnTo>
                  <a:pt x="24" y="200"/>
                </a:lnTo>
                <a:lnTo>
                  <a:pt x="24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6" y="200"/>
                </a:lnTo>
                <a:lnTo>
                  <a:pt x="26" y="200"/>
                </a:lnTo>
                <a:lnTo>
                  <a:pt x="26" y="201"/>
                </a:lnTo>
                <a:lnTo>
                  <a:pt x="26" y="201"/>
                </a:lnTo>
                <a:lnTo>
                  <a:pt x="26" y="201"/>
                </a:lnTo>
                <a:lnTo>
                  <a:pt x="26" y="201"/>
                </a:lnTo>
                <a:lnTo>
                  <a:pt x="26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9" y="203"/>
                </a:lnTo>
                <a:lnTo>
                  <a:pt x="39" y="203"/>
                </a:lnTo>
                <a:lnTo>
                  <a:pt x="39" y="203"/>
                </a:lnTo>
                <a:lnTo>
                  <a:pt x="39" y="203"/>
                </a:lnTo>
                <a:close/>
                <a:moveTo>
                  <a:pt x="76" y="174"/>
                </a:moveTo>
                <a:lnTo>
                  <a:pt x="76" y="174"/>
                </a:lnTo>
                <a:lnTo>
                  <a:pt x="76" y="174"/>
                </a:lnTo>
                <a:lnTo>
                  <a:pt x="76" y="174"/>
                </a:lnTo>
                <a:lnTo>
                  <a:pt x="76" y="174"/>
                </a:lnTo>
                <a:lnTo>
                  <a:pt x="76" y="175"/>
                </a:lnTo>
                <a:lnTo>
                  <a:pt x="76" y="175"/>
                </a:lnTo>
                <a:lnTo>
                  <a:pt x="76" y="175"/>
                </a:lnTo>
                <a:lnTo>
                  <a:pt x="76" y="175"/>
                </a:lnTo>
                <a:lnTo>
                  <a:pt x="76" y="175"/>
                </a:lnTo>
                <a:lnTo>
                  <a:pt x="76" y="176"/>
                </a:lnTo>
                <a:lnTo>
                  <a:pt x="76" y="176"/>
                </a:lnTo>
                <a:lnTo>
                  <a:pt x="76" y="176"/>
                </a:lnTo>
                <a:lnTo>
                  <a:pt x="76" y="176"/>
                </a:lnTo>
                <a:lnTo>
                  <a:pt x="76" y="177"/>
                </a:lnTo>
                <a:lnTo>
                  <a:pt x="76" y="177"/>
                </a:lnTo>
                <a:lnTo>
                  <a:pt x="76" y="177"/>
                </a:lnTo>
                <a:lnTo>
                  <a:pt x="76" y="177"/>
                </a:lnTo>
                <a:lnTo>
                  <a:pt x="76" y="177"/>
                </a:lnTo>
                <a:lnTo>
                  <a:pt x="76" y="178"/>
                </a:lnTo>
                <a:lnTo>
                  <a:pt x="76" y="178"/>
                </a:lnTo>
                <a:lnTo>
                  <a:pt x="76" y="178"/>
                </a:lnTo>
                <a:lnTo>
                  <a:pt x="76" y="178"/>
                </a:lnTo>
                <a:lnTo>
                  <a:pt x="76" y="178"/>
                </a:lnTo>
                <a:lnTo>
                  <a:pt x="76" y="179"/>
                </a:lnTo>
                <a:lnTo>
                  <a:pt x="76" y="179"/>
                </a:lnTo>
                <a:lnTo>
                  <a:pt x="76" y="179"/>
                </a:lnTo>
                <a:lnTo>
                  <a:pt x="76" y="179"/>
                </a:lnTo>
                <a:lnTo>
                  <a:pt x="76" y="179"/>
                </a:lnTo>
                <a:lnTo>
                  <a:pt x="76" y="181"/>
                </a:lnTo>
                <a:lnTo>
                  <a:pt x="76" y="181"/>
                </a:lnTo>
                <a:lnTo>
                  <a:pt x="76" y="181"/>
                </a:lnTo>
                <a:lnTo>
                  <a:pt x="76" y="181"/>
                </a:lnTo>
                <a:lnTo>
                  <a:pt x="76" y="181"/>
                </a:lnTo>
                <a:lnTo>
                  <a:pt x="75" y="182"/>
                </a:lnTo>
                <a:lnTo>
                  <a:pt x="75" y="182"/>
                </a:lnTo>
                <a:lnTo>
                  <a:pt x="75" y="182"/>
                </a:lnTo>
                <a:lnTo>
                  <a:pt x="75" y="182"/>
                </a:lnTo>
                <a:lnTo>
                  <a:pt x="75" y="182"/>
                </a:lnTo>
                <a:lnTo>
                  <a:pt x="75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4"/>
                </a:lnTo>
                <a:lnTo>
                  <a:pt x="75" y="184"/>
                </a:lnTo>
                <a:lnTo>
                  <a:pt x="75" y="184"/>
                </a:lnTo>
                <a:lnTo>
                  <a:pt x="75" y="184"/>
                </a:lnTo>
                <a:lnTo>
                  <a:pt x="75" y="184"/>
                </a:lnTo>
                <a:lnTo>
                  <a:pt x="75" y="185"/>
                </a:lnTo>
                <a:lnTo>
                  <a:pt x="75" y="185"/>
                </a:lnTo>
                <a:lnTo>
                  <a:pt x="75" y="185"/>
                </a:lnTo>
                <a:lnTo>
                  <a:pt x="75" y="185"/>
                </a:lnTo>
                <a:lnTo>
                  <a:pt x="73" y="185"/>
                </a:lnTo>
                <a:lnTo>
                  <a:pt x="73" y="186"/>
                </a:lnTo>
                <a:lnTo>
                  <a:pt x="73" y="186"/>
                </a:lnTo>
                <a:lnTo>
                  <a:pt x="73" y="186"/>
                </a:lnTo>
                <a:lnTo>
                  <a:pt x="73" y="186"/>
                </a:lnTo>
                <a:lnTo>
                  <a:pt x="73" y="186"/>
                </a:lnTo>
                <a:lnTo>
                  <a:pt x="73" y="187"/>
                </a:lnTo>
                <a:lnTo>
                  <a:pt x="73" y="187"/>
                </a:lnTo>
                <a:lnTo>
                  <a:pt x="73" y="187"/>
                </a:lnTo>
                <a:lnTo>
                  <a:pt x="73" y="187"/>
                </a:lnTo>
                <a:lnTo>
                  <a:pt x="73" y="187"/>
                </a:lnTo>
                <a:lnTo>
                  <a:pt x="73" y="188"/>
                </a:lnTo>
                <a:lnTo>
                  <a:pt x="73" y="188"/>
                </a:lnTo>
                <a:lnTo>
                  <a:pt x="72" y="188"/>
                </a:lnTo>
                <a:lnTo>
                  <a:pt x="72" y="188"/>
                </a:lnTo>
                <a:lnTo>
                  <a:pt x="72" y="188"/>
                </a:lnTo>
                <a:lnTo>
                  <a:pt x="72" y="188"/>
                </a:lnTo>
                <a:lnTo>
                  <a:pt x="72" y="190"/>
                </a:lnTo>
                <a:lnTo>
                  <a:pt x="72" y="190"/>
                </a:lnTo>
                <a:lnTo>
                  <a:pt x="72" y="190"/>
                </a:lnTo>
                <a:lnTo>
                  <a:pt x="72" y="190"/>
                </a:lnTo>
                <a:lnTo>
                  <a:pt x="72" y="190"/>
                </a:lnTo>
                <a:lnTo>
                  <a:pt x="72" y="191"/>
                </a:lnTo>
                <a:lnTo>
                  <a:pt x="72" y="191"/>
                </a:lnTo>
                <a:lnTo>
                  <a:pt x="72" y="191"/>
                </a:lnTo>
                <a:lnTo>
                  <a:pt x="71" y="191"/>
                </a:lnTo>
                <a:lnTo>
                  <a:pt x="71" y="191"/>
                </a:lnTo>
                <a:lnTo>
                  <a:pt x="71" y="191"/>
                </a:lnTo>
                <a:lnTo>
                  <a:pt x="71" y="192"/>
                </a:lnTo>
                <a:lnTo>
                  <a:pt x="71" y="192"/>
                </a:lnTo>
                <a:lnTo>
                  <a:pt x="71" y="192"/>
                </a:lnTo>
                <a:lnTo>
                  <a:pt x="71" y="192"/>
                </a:lnTo>
                <a:lnTo>
                  <a:pt x="71" y="192"/>
                </a:lnTo>
                <a:lnTo>
                  <a:pt x="71" y="193"/>
                </a:lnTo>
                <a:lnTo>
                  <a:pt x="71" y="193"/>
                </a:lnTo>
                <a:lnTo>
                  <a:pt x="70" y="193"/>
                </a:lnTo>
                <a:lnTo>
                  <a:pt x="70" y="193"/>
                </a:lnTo>
                <a:lnTo>
                  <a:pt x="70" y="193"/>
                </a:lnTo>
                <a:lnTo>
                  <a:pt x="70" y="193"/>
                </a:lnTo>
                <a:lnTo>
                  <a:pt x="70" y="194"/>
                </a:lnTo>
                <a:lnTo>
                  <a:pt x="70" y="194"/>
                </a:lnTo>
                <a:lnTo>
                  <a:pt x="70" y="194"/>
                </a:lnTo>
                <a:lnTo>
                  <a:pt x="70" y="194"/>
                </a:lnTo>
                <a:lnTo>
                  <a:pt x="70" y="194"/>
                </a:lnTo>
                <a:lnTo>
                  <a:pt x="69" y="194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6"/>
                </a:lnTo>
                <a:lnTo>
                  <a:pt x="69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7"/>
                </a:lnTo>
                <a:lnTo>
                  <a:pt x="68" y="197"/>
                </a:lnTo>
                <a:lnTo>
                  <a:pt x="67" y="197"/>
                </a:lnTo>
                <a:lnTo>
                  <a:pt x="67" y="197"/>
                </a:lnTo>
                <a:lnTo>
                  <a:pt x="67" y="197"/>
                </a:lnTo>
                <a:lnTo>
                  <a:pt x="67" y="197"/>
                </a:lnTo>
                <a:lnTo>
                  <a:pt x="67" y="199"/>
                </a:lnTo>
                <a:lnTo>
                  <a:pt x="67" y="199"/>
                </a:lnTo>
                <a:lnTo>
                  <a:pt x="67" y="199"/>
                </a:lnTo>
                <a:lnTo>
                  <a:pt x="67" y="199"/>
                </a:lnTo>
                <a:lnTo>
                  <a:pt x="66" y="199"/>
                </a:lnTo>
                <a:lnTo>
                  <a:pt x="66" y="199"/>
                </a:lnTo>
                <a:lnTo>
                  <a:pt x="66" y="199"/>
                </a:lnTo>
                <a:lnTo>
                  <a:pt x="66" y="200"/>
                </a:lnTo>
                <a:lnTo>
                  <a:pt x="66" y="200"/>
                </a:lnTo>
                <a:lnTo>
                  <a:pt x="66" y="200"/>
                </a:lnTo>
                <a:lnTo>
                  <a:pt x="66" y="200"/>
                </a:lnTo>
                <a:lnTo>
                  <a:pt x="64" y="200"/>
                </a:lnTo>
                <a:lnTo>
                  <a:pt x="64" y="200"/>
                </a:lnTo>
                <a:lnTo>
                  <a:pt x="64" y="200"/>
                </a:lnTo>
                <a:lnTo>
                  <a:pt x="64" y="201"/>
                </a:lnTo>
                <a:lnTo>
                  <a:pt x="64" y="201"/>
                </a:lnTo>
                <a:lnTo>
                  <a:pt x="64" y="201"/>
                </a:lnTo>
                <a:lnTo>
                  <a:pt x="64" y="201"/>
                </a:lnTo>
                <a:lnTo>
                  <a:pt x="63" y="201"/>
                </a:lnTo>
                <a:lnTo>
                  <a:pt x="63" y="201"/>
                </a:lnTo>
                <a:lnTo>
                  <a:pt x="63" y="201"/>
                </a:lnTo>
                <a:lnTo>
                  <a:pt x="63" y="202"/>
                </a:lnTo>
                <a:lnTo>
                  <a:pt x="63" y="202"/>
                </a:lnTo>
                <a:lnTo>
                  <a:pt x="63" y="202"/>
                </a:lnTo>
                <a:lnTo>
                  <a:pt x="63" y="202"/>
                </a:lnTo>
                <a:lnTo>
                  <a:pt x="62" y="202"/>
                </a:lnTo>
                <a:lnTo>
                  <a:pt x="62" y="202"/>
                </a:lnTo>
                <a:lnTo>
                  <a:pt x="62" y="202"/>
                </a:lnTo>
                <a:lnTo>
                  <a:pt x="62" y="202"/>
                </a:lnTo>
                <a:lnTo>
                  <a:pt x="62" y="203"/>
                </a:lnTo>
                <a:lnTo>
                  <a:pt x="62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59" y="204"/>
                </a:lnTo>
                <a:lnTo>
                  <a:pt x="59" y="204"/>
                </a:lnTo>
                <a:lnTo>
                  <a:pt x="59" y="205"/>
                </a:lnTo>
                <a:lnTo>
                  <a:pt x="59" y="205"/>
                </a:lnTo>
                <a:lnTo>
                  <a:pt x="59" y="205"/>
                </a:lnTo>
                <a:lnTo>
                  <a:pt x="59" y="205"/>
                </a:lnTo>
                <a:lnTo>
                  <a:pt x="58" y="205"/>
                </a:lnTo>
                <a:lnTo>
                  <a:pt x="58" y="205"/>
                </a:lnTo>
                <a:lnTo>
                  <a:pt x="58" y="205"/>
                </a:lnTo>
                <a:lnTo>
                  <a:pt x="58" y="205"/>
                </a:lnTo>
                <a:lnTo>
                  <a:pt x="58" y="205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8"/>
                </a:lnTo>
                <a:lnTo>
                  <a:pt x="54" y="208"/>
                </a:lnTo>
                <a:lnTo>
                  <a:pt x="54" y="208"/>
                </a:lnTo>
                <a:lnTo>
                  <a:pt x="54" y="208"/>
                </a:lnTo>
                <a:lnTo>
                  <a:pt x="54" y="208"/>
                </a:lnTo>
                <a:lnTo>
                  <a:pt x="54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2" y="208"/>
                </a:lnTo>
                <a:lnTo>
                  <a:pt x="52" y="209"/>
                </a:lnTo>
                <a:lnTo>
                  <a:pt x="52" y="209"/>
                </a:lnTo>
                <a:lnTo>
                  <a:pt x="52" y="209"/>
                </a:lnTo>
                <a:lnTo>
                  <a:pt x="52" y="209"/>
                </a:lnTo>
                <a:lnTo>
                  <a:pt x="52" y="209"/>
                </a:lnTo>
                <a:lnTo>
                  <a:pt x="51" y="209"/>
                </a:lnTo>
                <a:lnTo>
                  <a:pt x="51" y="209"/>
                </a:lnTo>
                <a:lnTo>
                  <a:pt x="51" y="209"/>
                </a:lnTo>
                <a:lnTo>
                  <a:pt x="51" y="209"/>
                </a:lnTo>
                <a:lnTo>
                  <a:pt x="51" y="209"/>
                </a:lnTo>
                <a:lnTo>
                  <a:pt x="50" y="209"/>
                </a:lnTo>
                <a:lnTo>
                  <a:pt x="50" y="209"/>
                </a:lnTo>
                <a:lnTo>
                  <a:pt x="50" y="209"/>
                </a:lnTo>
                <a:lnTo>
                  <a:pt x="50" y="209"/>
                </a:lnTo>
                <a:lnTo>
                  <a:pt x="50" y="209"/>
                </a:lnTo>
                <a:lnTo>
                  <a:pt x="49" y="210"/>
                </a:lnTo>
                <a:lnTo>
                  <a:pt x="49" y="210"/>
                </a:lnTo>
                <a:lnTo>
                  <a:pt x="49" y="210"/>
                </a:lnTo>
                <a:lnTo>
                  <a:pt x="49" y="210"/>
                </a:lnTo>
                <a:lnTo>
                  <a:pt x="49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6" y="210"/>
                </a:lnTo>
                <a:lnTo>
                  <a:pt x="46" y="210"/>
                </a:lnTo>
                <a:lnTo>
                  <a:pt x="46" y="210"/>
                </a:lnTo>
                <a:lnTo>
                  <a:pt x="46" y="210"/>
                </a:lnTo>
                <a:lnTo>
                  <a:pt x="46" y="210"/>
                </a:lnTo>
                <a:lnTo>
                  <a:pt x="45" y="210"/>
                </a:lnTo>
                <a:lnTo>
                  <a:pt x="45" y="210"/>
                </a:lnTo>
                <a:lnTo>
                  <a:pt x="45" y="210"/>
                </a:lnTo>
                <a:lnTo>
                  <a:pt x="45" y="210"/>
                </a:lnTo>
                <a:lnTo>
                  <a:pt x="45" y="210"/>
                </a:lnTo>
                <a:lnTo>
                  <a:pt x="44" y="210"/>
                </a:lnTo>
                <a:lnTo>
                  <a:pt x="44" y="211"/>
                </a:lnTo>
                <a:lnTo>
                  <a:pt x="44" y="211"/>
                </a:lnTo>
                <a:lnTo>
                  <a:pt x="44" y="211"/>
                </a:lnTo>
                <a:lnTo>
                  <a:pt x="44" y="211"/>
                </a:lnTo>
                <a:lnTo>
                  <a:pt x="43" y="211"/>
                </a:lnTo>
                <a:lnTo>
                  <a:pt x="43" y="211"/>
                </a:lnTo>
                <a:lnTo>
                  <a:pt x="43" y="211"/>
                </a:lnTo>
                <a:lnTo>
                  <a:pt x="43" y="211"/>
                </a:lnTo>
                <a:lnTo>
                  <a:pt x="42" y="211"/>
                </a:lnTo>
                <a:lnTo>
                  <a:pt x="42" y="211"/>
                </a:lnTo>
                <a:lnTo>
                  <a:pt x="42" y="211"/>
                </a:lnTo>
                <a:lnTo>
                  <a:pt x="42" y="211"/>
                </a:lnTo>
                <a:lnTo>
                  <a:pt x="42" y="211"/>
                </a:lnTo>
                <a:lnTo>
                  <a:pt x="41" y="211"/>
                </a:lnTo>
                <a:lnTo>
                  <a:pt x="41" y="211"/>
                </a:lnTo>
                <a:lnTo>
                  <a:pt x="41" y="211"/>
                </a:lnTo>
                <a:lnTo>
                  <a:pt x="41" y="211"/>
                </a:lnTo>
                <a:lnTo>
                  <a:pt x="41" y="211"/>
                </a:lnTo>
                <a:lnTo>
                  <a:pt x="40" y="211"/>
                </a:lnTo>
                <a:lnTo>
                  <a:pt x="40" y="211"/>
                </a:lnTo>
                <a:lnTo>
                  <a:pt x="40" y="211"/>
                </a:lnTo>
                <a:lnTo>
                  <a:pt x="40" y="211"/>
                </a:lnTo>
                <a:lnTo>
                  <a:pt x="40" y="211"/>
                </a:lnTo>
                <a:lnTo>
                  <a:pt x="39" y="211"/>
                </a:lnTo>
                <a:lnTo>
                  <a:pt x="39" y="211"/>
                </a:lnTo>
                <a:lnTo>
                  <a:pt x="39" y="211"/>
                </a:lnTo>
                <a:lnTo>
                  <a:pt x="39" y="211"/>
                </a:lnTo>
                <a:lnTo>
                  <a:pt x="37" y="211"/>
                </a:lnTo>
                <a:lnTo>
                  <a:pt x="37" y="211"/>
                </a:lnTo>
                <a:lnTo>
                  <a:pt x="37" y="211"/>
                </a:lnTo>
                <a:lnTo>
                  <a:pt x="37" y="211"/>
                </a:lnTo>
                <a:lnTo>
                  <a:pt x="37" y="211"/>
                </a:lnTo>
                <a:lnTo>
                  <a:pt x="36" y="211"/>
                </a:lnTo>
                <a:lnTo>
                  <a:pt x="36" y="211"/>
                </a:lnTo>
                <a:lnTo>
                  <a:pt x="36" y="211"/>
                </a:lnTo>
                <a:lnTo>
                  <a:pt x="36" y="211"/>
                </a:lnTo>
                <a:lnTo>
                  <a:pt x="36" y="211"/>
                </a:lnTo>
                <a:lnTo>
                  <a:pt x="35" y="211"/>
                </a:lnTo>
                <a:lnTo>
                  <a:pt x="35" y="211"/>
                </a:lnTo>
                <a:lnTo>
                  <a:pt x="35" y="211"/>
                </a:lnTo>
                <a:lnTo>
                  <a:pt x="35" y="211"/>
                </a:lnTo>
                <a:lnTo>
                  <a:pt x="34" y="211"/>
                </a:lnTo>
                <a:lnTo>
                  <a:pt x="34" y="211"/>
                </a:lnTo>
                <a:lnTo>
                  <a:pt x="34" y="211"/>
                </a:lnTo>
                <a:lnTo>
                  <a:pt x="34" y="211"/>
                </a:lnTo>
                <a:lnTo>
                  <a:pt x="34" y="211"/>
                </a:lnTo>
                <a:lnTo>
                  <a:pt x="33" y="211"/>
                </a:lnTo>
                <a:lnTo>
                  <a:pt x="33" y="211"/>
                </a:lnTo>
                <a:lnTo>
                  <a:pt x="33" y="211"/>
                </a:lnTo>
                <a:lnTo>
                  <a:pt x="33" y="211"/>
                </a:lnTo>
                <a:lnTo>
                  <a:pt x="33" y="211"/>
                </a:lnTo>
                <a:lnTo>
                  <a:pt x="32" y="210"/>
                </a:lnTo>
                <a:lnTo>
                  <a:pt x="32" y="210"/>
                </a:lnTo>
                <a:lnTo>
                  <a:pt x="32" y="210"/>
                </a:lnTo>
                <a:lnTo>
                  <a:pt x="32" y="210"/>
                </a:lnTo>
                <a:lnTo>
                  <a:pt x="32" y="210"/>
                </a:lnTo>
                <a:lnTo>
                  <a:pt x="31" y="210"/>
                </a:lnTo>
                <a:lnTo>
                  <a:pt x="31" y="210"/>
                </a:lnTo>
                <a:lnTo>
                  <a:pt x="31" y="210"/>
                </a:lnTo>
                <a:lnTo>
                  <a:pt x="31" y="210"/>
                </a:lnTo>
                <a:lnTo>
                  <a:pt x="31" y="210"/>
                </a:lnTo>
                <a:lnTo>
                  <a:pt x="30" y="210"/>
                </a:lnTo>
                <a:lnTo>
                  <a:pt x="30" y="210"/>
                </a:lnTo>
                <a:lnTo>
                  <a:pt x="30" y="210"/>
                </a:lnTo>
                <a:lnTo>
                  <a:pt x="30" y="210"/>
                </a:lnTo>
                <a:lnTo>
                  <a:pt x="30" y="210"/>
                </a:lnTo>
                <a:lnTo>
                  <a:pt x="28" y="210"/>
                </a:lnTo>
                <a:lnTo>
                  <a:pt x="28" y="210"/>
                </a:lnTo>
                <a:lnTo>
                  <a:pt x="28" y="210"/>
                </a:lnTo>
                <a:lnTo>
                  <a:pt x="28" y="210"/>
                </a:lnTo>
                <a:lnTo>
                  <a:pt x="28" y="210"/>
                </a:lnTo>
                <a:lnTo>
                  <a:pt x="27" y="210"/>
                </a:lnTo>
                <a:lnTo>
                  <a:pt x="27" y="209"/>
                </a:lnTo>
                <a:lnTo>
                  <a:pt x="27" y="209"/>
                </a:lnTo>
                <a:lnTo>
                  <a:pt x="27" y="209"/>
                </a:lnTo>
                <a:lnTo>
                  <a:pt x="27" y="209"/>
                </a:lnTo>
                <a:lnTo>
                  <a:pt x="26" y="209"/>
                </a:lnTo>
                <a:lnTo>
                  <a:pt x="26" y="209"/>
                </a:lnTo>
                <a:lnTo>
                  <a:pt x="26" y="209"/>
                </a:lnTo>
                <a:lnTo>
                  <a:pt x="26" y="209"/>
                </a:lnTo>
                <a:lnTo>
                  <a:pt x="26" y="209"/>
                </a:lnTo>
                <a:lnTo>
                  <a:pt x="25" y="209"/>
                </a:lnTo>
                <a:lnTo>
                  <a:pt x="25" y="209"/>
                </a:lnTo>
                <a:lnTo>
                  <a:pt x="25" y="209"/>
                </a:lnTo>
                <a:lnTo>
                  <a:pt x="25" y="209"/>
                </a:lnTo>
                <a:lnTo>
                  <a:pt x="25" y="209"/>
                </a:lnTo>
                <a:lnTo>
                  <a:pt x="24" y="209"/>
                </a:lnTo>
                <a:lnTo>
                  <a:pt x="24" y="208"/>
                </a:lnTo>
                <a:lnTo>
                  <a:pt x="24" y="208"/>
                </a:lnTo>
                <a:lnTo>
                  <a:pt x="24" y="208"/>
                </a:lnTo>
                <a:lnTo>
                  <a:pt x="24" y="208"/>
                </a:lnTo>
                <a:lnTo>
                  <a:pt x="24" y="208"/>
                </a:lnTo>
                <a:lnTo>
                  <a:pt x="23" y="208"/>
                </a:lnTo>
                <a:lnTo>
                  <a:pt x="23" y="208"/>
                </a:lnTo>
                <a:lnTo>
                  <a:pt x="23" y="208"/>
                </a:lnTo>
                <a:lnTo>
                  <a:pt x="23" y="208"/>
                </a:lnTo>
                <a:lnTo>
                  <a:pt x="23" y="208"/>
                </a:lnTo>
                <a:lnTo>
                  <a:pt x="22" y="208"/>
                </a:lnTo>
                <a:lnTo>
                  <a:pt x="22" y="208"/>
                </a:lnTo>
                <a:lnTo>
                  <a:pt x="22" y="206"/>
                </a:lnTo>
                <a:lnTo>
                  <a:pt x="22" y="206"/>
                </a:lnTo>
                <a:lnTo>
                  <a:pt x="22" y="206"/>
                </a:lnTo>
                <a:lnTo>
                  <a:pt x="22" y="206"/>
                </a:lnTo>
                <a:lnTo>
                  <a:pt x="21" y="206"/>
                </a:lnTo>
                <a:lnTo>
                  <a:pt x="21" y="206"/>
                </a:lnTo>
                <a:lnTo>
                  <a:pt x="21" y="206"/>
                </a:lnTo>
                <a:lnTo>
                  <a:pt x="21" y="206"/>
                </a:lnTo>
                <a:lnTo>
                  <a:pt x="21" y="206"/>
                </a:lnTo>
                <a:lnTo>
                  <a:pt x="19" y="206"/>
                </a:lnTo>
                <a:lnTo>
                  <a:pt x="19" y="206"/>
                </a:lnTo>
                <a:lnTo>
                  <a:pt x="19" y="205"/>
                </a:lnTo>
                <a:lnTo>
                  <a:pt x="19" y="205"/>
                </a:lnTo>
                <a:lnTo>
                  <a:pt x="19" y="205"/>
                </a:lnTo>
                <a:lnTo>
                  <a:pt x="19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6" y="204"/>
                </a:lnTo>
                <a:lnTo>
                  <a:pt x="16" y="204"/>
                </a:lnTo>
                <a:lnTo>
                  <a:pt x="16" y="203"/>
                </a:lnTo>
                <a:lnTo>
                  <a:pt x="16" y="203"/>
                </a:lnTo>
                <a:lnTo>
                  <a:pt x="16" y="203"/>
                </a:lnTo>
                <a:lnTo>
                  <a:pt x="16" y="203"/>
                </a:lnTo>
                <a:lnTo>
                  <a:pt x="15" y="203"/>
                </a:lnTo>
                <a:lnTo>
                  <a:pt x="15" y="203"/>
                </a:lnTo>
                <a:lnTo>
                  <a:pt x="15" y="203"/>
                </a:lnTo>
                <a:lnTo>
                  <a:pt x="15" y="203"/>
                </a:lnTo>
                <a:lnTo>
                  <a:pt x="15" y="202"/>
                </a:lnTo>
                <a:lnTo>
                  <a:pt x="15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7"/>
                </a:lnTo>
                <a:lnTo>
                  <a:pt x="10" y="197"/>
                </a:lnTo>
                <a:lnTo>
                  <a:pt x="9" y="197"/>
                </a:lnTo>
                <a:lnTo>
                  <a:pt x="9" y="197"/>
                </a:lnTo>
                <a:lnTo>
                  <a:pt x="9" y="197"/>
                </a:lnTo>
                <a:lnTo>
                  <a:pt x="9" y="197"/>
                </a:lnTo>
                <a:lnTo>
                  <a:pt x="9" y="196"/>
                </a:lnTo>
                <a:lnTo>
                  <a:pt x="9" y="196"/>
                </a:lnTo>
                <a:lnTo>
                  <a:pt x="9" y="196"/>
                </a:lnTo>
                <a:lnTo>
                  <a:pt x="8" y="196"/>
                </a:lnTo>
                <a:lnTo>
                  <a:pt x="8" y="196"/>
                </a:lnTo>
                <a:lnTo>
                  <a:pt x="8" y="196"/>
                </a:lnTo>
                <a:lnTo>
                  <a:pt x="8" y="196"/>
                </a:lnTo>
                <a:lnTo>
                  <a:pt x="8" y="195"/>
                </a:lnTo>
                <a:lnTo>
                  <a:pt x="8" y="195"/>
                </a:lnTo>
                <a:lnTo>
                  <a:pt x="8" y="195"/>
                </a:lnTo>
                <a:lnTo>
                  <a:pt x="8" y="195"/>
                </a:lnTo>
                <a:lnTo>
                  <a:pt x="8" y="195"/>
                </a:lnTo>
                <a:lnTo>
                  <a:pt x="7" y="195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3"/>
                </a:lnTo>
                <a:lnTo>
                  <a:pt x="7" y="193"/>
                </a:lnTo>
                <a:lnTo>
                  <a:pt x="6" y="193"/>
                </a:lnTo>
                <a:lnTo>
                  <a:pt x="6" y="193"/>
                </a:lnTo>
                <a:lnTo>
                  <a:pt x="6" y="193"/>
                </a:lnTo>
                <a:lnTo>
                  <a:pt x="6" y="193"/>
                </a:lnTo>
                <a:lnTo>
                  <a:pt x="6" y="192"/>
                </a:lnTo>
                <a:lnTo>
                  <a:pt x="6" y="192"/>
                </a:lnTo>
                <a:lnTo>
                  <a:pt x="6" y="192"/>
                </a:lnTo>
                <a:lnTo>
                  <a:pt x="6" y="192"/>
                </a:lnTo>
                <a:lnTo>
                  <a:pt x="6" y="192"/>
                </a:lnTo>
                <a:lnTo>
                  <a:pt x="6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0"/>
                </a:lnTo>
                <a:lnTo>
                  <a:pt x="5" y="190"/>
                </a:lnTo>
                <a:lnTo>
                  <a:pt x="5" y="190"/>
                </a:lnTo>
                <a:lnTo>
                  <a:pt x="5" y="190"/>
                </a:lnTo>
                <a:lnTo>
                  <a:pt x="5" y="190"/>
                </a:lnTo>
                <a:lnTo>
                  <a:pt x="5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7"/>
                </a:lnTo>
                <a:lnTo>
                  <a:pt x="4" y="187"/>
                </a:lnTo>
                <a:lnTo>
                  <a:pt x="4" y="187"/>
                </a:lnTo>
                <a:lnTo>
                  <a:pt x="4" y="187"/>
                </a:lnTo>
                <a:lnTo>
                  <a:pt x="4" y="187"/>
                </a:lnTo>
                <a:lnTo>
                  <a:pt x="4" y="186"/>
                </a:lnTo>
                <a:lnTo>
                  <a:pt x="4" y="186"/>
                </a:lnTo>
                <a:lnTo>
                  <a:pt x="4" y="186"/>
                </a:lnTo>
                <a:lnTo>
                  <a:pt x="3" y="186"/>
                </a:lnTo>
                <a:lnTo>
                  <a:pt x="3" y="186"/>
                </a:lnTo>
                <a:lnTo>
                  <a:pt x="3" y="185"/>
                </a:lnTo>
                <a:lnTo>
                  <a:pt x="3" y="185"/>
                </a:lnTo>
                <a:lnTo>
                  <a:pt x="3" y="185"/>
                </a:lnTo>
                <a:lnTo>
                  <a:pt x="3" y="185"/>
                </a:lnTo>
                <a:lnTo>
                  <a:pt x="3" y="185"/>
                </a:lnTo>
                <a:lnTo>
                  <a:pt x="3" y="184"/>
                </a:lnTo>
                <a:lnTo>
                  <a:pt x="3" y="184"/>
                </a:lnTo>
                <a:lnTo>
                  <a:pt x="3" y="184"/>
                </a:lnTo>
                <a:lnTo>
                  <a:pt x="3" y="184"/>
                </a:lnTo>
                <a:lnTo>
                  <a:pt x="3" y="184"/>
                </a:lnTo>
                <a:lnTo>
                  <a:pt x="3" y="183"/>
                </a:lnTo>
                <a:lnTo>
                  <a:pt x="3" y="183"/>
                </a:lnTo>
                <a:lnTo>
                  <a:pt x="3" y="183"/>
                </a:lnTo>
                <a:lnTo>
                  <a:pt x="3" y="183"/>
                </a:lnTo>
                <a:lnTo>
                  <a:pt x="1" y="183"/>
                </a:lnTo>
                <a:lnTo>
                  <a:pt x="1" y="182"/>
                </a:lnTo>
                <a:lnTo>
                  <a:pt x="1" y="182"/>
                </a:lnTo>
                <a:lnTo>
                  <a:pt x="1" y="182"/>
                </a:lnTo>
                <a:lnTo>
                  <a:pt x="1" y="182"/>
                </a:lnTo>
                <a:lnTo>
                  <a:pt x="1" y="182"/>
                </a:lnTo>
                <a:lnTo>
                  <a:pt x="1" y="181"/>
                </a:lnTo>
                <a:lnTo>
                  <a:pt x="1" y="181"/>
                </a:lnTo>
                <a:lnTo>
                  <a:pt x="1" y="181"/>
                </a:lnTo>
                <a:lnTo>
                  <a:pt x="1" y="181"/>
                </a:lnTo>
                <a:lnTo>
                  <a:pt x="1" y="181"/>
                </a:lnTo>
                <a:lnTo>
                  <a:pt x="1" y="179"/>
                </a:lnTo>
                <a:lnTo>
                  <a:pt x="1" y="179"/>
                </a:lnTo>
                <a:lnTo>
                  <a:pt x="1" y="179"/>
                </a:lnTo>
                <a:lnTo>
                  <a:pt x="1" y="179"/>
                </a:lnTo>
                <a:lnTo>
                  <a:pt x="1" y="179"/>
                </a:lnTo>
                <a:lnTo>
                  <a:pt x="1" y="178"/>
                </a:lnTo>
                <a:lnTo>
                  <a:pt x="1" y="178"/>
                </a:lnTo>
                <a:lnTo>
                  <a:pt x="1" y="178"/>
                </a:lnTo>
                <a:lnTo>
                  <a:pt x="1" y="178"/>
                </a:lnTo>
                <a:lnTo>
                  <a:pt x="1" y="178"/>
                </a:lnTo>
                <a:lnTo>
                  <a:pt x="1" y="177"/>
                </a:lnTo>
                <a:lnTo>
                  <a:pt x="1" y="177"/>
                </a:lnTo>
                <a:lnTo>
                  <a:pt x="1" y="177"/>
                </a:lnTo>
                <a:lnTo>
                  <a:pt x="1" y="177"/>
                </a:lnTo>
                <a:lnTo>
                  <a:pt x="1" y="177"/>
                </a:lnTo>
                <a:lnTo>
                  <a:pt x="1" y="176"/>
                </a:lnTo>
                <a:lnTo>
                  <a:pt x="1" y="176"/>
                </a:lnTo>
                <a:lnTo>
                  <a:pt x="1" y="176"/>
                </a:lnTo>
                <a:lnTo>
                  <a:pt x="1" y="176"/>
                </a:lnTo>
                <a:lnTo>
                  <a:pt x="1" y="175"/>
                </a:lnTo>
                <a:lnTo>
                  <a:pt x="1" y="175"/>
                </a:lnTo>
                <a:lnTo>
                  <a:pt x="0" y="175"/>
                </a:lnTo>
                <a:lnTo>
                  <a:pt x="0" y="175"/>
                </a:lnTo>
                <a:lnTo>
                  <a:pt x="0" y="175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3"/>
                </a:lnTo>
                <a:lnTo>
                  <a:pt x="0" y="173"/>
                </a:lnTo>
                <a:lnTo>
                  <a:pt x="0" y="173"/>
                </a:lnTo>
                <a:lnTo>
                  <a:pt x="0" y="173"/>
                </a:lnTo>
                <a:lnTo>
                  <a:pt x="0" y="171"/>
                </a:lnTo>
                <a:lnTo>
                  <a:pt x="0" y="171"/>
                </a:lnTo>
                <a:lnTo>
                  <a:pt x="0" y="171"/>
                </a:lnTo>
                <a:lnTo>
                  <a:pt x="1" y="171"/>
                </a:lnTo>
                <a:lnTo>
                  <a:pt x="1" y="171"/>
                </a:lnTo>
                <a:lnTo>
                  <a:pt x="1" y="170"/>
                </a:lnTo>
                <a:lnTo>
                  <a:pt x="1" y="170"/>
                </a:lnTo>
                <a:lnTo>
                  <a:pt x="1" y="170"/>
                </a:lnTo>
                <a:lnTo>
                  <a:pt x="1" y="170"/>
                </a:lnTo>
                <a:lnTo>
                  <a:pt x="1" y="170"/>
                </a:lnTo>
                <a:lnTo>
                  <a:pt x="1" y="169"/>
                </a:lnTo>
                <a:lnTo>
                  <a:pt x="1" y="169"/>
                </a:lnTo>
                <a:lnTo>
                  <a:pt x="1" y="169"/>
                </a:lnTo>
                <a:lnTo>
                  <a:pt x="1" y="169"/>
                </a:lnTo>
                <a:lnTo>
                  <a:pt x="1" y="168"/>
                </a:lnTo>
                <a:lnTo>
                  <a:pt x="1" y="168"/>
                </a:lnTo>
                <a:lnTo>
                  <a:pt x="1" y="168"/>
                </a:lnTo>
                <a:lnTo>
                  <a:pt x="1" y="168"/>
                </a:lnTo>
                <a:lnTo>
                  <a:pt x="1" y="168"/>
                </a:lnTo>
                <a:lnTo>
                  <a:pt x="1" y="167"/>
                </a:lnTo>
                <a:lnTo>
                  <a:pt x="1" y="167"/>
                </a:lnTo>
                <a:lnTo>
                  <a:pt x="1" y="167"/>
                </a:lnTo>
                <a:lnTo>
                  <a:pt x="1" y="167"/>
                </a:lnTo>
                <a:lnTo>
                  <a:pt x="1" y="167"/>
                </a:lnTo>
                <a:lnTo>
                  <a:pt x="1" y="166"/>
                </a:lnTo>
                <a:lnTo>
                  <a:pt x="1" y="166"/>
                </a:lnTo>
                <a:lnTo>
                  <a:pt x="1" y="166"/>
                </a:lnTo>
                <a:lnTo>
                  <a:pt x="1" y="166"/>
                </a:lnTo>
                <a:lnTo>
                  <a:pt x="1" y="166"/>
                </a:lnTo>
                <a:lnTo>
                  <a:pt x="1" y="165"/>
                </a:lnTo>
                <a:lnTo>
                  <a:pt x="1" y="165"/>
                </a:lnTo>
                <a:lnTo>
                  <a:pt x="1" y="165"/>
                </a:lnTo>
                <a:lnTo>
                  <a:pt x="1" y="165"/>
                </a:lnTo>
                <a:lnTo>
                  <a:pt x="1" y="165"/>
                </a:lnTo>
                <a:lnTo>
                  <a:pt x="1" y="164"/>
                </a:lnTo>
                <a:lnTo>
                  <a:pt x="3" y="164"/>
                </a:lnTo>
                <a:lnTo>
                  <a:pt x="3" y="164"/>
                </a:lnTo>
                <a:lnTo>
                  <a:pt x="3" y="164"/>
                </a:lnTo>
                <a:lnTo>
                  <a:pt x="3" y="164"/>
                </a:lnTo>
                <a:lnTo>
                  <a:pt x="3" y="162"/>
                </a:lnTo>
                <a:lnTo>
                  <a:pt x="3" y="162"/>
                </a:lnTo>
                <a:lnTo>
                  <a:pt x="3" y="162"/>
                </a:lnTo>
                <a:lnTo>
                  <a:pt x="3" y="162"/>
                </a:lnTo>
                <a:lnTo>
                  <a:pt x="3" y="162"/>
                </a:lnTo>
                <a:lnTo>
                  <a:pt x="3" y="161"/>
                </a:lnTo>
                <a:lnTo>
                  <a:pt x="3" y="161"/>
                </a:lnTo>
                <a:lnTo>
                  <a:pt x="3" y="161"/>
                </a:lnTo>
                <a:lnTo>
                  <a:pt x="3" y="161"/>
                </a:lnTo>
                <a:lnTo>
                  <a:pt x="3" y="161"/>
                </a:lnTo>
                <a:lnTo>
                  <a:pt x="3" y="160"/>
                </a:lnTo>
                <a:lnTo>
                  <a:pt x="3" y="160"/>
                </a:lnTo>
                <a:lnTo>
                  <a:pt x="4" y="160"/>
                </a:lnTo>
                <a:lnTo>
                  <a:pt x="4" y="160"/>
                </a:lnTo>
                <a:lnTo>
                  <a:pt x="4" y="160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8"/>
                </a:lnTo>
                <a:lnTo>
                  <a:pt x="4" y="158"/>
                </a:lnTo>
                <a:lnTo>
                  <a:pt x="4" y="158"/>
                </a:lnTo>
                <a:lnTo>
                  <a:pt x="4" y="158"/>
                </a:lnTo>
                <a:lnTo>
                  <a:pt x="5" y="158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6"/>
                </a:lnTo>
                <a:lnTo>
                  <a:pt x="5" y="156"/>
                </a:lnTo>
                <a:lnTo>
                  <a:pt x="5" y="156"/>
                </a:lnTo>
                <a:lnTo>
                  <a:pt x="5" y="156"/>
                </a:lnTo>
                <a:lnTo>
                  <a:pt x="6" y="156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3"/>
                </a:lnTo>
                <a:lnTo>
                  <a:pt x="6" y="153"/>
                </a:lnTo>
                <a:lnTo>
                  <a:pt x="6" y="153"/>
                </a:lnTo>
                <a:lnTo>
                  <a:pt x="7" y="153"/>
                </a:lnTo>
                <a:lnTo>
                  <a:pt x="7" y="153"/>
                </a:lnTo>
                <a:lnTo>
                  <a:pt x="7" y="153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0"/>
                </a:lnTo>
                <a:lnTo>
                  <a:pt x="8" y="150"/>
                </a:lnTo>
                <a:lnTo>
                  <a:pt x="8" y="150"/>
                </a:lnTo>
                <a:lnTo>
                  <a:pt x="9" y="150"/>
                </a:lnTo>
                <a:lnTo>
                  <a:pt x="9" y="150"/>
                </a:lnTo>
                <a:lnTo>
                  <a:pt x="9" y="150"/>
                </a:lnTo>
                <a:lnTo>
                  <a:pt x="9" y="149"/>
                </a:lnTo>
                <a:lnTo>
                  <a:pt x="9" y="149"/>
                </a:lnTo>
                <a:lnTo>
                  <a:pt x="9" y="149"/>
                </a:lnTo>
                <a:lnTo>
                  <a:pt x="9" y="149"/>
                </a:lnTo>
                <a:lnTo>
                  <a:pt x="10" y="149"/>
                </a:lnTo>
                <a:lnTo>
                  <a:pt x="10" y="149"/>
                </a:lnTo>
                <a:lnTo>
                  <a:pt x="10" y="149"/>
                </a:lnTo>
                <a:lnTo>
                  <a:pt x="10" y="148"/>
                </a:lnTo>
                <a:lnTo>
                  <a:pt x="10" y="148"/>
                </a:lnTo>
                <a:lnTo>
                  <a:pt x="10" y="148"/>
                </a:lnTo>
                <a:lnTo>
                  <a:pt x="10" y="148"/>
                </a:lnTo>
                <a:lnTo>
                  <a:pt x="10" y="148"/>
                </a:lnTo>
                <a:lnTo>
                  <a:pt x="12" y="148"/>
                </a:lnTo>
                <a:lnTo>
                  <a:pt x="12" y="148"/>
                </a:lnTo>
                <a:lnTo>
                  <a:pt x="12" y="147"/>
                </a:lnTo>
                <a:lnTo>
                  <a:pt x="12" y="147"/>
                </a:lnTo>
                <a:lnTo>
                  <a:pt x="12" y="147"/>
                </a:lnTo>
                <a:lnTo>
                  <a:pt x="12" y="147"/>
                </a:lnTo>
                <a:lnTo>
                  <a:pt x="12" y="147"/>
                </a:lnTo>
                <a:lnTo>
                  <a:pt x="13" y="147"/>
                </a:lnTo>
                <a:lnTo>
                  <a:pt x="13" y="147"/>
                </a:lnTo>
                <a:lnTo>
                  <a:pt x="13" y="146"/>
                </a:lnTo>
                <a:lnTo>
                  <a:pt x="13" y="146"/>
                </a:lnTo>
                <a:lnTo>
                  <a:pt x="13" y="146"/>
                </a:lnTo>
                <a:lnTo>
                  <a:pt x="13" y="146"/>
                </a:lnTo>
                <a:lnTo>
                  <a:pt x="13" y="146"/>
                </a:lnTo>
                <a:lnTo>
                  <a:pt x="14" y="146"/>
                </a:lnTo>
                <a:lnTo>
                  <a:pt x="14" y="146"/>
                </a:lnTo>
                <a:lnTo>
                  <a:pt x="14" y="144"/>
                </a:lnTo>
                <a:lnTo>
                  <a:pt x="14" y="144"/>
                </a:lnTo>
                <a:lnTo>
                  <a:pt x="14" y="144"/>
                </a:lnTo>
                <a:lnTo>
                  <a:pt x="14" y="144"/>
                </a:lnTo>
                <a:lnTo>
                  <a:pt x="14" y="144"/>
                </a:lnTo>
                <a:lnTo>
                  <a:pt x="15" y="144"/>
                </a:lnTo>
                <a:lnTo>
                  <a:pt x="15" y="144"/>
                </a:lnTo>
                <a:lnTo>
                  <a:pt x="15" y="144"/>
                </a:lnTo>
                <a:lnTo>
                  <a:pt x="15" y="143"/>
                </a:lnTo>
                <a:lnTo>
                  <a:pt x="15" y="143"/>
                </a:lnTo>
                <a:lnTo>
                  <a:pt x="15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8" y="142"/>
                </a:lnTo>
                <a:lnTo>
                  <a:pt x="18" y="142"/>
                </a:lnTo>
                <a:lnTo>
                  <a:pt x="18" y="141"/>
                </a:lnTo>
                <a:lnTo>
                  <a:pt x="18" y="141"/>
                </a:lnTo>
                <a:lnTo>
                  <a:pt x="18" y="141"/>
                </a:lnTo>
                <a:lnTo>
                  <a:pt x="18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0"/>
                </a:lnTo>
                <a:lnTo>
                  <a:pt x="21" y="140"/>
                </a:lnTo>
                <a:lnTo>
                  <a:pt x="21" y="140"/>
                </a:lnTo>
                <a:lnTo>
                  <a:pt x="21" y="140"/>
                </a:lnTo>
                <a:lnTo>
                  <a:pt x="21" y="140"/>
                </a:lnTo>
                <a:lnTo>
                  <a:pt x="21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39"/>
                </a:lnTo>
                <a:lnTo>
                  <a:pt x="23" y="139"/>
                </a:lnTo>
                <a:lnTo>
                  <a:pt x="23" y="139"/>
                </a:lnTo>
                <a:lnTo>
                  <a:pt x="23" y="139"/>
                </a:lnTo>
                <a:lnTo>
                  <a:pt x="23" y="139"/>
                </a:lnTo>
                <a:lnTo>
                  <a:pt x="23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5" y="138"/>
                </a:lnTo>
                <a:lnTo>
                  <a:pt x="25" y="138"/>
                </a:lnTo>
                <a:lnTo>
                  <a:pt x="25" y="138"/>
                </a:lnTo>
                <a:lnTo>
                  <a:pt x="25" y="138"/>
                </a:lnTo>
                <a:lnTo>
                  <a:pt x="25" y="138"/>
                </a:lnTo>
                <a:lnTo>
                  <a:pt x="26" y="138"/>
                </a:lnTo>
                <a:lnTo>
                  <a:pt x="26" y="138"/>
                </a:lnTo>
                <a:lnTo>
                  <a:pt x="26" y="138"/>
                </a:lnTo>
                <a:lnTo>
                  <a:pt x="26" y="138"/>
                </a:lnTo>
                <a:lnTo>
                  <a:pt x="26" y="138"/>
                </a:lnTo>
                <a:lnTo>
                  <a:pt x="27" y="138"/>
                </a:lnTo>
                <a:lnTo>
                  <a:pt x="27" y="138"/>
                </a:lnTo>
                <a:lnTo>
                  <a:pt x="27" y="138"/>
                </a:lnTo>
                <a:lnTo>
                  <a:pt x="27" y="138"/>
                </a:lnTo>
                <a:lnTo>
                  <a:pt x="27" y="138"/>
                </a:lnTo>
                <a:lnTo>
                  <a:pt x="28" y="137"/>
                </a:lnTo>
                <a:lnTo>
                  <a:pt x="28" y="137"/>
                </a:lnTo>
                <a:lnTo>
                  <a:pt x="28" y="137"/>
                </a:lnTo>
                <a:lnTo>
                  <a:pt x="28" y="137"/>
                </a:lnTo>
                <a:lnTo>
                  <a:pt x="28" y="137"/>
                </a:lnTo>
                <a:lnTo>
                  <a:pt x="30" y="137"/>
                </a:lnTo>
                <a:lnTo>
                  <a:pt x="30" y="137"/>
                </a:lnTo>
                <a:lnTo>
                  <a:pt x="30" y="137"/>
                </a:lnTo>
                <a:lnTo>
                  <a:pt x="30" y="137"/>
                </a:lnTo>
                <a:lnTo>
                  <a:pt x="30" y="137"/>
                </a:lnTo>
                <a:lnTo>
                  <a:pt x="31" y="137"/>
                </a:lnTo>
                <a:lnTo>
                  <a:pt x="31" y="137"/>
                </a:lnTo>
                <a:lnTo>
                  <a:pt x="31" y="137"/>
                </a:lnTo>
                <a:lnTo>
                  <a:pt x="31" y="137"/>
                </a:lnTo>
                <a:lnTo>
                  <a:pt x="31" y="137"/>
                </a:lnTo>
                <a:lnTo>
                  <a:pt x="32" y="137"/>
                </a:lnTo>
                <a:lnTo>
                  <a:pt x="32" y="137"/>
                </a:lnTo>
                <a:lnTo>
                  <a:pt x="32" y="137"/>
                </a:lnTo>
                <a:lnTo>
                  <a:pt x="32" y="137"/>
                </a:lnTo>
                <a:lnTo>
                  <a:pt x="32" y="137"/>
                </a:lnTo>
                <a:lnTo>
                  <a:pt x="33" y="137"/>
                </a:lnTo>
                <a:lnTo>
                  <a:pt x="33" y="137"/>
                </a:lnTo>
                <a:lnTo>
                  <a:pt x="33" y="135"/>
                </a:lnTo>
                <a:lnTo>
                  <a:pt x="33" y="135"/>
                </a:lnTo>
                <a:lnTo>
                  <a:pt x="33" y="135"/>
                </a:lnTo>
                <a:lnTo>
                  <a:pt x="34" y="135"/>
                </a:lnTo>
                <a:lnTo>
                  <a:pt x="34" y="135"/>
                </a:lnTo>
                <a:lnTo>
                  <a:pt x="34" y="135"/>
                </a:lnTo>
                <a:lnTo>
                  <a:pt x="34" y="135"/>
                </a:lnTo>
                <a:lnTo>
                  <a:pt x="34" y="135"/>
                </a:lnTo>
                <a:lnTo>
                  <a:pt x="35" y="135"/>
                </a:lnTo>
                <a:lnTo>
                  <a:pt x="35" y="135"/>
                </a:lnTo>
                <a:lnTo>
                  <a:pt x="35" y="135"/>
                </a:lnTo>
                <a:lnTo>
                  <a:pt x="35" y="135"/>
                </a:lnTo>
                <a:lnTo>
                  <a:pt x="36" y="135"/>
                </a:lnTo>
                <a:lnTo>
                  <a:pt x="36" y="135"/>
                </a:lnTo>
                <a:lnTo>
                  <a:pt x="36" y="135"/>
                </a:lnTo>
                <a:lnTo>
                  <a:pt x="36" y="135"/>
                </a:lnTo>
                <a:lnTo>
                  <a:pt x="36" y="135"/>
                </a:lnTo>
                <a:lnTo>
                  <a:pt x="37" y="135"/>
                </a:lnTo>
                <a:lnTo>
                  <a:pt x="37" y="135"/>
                </a:lnTo>
                <a:lnTo>
                  <a:pt x="37" y="135"/>
                </a:lnTo>
                <a:lnTo>
                  <a:pt x="37" y="135"/>
                </a:lnTo>
                <a:lnTo>
                  <a:pt x="37" y="135"/>
                </a:lnTo>
                <a:lnTo>
                  <a:pt x="39" y="135"/>
                </a:lnTo>
                <a:lnTo>
                  <a:pt x="39" y="135"/>
                </a:lnTo>
                <a:lnTo>
                  <a:pt x="39" y="135"/>
                </a:lnTo>
                <a:lnTo>
                  <a:pt x="39" y="135"/>
                </a:lnTo>
                <a:lnTo>
                  <a:pt x="40" y="135"/>
                </a:lnTo>
                <a:lnTo>
                  <a:pt x="40" y="135"/>
                </a:lnTo>
                <a:lnTo>
                  <a:pt x="40" y="135"/>
                </a:lnTo>
                <a:lnTo>
                  <a:pt x="40" y="135"/>
                </a:lnTo>
                <a:lnTo>
                  <a:pt x="40" y="135"/>
                </a:lnTo>
                <a:lnTo>
                  <a:pt x="41" y="135"/>
                </a:lnTo>
                <a:lnTo>
                  <a:pt x="41" y="135"/>
                </a:lnTo>
                <a:lnTo>
                  <a:pt x="41" y="135"/>
                </a:lnTo>
                <a:lnTo>
                  <a:pt x="41" y="135"/>
                </a:lnTo>
                <a:lnTo>
                  <a:pt x="41" y="135"/>
                </a:lnTo>
                <a:lnTo>
                  <a:pt x="42" y="135"/>
                </a:lnTo>
                <a:lnTo>
                  <a:pt x="42" y="135"/>
                </a:lnTo>
                <a:lnTo>
                  <a:pt x="42" y="135"/>
                </a:lnTo>
                <a:lnTo>
                  <a:pt x="42" y="135"/>
                </a:lnTo>
                <a:lnTo>
                  <a:pt x="42" y="135"/>
                </a:lnTo>
                <a:lnTo>
                  <a:pt x="43" y="135"/>
                </a:lnTo>
                <a:lnTo>
                  <a:pt x="43" y="135"/>
                </a:lnTo>
                <a:lnTo>
                  <a:pt x="43" y="135"/>
                </a:lnTo>
                <a:lnTo>
                  <a:pt x="43" y="135"/>
                </a:lnTo>
                <a:lnTo>
                  <a:pt x="44" y="135"/>
                </a:lnTo>
                <a:lnTo>
                  <a:pt x="44" y="135"/>
                </a:lnTo>
                <a:lnTo>
                  <a:pt x="44" y="137"/>
                </a:lnTo>
                <a:lnTo>
                  <a:pt x="44" y="137"/>
                </a:lnTo>
                <a:lnTo>
                  <a:pt x="44" y="137"/>
                </a:lnTo>
                <a:lnTo>
                  <a:pt x="45" y="137"/>
                </a:lnTo>
                <a:lnTo>
                  <a:pt x="45" y="137"/>
                </a:lnTo>
                <a:lnTo>
                  <a:pt x="45" y="137"/>
                </a:lnTo>
                <a:lnTo>
                  <a:pt x="45" y="137"/>
                </a:lnTo>
                <a:lnTo>
                  <a:pt x="45" y="137"/>
                </a:lnTo>
                <a:lnTo>
                  <a:pt x="46" y="137"/>
                </a:lnTo>
                <a:lnTo>
                  <a:pt x="46" y="137"/>
                </a:lnTo>
                <a:lnTo>
                  <a:pt x="46" y="137"/>
                </a:lnTo>
                <a:lnTo>
                  <a:pt x="46" y="137"/>
                </a:lnTo>
                <a:lnTo>
                  <a:pt x="46" y="137"/>
                </a:lnTo>
                <a:lnTo>
                  <a:pt x="48" y="137"/>
                </a:lnTo>
                <a:lnTo>
                  <a:pt x="48" y="137"/>
                </a:lnTo>
                <a:lnTo>
                  <a:pt x="48" y="137"/>
                </a:lnTo>
                <a:lnTo>
                  <a:pt x="48" y="137"/>
                </a:lnTo>
                <a:lnTo>
                  <a:pt x="48" y="137"/>
                </a:lnTo>
                <a:lnTo>
                  <a:pt x="49" y="137"/>
                </a:lnTo>
                <a:lnTo>
                  <a:pt x="49" y="137"/>
                </a:lnTo>
                <a:lnTo>
                  <a:pt x="49" y="137"/>
                </a:lnTo>
                <a:lnTo>
                  <a:pt x="49" y="137"/>
                </a:lnTo>
                <a:lnTo>
                  <a:pt x="49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1" y="138"/>
                </a:lnTo>
                <a:lnTo>
                  <a:pt x="51" y="138"/>
                </a:lnTo>
                <a:lnTo>
                  <a:pt x="51" y="138"/>
                </a:lnTo>
                <a:lnTo>
                  <a:pt x="51" y="138"/>
                </a:lnTo>
                <a:lnTo>
                  <a:pt x="51" y="138"/>
                </a:lnTo>
                <a:lnTo>
                  <a:pt x="52" y="138"/>
                </a:lnTo>
                <a:lnTo>
                  <a:pt x="52" y="138"/>
                </a:lnTo>
                <a:lnTo>
                  <a:pt x="52" y="138"/>
                </a:lnTo>
                <a:lnTo>
                  <a:pt x="52" y="138"/>
                </a:lnTo>
                <a:lnTo>
                  <a:pt x="52" y="139"/>
                </a:lnTo>
                <a:lnTo>
                  <a:pt x="52" y="139"/>
                </a:lnTo>
                <a:lnTo>
                  <a:pt x="53" y="139"/>
                </a:lnTo>
                <a:lnTo>
                  <a:pt x="53" y="139"/>
                </a:lnTo>
                <a:lnTo>
                  <a:pt x="53" y="139"/>
                </a:lnTo>
                <a:lnTo>
                  <a:pt x="53" y="139"/>
                </a:lnTo>
                <a:lnTo>
                  <a:pt x="53" y="139"/>
                </a:lnTo>
                <a:lnTo>
                  <a:pt x="54" y="139"/>
                </a:lnTo>
                <a:lnTo>
                  <a:pt x="54" y="139"/>
                </a:lnTo>
                <a:lnTo>
                  <a:pt x="54" y="139"/>
                </a:lnTo>
                <a:lnTo>
                  <a:pt x="54" y="139"/>
                </a:lnTo>
                <a:lnTo>
                  <a:pt x="54" y="139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1"/>
                </a:lnTo>
                <a:lnTo>
                  <a:pt x="58" y="141"/>
                </a:lnTo>
                <a:lnTo>
                  <a:pt x="58" y="141"/>
                </a:lnTo>
                <a:lnTo>
                  <a:pt x="58" y="141"/>
                </a:lnTo>
                <a:lnTo>
                  <a:pt x="58" y="141"/>
                </a:lnTo>
                <a:lnTo>
                  <a:pt x="58" y="141"/>
                </a:lnTo>
                <a:lnTo>
                  <a:pt x="59" y="141"/>
                </a:lnTo>
                <a:lnTo>
                  <a:pt x="59" y="141"/>
                </a:lnTo>
                <a:lnTo>
                  <a:pt x="59" y="141"/>
                </a:lnTo>
                <a:lnTo>
                  <a:pt x="59" y="142"/>
                </a:lnTo>
                <a:lnTo>
                  <a:pt x="59" y="142"/>
                </a:lnTo>
                <a:lnTo>
                  <a:pt x="59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2" y="143"/>
                </a:lnTo>
                <a:lnTo>
                  <a:pt x="62" y="144"/>
                </a:lnTo>
                <a:lnTo>
                  <a:pt x="62" y="144"/>
                </a:lnTo>
                <a:lnTo>
                  <a:pt x="62" y="144"/>
                </a:lnTo>
                <a:lnTo>
                  <a:pt x="62" y="144"/>
                </a:lnTo>
                <a:lnTo>
                  <a:pt x="62" y="144"/>
                </a:lnTo>
                <a:lnTo>
                  <a:pt x="63" y="144"/>
                </a:lnTo>
                <a:lnTo>
                  <a:pt x="63" y="144"/>
                </a:lnTo>
                <a:lnTo>
                  <a:pt x="63" y="144"/>
                </a:lnTo>
                <a:lnTo>
                  <a:pt x="63" y="146"/>
                </a:lnTo>
                <a:lnTo>
                  <a:pt x="63" y="146"/>
                </a:lnTo>
                <a:lnTo>
                  <a:pt x="63" y="146"/>
                </a:lnTo>
                <a:lnTo>
                  <a:pt x="63" y="146"/>
                </a:lnTo>
                <a:lnTo>
                  <a:pt x="64" y="146"/>
                </a:lnTo>
                <a:lnTo>
                  <a:pt x="64" y="146"/>
                </a:lnTo>
                <a:lnTo>
                  <a:pt x="64" y="146"/>
                </a:lnTo>
                <a:lnTo>
                  <a:pt x="64" y="147"/>
                </a:lnTo>
                <a:lnTo>
                  <a:pt x="64" y="147"/>
                </a:lnTo>
                <a:lnTo>
                  <a:pt x="64" y="147"/>
                </a:lnTo>
                <a:lnTo>
                  <a:pt x="64" y="147"/>
                </a:lnTo>
                <a:lnTo>
                  <a:pt x="66" y="147"/>
                </a:lnTo>
                <a:lnTo>
                  <a:pt x="66" y="147"/>
                </a:lnTo>
                <a:lnTo>
                  <a:pt x="66" y="147"/>
                </a:lnTo>
                <a:lnTo>
                  <a:pt x="66" y="148"/>
                </a:lnTo>
                <a:lnTo>
                  <a:pt x="66" y="148"/>
                </a:lnTo>
                <a:lnTo>
                  <a:pt x="66" y="148"/>
                </a:lnTo>
                <a:lnTo>
                  <a:pt x="66" y="148"/>
                </a:lnTo>
                <a:lnTo>
                  <a:pt x="67" y="148"/>
                </a:lnTo>
                <a:lnTo>
                  <a:pt x="67" y="148"/>
                </a:lnTo>
                <a:lnTo>
                  <a:pt x="67" y="148"/>
                </a:lnTo>
                <a:lnTo>
                  <a:pt x="67" y="149"/>
                </a:lnTo>
                <a:lnTo>
                  <a:pt x="67" y="149"/>
                </a:lnTo>
                <a:lnTo>
                  <a:pt x="67" y="149"/>
                </a:lnTo>
                <a:lnTo>
                  <a:pt x="67" y="149"/>
                </a:lnTo>
                <a:lnTo>
                  <a:pt x="67" y="149"/>
                </a:lnTo>
                <a:lnTo>
                  <a:pt x="68" y="149"/>
                </a:lnTo>
                <a:lnTo>
                  <a:pt x="68" y="149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2"/>
                </a:lnTo>
                <a:lnTo>
                  <a:pt x="69" y="152"/>
                </a:lnTo>
                <a:lnTo>
                  <a:pt x="70" y="152"/>
                </a:lnTo>
                <a:lnTo>
                  <a:pt x="70" y="152"/>
                </a:lnTo>
                <a:lnTo>
                  <a:pt x="70" y="152"/>
                </a:lnTo>
                <a:lnTo>
                  <a:pt x="70" y="152"/>
                </a:lnTo>
                <a:lnTo>
                  <a:pt x="70" y="153"/>
                </a:lnTo>
                <a:lnTo>
                  <a:pt x="70" y="153"/>
                </a:lnTo>
                <a:lnTo>
                  <a:pt x="70" y="153"/>
                </a:lnTo>
                <a:lnTo>
                  <a:pt x="70" y="153"/>
                </a:lnTo>
                <a:lnTo>
                  <a:pt x="70" y="153"/>
                </a:lnTo>
                <a:lnTo>
                  <a:pt x="71" y="153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6"/>
                </a:lnTo>
                <a:lnTo>
                  <a:pt x="71" y="156"/>
                </a:lnTo>
                <a:lnTo>
                  <a:pt x="71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8"/>
                </a:lnTo>
                <a:lnTo>
                  <a:pt x="72" y="158"/>
                </a:lnTo>
                <a:lnTo>
                  <a:pt x="72" y="158"/>
                </a:lnTo>
                <a:lnTo>
                  <a:pt x="72" y="158"/>
                </a:lnTo>
                <a:lnTo>
                  <a:pt x="73" y="158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60"/>
                </a:lnTo>
                <a:lnTo>
                  <a:pt x="73" y="160"/>
                </a:lnTo>
                <a:lnTo>
                  <a:pt x="73" y="160"/>
                </a:lnTo>
                <a:lnTo>
                  <a:pt x="73" y="160"/>
                </a:lnTo>
                <a:lnTo>
                  <a:pt x="73" y="160"/>
                </a:lnTo>
                <a:lnTo>
                  <a:pt x="73" y="161"/>
                </a:lnTo>
                <a:lnTo>
                  <a:pt x="75" y="161"/>
                </a:lnTo>
                <a:lnTo>
                  <a:pt x="75" y="161"/>
                </a:lnTo>
                <a:lnTo>
                  <a:pt x="75" y="161"/>
                </a:lnTo>
                <a:lnTo>
                  <a:pt x="75" y="161"/>
                </a:lnTo>
                <a:lnTo>
                  <a:pt x="75" y="162"/>
                </a:lnTo>
                <a:lnTo>
                  <a:pt x="75" y="162"/>
                </a:lnTo>
                <a:lnTo>
                  <a:pt x="75" y="162"/>
                </a:lnTo>
                <a:lnTo>
                  <a:pt x="75" y="162"/>
                </a:lnTo>
                <a:lnTo>
                  <a:pt x="75" y="162"/>
                </a:lnTo>
                <a:lnTo>
                  <a:pt x="75" y="164"/>
                </a:lnTo>
                <a:lnTo>
                  <a:pt x="75" y="164"/>
                </a:lnTo>
                <a:lnTo>
                  <a:pt x="75" y="164"/>
                </a:lnTo>
                <a:lnTo>
                  <a:pt x="75" y="164"/>
                </a:lnTo>
                <a:lnTo>
                  <a:pt x="75" y="164"/>
                </a:lnTo>
                <a:lnTo>
                  <a:pt x="75" y="165"/>
                </a:lnTo>
                <a:lnTo>
                  <a:pt x="75" y="165"/>
                </a:lnTo>
                <a:lnTo>
                  <a:pt x="75" y="165"/>
                </a:lnTo>
                <a:lnTo>
                  <a:pt x="75" y="165"/>
                </a:lnTo>
                <a:lnTo>
                  <a:pt x="75" y="165"/>
                </a:ln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7"/>
                </a:lnTo>
                <a:lnTo>
                  <a:pt x="76" y="167"/>
                </a:lnTo>
                <a:lnTo>
                  <a:pt x="76" y="167"/>
                </a:lnTo>
                <a:lnTo>
                  <a:pt x="76" y="167"/>
                </a:lnTo>
                <a:lnTo>
                  <a:pt x="76" y="167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6" y="169"/>
                </a:lnTo>
                <a:lnTo>
                  <a:pt x="76" y="169"/>
                </a:lnTo>
                <a:lnTo>
                  <a:pt x="76" y="169"/>
                </a:lnTo>
                <a:lnTo>
                  <a:pt x="76" y="170"/>
                </a:lnTo>
                <a:lnTo>
                  <a:pt x="76" y="170"/>
                </a:lnTo>
                <a:lnTo>
                  <a:pt x="76" y="170"/>
                </a:lnTo>
                <a:lnTo>
                  <a:pt x="76" y="170"/>
                </a:lnTo>
                <a:lnTo>
                  <a:pt x="76" y="170"/>
                </a:lnTo>
                <a:lnTo>
                  <a:pt x="76" y="171"/>
                </a:lnTo>
                <a:lnTo>
                  <a:pt x="76" y="171"/>
                </a:lnTo>
                <a:lnTo>
                  <a:pt x="76" y="171"/>
                </a:lnTo>
                <a:lnTo>
                  <a:pt x="76" y="171"/>
                </a:lnTo>
                <a:lnTo>
                  <a:pt x="76" y="171"/>
                </a:lnTo>
                <a:lnTo>
                  <a:pt x="76" y="173"/>
                </a:lnTo>
                <a:lnTo>
                  <a:pt x="76" y="173"/>
                </a:lnTo>
                <a:lnTo>
                  <a:pt x="76" y="173"/>
                </a:lnTo>
                <a:lnTo>
                  <a:pt x="76" y="173"/>
                </a:lnTo>
                <a:lnTo>
                  <a:pt x="76" y="174"/>
                </a:lnTo>
                <a:lnTo>
                  <a:pt x="76" y="174"/>
                </a:lnTo>
                <a:close/>
                <a:moveTo>
                  <a:pt x="79" y="177"/>
                </a:moveTo>
                <a:lnTo>
                  <a:pt x="79" y="169"/>
                </a:lnTo>
                <a:lnTo>
                  <a:pt x="95" y="169"/>
                </a:lnTo>
                <a:lnTo>
                  <a:pt x="95" y="177"/>
                </a:lnTo>
                <a:lnTo>
                  <a:pt x="79" y="177"/>
                </a:lnTo>
                <a:lnTo>
                  <a:pt x="79" y="177"/>
                </a:lnTo>
                <a:close/>
                <a:moveTo>
                  <a:pt x="126" y="177"/>
                </a:moveTo>
                <a:lnTo>
                  <a:pt x="126" y="169"/>
                </a:lnTo>
                <a:lnTo>
                  <a:pt x="142" y="169"/>
                </a:lnTo>
                <a:lnTo>
                  <a:pt x="142" y="177"/>
                </a:lnTo>
                <a:lnTo>
                  <a:pt x="126" y="177"/>
                </a:lnTo>
                <a:lnTo>
                  <a:pt x="126" y="177"/>
                </a:lnTo>
                <a:close/>
                <a:moveTo>
                  <a:pt x="173" y="177"/>
                </a:moveTo>
                <a:lnTo>
                  <a:pt x="173" y="169"/>
                </a:lnTo>
                <a:lnTo>
                  <a:pt x="188" y="169"/>
                </a:lnTo>
                <a:lnTo>
                  <a:pt x="188" y="177"/>
                </a:lnTo>
                <a:lnTo>
                  <a:pt x="173" y="177"/>
                </a:lnTo>
                <a:lnTo>
                  <a:pt x="173" y="177"/>
                </a:lnTo>
                <a:close/>
                <a:moveTo>
                  <a:pt x="220" y="177"/>
                </a:moveTo>
                <a:lnTo>
                  <a:pt x="220" y="169"/>
                </a:lnTo>
                <a:lnTo>
                  <a:pt x="236" y="169"/>
                </a:lnTo>
                <a:lnTo>
                  <a:pt x="236" y="177"/>
                </a:lnTo>
                <a:lnTo>
                  <a:pt x="220" y="177"/>
                </a:lnTo>
                <a:lnTo>
                  <a:pt x="220" y="177"/>
                </a:lnTo>
                <a:close/>
                <a:moveTo>
                  <a:pt x="267" y="177"/>
                </a:moveTo>
                <a:lnTo>
                  <a:pt x="267" y="169"/>
                </a:lnTo>
                <a:lnTo>
                  <a:pt x="283" y="169"/>
                </a:lnTo>
                <a:lnTo>
                  <a:pt x="283" y="177"/>
                </a:lnTo>
                <a:lnTo>
                  <a:pt x="267" y="177"/>
                </a:lnTo>
                <a:lnTo>
                  <a:pt x="267" y="177"/>
                </a:lnTo>
                <a:close/>
                <a:moveTo>
                  <a:pt x="314" y="177"/>
                </a:moveTo>
                <a:lnTo>
                  <a:pt x="314" y="169"/>
                </a:lnTo>
                <a:lnTo>
                  <a:pt x="330" y="169"/>
                </a:lnTo>
                <a:lnTo>
                  <a:pt x="330" y="177"/>
                </a:lnTo>
                <a:lnTo>
                  <a:pt x="314" y="177"/>
                </a:lnTo>
                <a:lnTo>
                  <a:pt x="314" y="177"/>
                </a:lnTo>
                <a:close/>
                <a:moveTo>
                  <a:pt x="362" y="177"/>
                </a:moveTo>
                <a:lnTo>
                  <a:pt x="362" y="169"/>
                </a:lnTo>
                <a:lnTo>
                  <a:pt x="377" y="169"/>
                </a:lnTo>
                <a:lnTo>
                  <a:pt x="377" y="177"/>
                </a:lnTo>
                <a:lnTo>
                  <a:pt x="362" y="177"/>
                </a:lnTo>
                <a:lnTo>
                  <a:pt x="362" y="177"/>
                </a:lnTo>
                <a:close/>
                <a:moveTo>
                  <a:pt x="409" y="177"/>
                </a:moveTo>
                <a:lnTo>
                  <a:pt x="409" y="169"/>
                </a:lnTo>
                <a:lnTo>
                  <a:pt x="425" y="169"/>
                </a:lnTo>
                <a:lnTo>
                  <a:pt x="425" y="177"/>
                </a:lnTo>
                <a:lnTo>
                  <a:pt x="409" y="177"/>
                </a:lnTo>
                <a:lnTo>
                  <a:pt x="409" y="177"/>
                </a:lnTo>
                <a:close/>
                <a:moveTo>
                  <a:pt x="456" y="177"/>
                </a:moveTo>
                <a:lnTo>
                  <a:pt x="456" y="169"/>
                </a:lnTo>
                <a:lnTo>
                  <a:pt x="472" y="169"/>
                </a:lnTo>
                <a:lnTo>
                  <a:pt x="472" y="177"/>
                </a:lnTo>
                <a:lnTo>
                  <a:pt x="456" y="177"/>
                </a:lnTo>
                <a:lnTo>
                  <a:pt x="456" y="177"/>
                </a:lnTo>
                <a:close/>
                <a:moveTo>
                  <a:pt x="502" y="177"/>
                </a:moveTo>
                <a:lnTo>
                  <a:pt x="502" y="169"/>
                </a:lnTo>
                <a:lnTo>
                  <a:pt x="510" y="169"/>
                </a:lnTo>
                <a:lnTo>
                  <a:pt x="510" y="169"/>
                </a:lnTo>
                <a:lnTo>
                  <a:pt x="511" y="169"/>
                </a:lnTo>
                <a:lnTo>
                  <a:pt x="519" y="171"/>
                </a:lnTo>
                <a:lnTo>
                  <a:pt x="518" y="178"/>
                </a:lnTo>
                <a:lnTo>
                  <a:pt x="510" y="177"/>
                </a:lnTo>
                <a:lnTo>
                  <a:pt x="502" y="177"/>
                </a:lnTo>
                <a:lnTo>
                  <a:pt x="502" y="177"/>
                </a:lnTo>
                <a:close/>
                <a:moveTo>
                  <a:pt x="534" y="158"/>
                </a:moveTo>
                <a:lnTo>
                  <a:pt x="526" y="158"/>
                </a:lnTo>
                <a:lnTo>
                  <a:pt x="526" y="142"/>
                </a:lnTo>
                <a:lnTo>
                  <a:pt x="534" y="142"/>
                </a:lnTo>
                <a:lnTo>
                  <a:pt x="534" y="158"/>
                </a:lnTo>
                <a:lnTo>
                  <a:pt x="534" y="158"/>
                </a:lnTo>
                <a:close/>
                <a:moveTo>
                  <a:pt x="534" y="111"/>
                </a:moveTo>
                <a:lnTo>
                  <a:pt x="526" y="111"/>
                </a:lnTo>
                <a:lnTo>
                  <a:pt x="526" y="95"/>
                </a:lnTo>
                <a:lnTo>
                  <a:pt x="534" y="95"/>
                </a:lnTo>
                <a:lnTo>
                  <a:pt x="534" y="111"/>
                </a:lnTo>
                <a:lnTo>
                  <a:pt x="534" y="111"/>
                </a:lnTo>
                <a:close/>
                <a:moveTo>
                  <a:pt x="534" y="63"/>
                </a:moveTo>
                <a:lnTo>
                  <a:pt x="526" y="63"/>
                </a:lnTo>
                <a:lnTo>
                  <a:pt x="526" y="48"/>
                </a:lnTo>
                <a:lnTo>
                  <a:pt x="534" y="48"/>
                </a:lnTo>
                <a:lnTo>
                  <a:pt x="534" y="63"/>
                </a:lnTo>
                <a:close/>
              </a:path>
            </a:pathLst>
          </a:custGeom>
          <a:solidFill>
            <a:srgbClr val="8497B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71">
            <a:extLst>
              <a:ext uri="{FF2B5EF4-FFF2-40B4-BE49-F238E27FC236}">
                <a16:creationId xmlns:a16="http://schemas.microsoft.com/office/drawing/2014/main" id="{72B3A9DD-10D9-4758-B32F-056F698FF5EE}"/>
              </a:ext>
            </a:extLst>
          </p:cNvPr>
          <p:cNvSpPr>
            <a:spLocks/>
          </p:cNvSpPr>
          <p:nvPr/>
        </p:nvSpPr>
        <p:spPr bwMode="auto">
          <a:xfrm>
            <a:off x="2117835" y="3321327"/>
            <a:ext cx="787400" cy="787400"/>
          </a:xfrm>
          <a:custGeom>
            <a:avLst/>
            <a:gdLst>
              <a:gd name="T0" fmla="*/ 62 w 510"/>
              <a:gd name="T1" fmla="*/ 367 h 510"/>
              <a:gd name="T2" fmla="*/ 144 w 510"/>
              <a:gd name="T3" fmla="*/ 62 h 510"/>
              <a:gd name="T4" fmla="*/ 449 w 510"/>
              <a:gd name="T5" fmla="*/ 144 h 510"/>
              <a:gd name="T6" fmla="*/ 367 w 510"/>
              <a:gd name="T7" fmla="*/ 449 h 510"/>
              <a:gd name="T8" fmla="*/ 62 w 510"/>
              <a:gd name="T9" fmla="*/ 367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10">
                <a:moveTo>
                  <a:pt x="62" y="367"/>
                </a:moveTo>
                <a:cubicBezTo>
                  <a:pt x="0" y="260"/>
                  <a:pt x="37" y="124"/>
                  <a:pt x="144" y="62"/>
                </a:cubicBezTo>
                <a:cubicBezTo>
                  <a:pt x="250" y="0"/>
                  <a:pt x="387" y="37"/>
                  <a:pt x="449" y="144"/>
                </a:cubicBezTo>
                <a:cubicBezTo>
                  <a:pt x="510" y="251"/>
                  <a:pt x="474" y="387"/>
                  <a:pt x="367" y="449"/>
                </a:cubicBezTo>
                <a:cubicBezTo>
                  <a:pt x="260" y="510"/>
                  <a:pt x="124" y="474"/>
                  <a:pt x="62" y="367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71">
            <a:extLst>
              <a:ext uri="{FF2B5EF4-FFF2-40B4-BE49-F238E27FC236}">
                <a16:creationId xmlns:a16="http://schemas.microsoft.com/office/drawing/2014/main" id="{FBDE368E-D163-4D59-9196-7548FA85D31F}"/>
              </a:ext>
            </a:extLst>
          </p:cNvPr>
          <p:cNvSpPr>
            <a:spLocks/>
          </p:cNvSpPr>
          <p:nvPr/>
        </p:nvSpPr>
        <p:spPr bwMode="auto">
          <a:xfrm>
            <a:off x="2533464" y="1766370"/>
            <a:ext cx="787400" cy="787400"/>
          </a:xfrm>
          <a:custGeom>
            <a:avLst/>
            <a:gdLst>
              <a:gd name="T0" fmla="*/ 62 w 510"/>
              <a:gd name="T1" fmla="*/ 367 h 510"/>
              <a:gd name="T2" fmla="*/ 144 w 510"/>
              <a:gd name="T3" fmla="*/ 62 h 510"/>
              <a:gd name="T4" fmla="*/ 449 w 510"/>
              <a:gd name="T5" fmla="*/ 144 h 510"/>
              <a:gd name="T6" fmla="*/ 367 w 510"/>
              <a:gd name="T7" fmla="*/ 449 h 510"/>
              <a:gd name="T8" fmla="*/ 62 w 510"/>
              <a:gd name="T9" fmla="*/ 367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10">
                <a:moveTo>
                  <a:pt x="62" y="367"/>
                </a:moveTo>
                <a:cubicBezTo>
                  <a:pt x="0" y="260"/>
                  <a:pt x="37" y="124"/>
                  <a:pt x="144" y="62"/>
                </a:cubicBezTo>
                <a:cubicBezTo>
                  <a:pt x="250" y="0"/>
                  <a:pt x="387" y="37"/>
                  <a:pt x="449" y="144"/>
                </a:cubicBezTo>
                <a:cubicBezTo>
                  <a:pt x="510" y="251"/>
                  <a:pt x="474" y="387"/>
                  <a:pt x="367" y="449"/>
                </a:cubicBezTo>
                <a:cubicBezTo>
                  <a:pt x="260" y="510"/>
                  <a:pt x="124" y="474"/>
                  <a:pt x="62" y="367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4147">
            <a:extLst>
              <a:ext uri="{FF2B5EF4-FFF2-40B4-BE49-F238E27FC236}">
                <a16:creationId xmlns:a16="http://schemas.microsoft.com/office/drawing/2014/main" id="{FB5F924B-BD01-40E6-8FE1-4F08F6FEF85C}"/>
              </a:ext>
            </a:extLst>
          </p:cNvPr>
          <p:cNvSpPr>
            <a:spLocks noEditPoints="1"/>
          </p:cNvSpPr>
          <p:nvPr/>
        </p:nvSpPr>
        <p:spPr bwMode="auto">
          <a:xfrm>
            <a:off x="7152490" y="5679002"/>
            <a:ext cx="287338" cy="285750"/>
          </a:xfrm>
          <a:custGeom>
            <a:avLst/>
            <a:gdLst>
              <a:gd name="T0" fmla="*/ 30 w 902"/>
              <a:gd name="T1" fmla="*/ 420 h 901"/>
              <a:gd name="T2" fmla="*/ 692 w 902"/>
              <a:gd name="T3" fmla="*/ 773 h 901"/>
              <a:gd name="T4" fmla="*/ 685 w 902"/>
              <a:gd name="T5" fmla="*/ 785 h 901"/>
              <a:gd name="T6" fmla="*/ 671 w 902"/>
              <a:gd name="T7" fmla="*/ 787 h 901"/>
              <a:gd name="T8" fmla="*/ 662 w 902"/>
              <a:gd name="T9" fmla="*/ 776 h 901"/>
              <a:gd name="T10" fmla="*/ 664 w 902"/>
              <a:gd name="T11" fmla="*/ 537 h 901"/>
              <a:gd name="T12" fmla="*/ 677 w 902"/>
              <a:gd name="T13" fmla="*/ 530 h 901"/>
              <a:gd name="T14" fmla="*/ 689 w 902"/>
              <a:gd name="T15" fmla="*/ 537 h 901"/>
              <a:gd name="T16" fmla="*/ 571 w 902"/>
              <a:gd name="T17" fmla="*/ 773 h 901"/>
              <a:gd name="T18" fmla="*/ 565 w 902"/>
              <a:gd name="T19" fmla="*/ 785 h 901"/>
              <a:gd name="T20" fmla="*/ 550 w 902"/>
              <a:gd name="T21" fmla="*/ 787 h 901"/>
              <a:gd name="T22" fmla="*/ 541 w 902"/>
              <a:gd name="T23" fmla="*/ 776 h 901"/>
              <a:gd name="T24" fmla="*/ 544 w 902"/>
              <a:gd name="T25" fmla="*/ 537 h 901"/>
              <a:gd name="T26" fmla="*/ 556 w 902"/>
              <a:gd name="T27" fmla="*/ 530 h 901"/>
              <a:gd name="T28" fmla="*/ 569 w 902"/>
              <a:gd name="T29" fmla="*/ 537 h 901"/>
              <a:gd name="T30" fmla="*/ 361 w 902"/>
              <a:gd name="T31" fmla="*/ 773 h 901"/>
              <a:gd name="T32" fmla="*/ 354 w 902"/>
              <a:gd name="T33" fmla="*/ 785 h 901"/>
              <a:gd name="T34" fmla="*/ 340 w 902"/>
              <a:gd name="T35" fmla="*/ 787 h 901"/>
              <a:gd name="T36" fmla="*/ 331 w 902"/>
              <a:gd name="T37" fmla="*/ 776 h 901"/>
              <a:gd name="T38" fmla="*/ 334 w 902"/>
              <a:gd name="T39" fmla="*/ 537 h 901"/>
              <a:gd name="T40" fmla="*/ 346 w 902"/>
              <a:gd name="T41" fmla="*/ 530 h 901"/>
              <a:gd name="T42" fmla="*/ 358 w 902"/>
              <a:gd name="T43" fmla="*/ 537 h 901"/>
              <a:gd name="T44" fmla="*/ 241 w 902"/>
              <a:gd name="T45" fmla="*/ 773 h 901"/>
              <a:gd name="T46" fmla="*/ 234 w 902"/>
              <a:gd name="T47" fmla="*/ 785 h 901"/>
              <a:gd name="T48" fmla="*/ 220 w 902"/>
              <a:gd name="T49" fmla="*/ 787 h 901"/>
              <a:gd name="T50" fmla="*/ 211 w 902"/>
              <a:gd name="T51" fmla="*/ 776 h 901"/>
              <a:gd name="T52" fmla="*/ 213 w 902"/>
              <a:gd name="T53" fmla="*/ 537 h 901"/>
              <a:gd name="T54" fmla="*/ 226 w 902"/>
              <a:gd name="T55" fmla="*/ 530 h 901"/>
              <a:gd name="T56" fmla="*/ 238 w 902"/>
              <a:gd name="T57" fmla="*/ 537 h 901"/>
              <a:gd name="T58" fmla="*/ 103 w 902"/>
              <a:gd name="T59" fmla="*/ 241 h 901"/>
              <a:gd name="T60" fmla="*/ 141 w 902"/>
              <a:gd name="T61" fmla="*/ 155 h 901"/>
              <a:gd name="T62" fmla="*/ 204 w 902"/>
              <a:gd name="T63" fmla="*/ 93 h 901"/>
              <a:gd name="T64" fmla="*/ 286 w 902"/>
              <a:gd name="T65" fmla="*/ 62 h 901"/>
              <a:gd name="T66" fmla="*/ 322 w 902"/>
              <a:gd name="T67" fmla="*/ 81 h 901"/>
              <a:gd name="T68" fmla="*/ 541 w 902"/>
              <a:gd name="T69" fmla="*/ 90 h 901"/>
              <a:gd name="T70" fmla="*/ 587 w 902"/>
              <a:gd name="T71" fmla="*/ 77 h 901"/>
              <a:gd name="T72" fmla="*/ 634 w 902"/>
              <a:gd name="T73" fmla="*/ 65 h 901"/>
              <a:gd name="T74" fmla="*/ 713 w 902"/>
              <a:gd name="T75" fmla="*/ 104 h 901"/>
              <a:gd name="T76" fmla="*/ 772 w 902"/>
              <a:gd name="T77" fmla="*/ 171 h 901"/>
              <a:gd name="T78" fmla="*/ 831 w 902"/>
              <a:gd name="T79" fmla="*/ 390 h 901"/>
              <a:gd name="T80" fmla="*/ 829 w 902"/>
              <a:gd name="T81" fmla="*/ 234 h 901"/>
              <a:gd name="T82" fmla="*/ 786 w 902"/>
              <a:gd name="T83" fmla="*/ 137 h 901"/>
              <a:gd name="T84" fmla="*/ 713 w 902"/>
              <a:gd name="T85" fmla="*/ 67 h 901"/>
              <a:gd name="T86" fmla="*/ 619 w 902"/>
              <a:gd name="T87" fmla="*/ 32 h 901"/>
              <a:gd name="T88" fmla="*/ 576 w 902"/>
              <a:gd name="T89" fmla="*/ 7 h 901"/>
              <a:gd name="T90" fmla="*/ 361 w 902"/>
              <a:gd name="T91" fmla="*/ 0 h 901"/>
              <a:gd name="T92" fmla="*/ 320 w 902"/>
              <a:gd name="T93" fmla="*/ 11 h 901"/>
              <a:gd name="T94" fmla="*/ 264 w 902"/>
              <a:gd name="T95" fmla="*/ 36 h 901"/>
              <a:gd name="T96" fmla="*/ 173 w 902"/>
              <a:gd name="T97" fmla="*/ 79 h 901"/>
              <a:gd name="T98" fmla="*/ 105 w 902"/>
              <a:gd name="T99" fmla="*/ 155 h 901"/>
              <a:gd name="T100" fmla="*/ 41 w 902"/>
              <a:gd name="T101" fmla="*/ 390 h 901"/>
              <a:gd name="T102" fmla="*/ 4 w 902"/>
              <a:gd name="T103" fmla="*/ 395 h 901"/>
              <a:gd name="T104" fmla="*/ 0 w 902"/>
              <a:gd name="T105" fmla="*/ 465 h 901"/>
              <a:gd name="T106" fmla="*/ 7 w 902"/>
              <a:gd name="T107" fmla="*/ 478 h 901"/>
              <a:gd name="T108" fmla="*/ 114 w 902"/>
              <a:gd name="T109" fmla="*/ 889 h 901"/>
              <a:gd name="T110" fmla="*/ 773 w 902"/>
              <a:gd name="T111" fmla="*/ 901 h 901"/>
              <a:gd name="T112" fmla="*/ 862 w 902"/>
              <a:gd name="T113" fmla="*/ 480 h 901"/>
              <a:gd name="T114" fmla="*/ 897 w 902"/>
              <a:gd name="T115" fmla="*/ 476 h 901"/>
              <a:gd name="T116" fmla="*/ 902 w 902"/>
              <a:gd name="T117" fmla="*/ 405 h 901"/>
              <a:gd name="T118" fmla="*/ 895 w 902"/>
              <a:gd name="T119" fmla="*/ 393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2" h="901">
                <a:moveTo>
                  <a:pt x="872" y="450"/>
                </a:moveTo>
                <a:lnTo>
                  <a:pt x="849" y="450"/>
                </a:lnTo>
                <a:lnTo>
                  <a:pt x="54" y="450"/>
                </a:lnTo>
                <a:lnTo>
                  <a:pt x="30" y="450"/>
                </a:lnTo>
                <a:lnTo>
                  <a:pt x="30" y="420"/>
                </a:lnTo>
                <a:lnTo>
                  <a:pt x="54" y="420"/>
                </a:lnTo>
                <a:lnTo>
                  <a:pt x="849" y="420"/>
                </a:lnTo>
                <a:lnTo>
                  <a:pt x="872" y="420"/>
                </a:lnTo>
                <a:lnTo>
                  <a:pt x="872" y="450"/>
                </a:lnTo>
                <a:close/>
                <a:moveTo>
                  <a:pt x="692" y="773"/>
                </a:moveTo>
                <a:lnTo>
                  <a:pt x="692" y="776"/>
                </a:lnTo>
                <a:lnTo>
                  <a:pt x="690" y="778"/>
                </a:lnTo>
                <a:lnTo>
                  <a:pt x="689" y="781"/>
                </a:lnTo>
                <a:lnTo>
                  <a:pt x="687" y="783"/>
                </a:lnTo>
                <a:lnTo>
                  <a:pt x="685" y="785"/>
                </a:lnTo>
                <a:lnTo>
                  <a:pt x="683" y="787"/>
                </a:lnTo>
                <a:lnTo>
                  <a:pt x="680" y="788"/>
                </a:lnTo>
                <a:lnTo>
                  <a:pt x="677" y="788"/>
                </a:lnTo>
                <a:lnTo>
                  <a:pt x="673" y="788"/>
                </a:lnTo>
                <a:lnTo>
                  <a:pt x="671" y="787"/>
                </a:lnTo>
                <a:lnTo>
                  <a:pt x="668" y="785"/>
                </a:lnTo>
                <a:lnTo>
                  <a:pt x="666" y="783"/>
                </a:lnTo>
                <a:lnTo>
                  <a:pt x="664" y="781"/>
                </a:lnTo>
                <a:lnTo>
                  <a:pt x="663" y="778"/>
                </a:lnTo>
                <a:lnTo>
                  <a:pt x="662" y="776"/>
                </a:lnTo>
                <a:lnTo>
                  <a:pt x="662" y="773"/>
                </a:lnTo>
                <a:lnTo>
                  <a:pt x="662" y="545"/>
                </a:lnTo>
                <a:lnTo>
                  <a:pt x="662" y="542"/>
                </a:lnTo>
                <a:lnTo>
                  <a:pt x="663" y="539"/>
                </a:lnTo>
                <a:lnTo>
                  <a:pt x="664" y="537"/>
                </a:lnTo>
                <a:lnTo>
                  <a:pt x="666" y="535"/>
                </a:lnTo>
                <a:lnTo>
                  <a:pt x="668" y="532"/>
                </a:lnTo>
                <a:lnTo>
                  <a:pt x="671" y="531"/>
                </a:lnTo>
                <a:lnTo>
                  <a:pt x="673" y="530"/>
                </a:lnTo>
                <a:lnTo>
                  <a:pt x="677" y="530"/>
                </a:lnTo>
                <a:lnTo>
                  <a:pt x="680" y="530"/>
                </a:lnTo>
                <a:lnTo>
                  <a:pt x="683" y="531"/>
                </a:lnTo>
                <a:lnTo>
                  <a:pt x="685" y="532"/>
                </a:lnTo>
                <a:lnTo>
                  <a:pt x="687" y="535"/>
                </a:lnTo>
                <a:lnTo>
                  <a:pt x="689" y="537"/>
                </a:lnTo>
                <a:lnTo>
                  <a:pt x="690" y="539"/>
                </a:lnTo>
                <a:lnTo>
                  <a:pt x="692" y="542"/>
                </a:lnTo>
                <a:lnTo>
                  <a:pt x="692" y="545"/>
                </a:lnTo>
                <a:lnTo>
                  <a:pt x="692" y="773"/>
                </a:lnTo>
                <a:close/>
                <a:moveTo>
                  <a:pt x="571" y="773"/>
                </a:moveTo>
                <a:lnTo>
                  <a:pt x="571" y="776"/>
                </a:lnTo>
                <a:lnTo>
                  <a:pt x="570" y="778"/>
                </a:lnTo>
                <a:lnTo>
                  <a:pt x="569" y="781"/>
                </a:lnTo>
                <a:lnTo>
                  <a:pt x="567" y="783"/>
                </a:lnTo>
                <a:lnTo>
                  <a:pt x="565" y="785"/>
                </a:lnTo>
                <a:lnTo>
                  <a:pt x="562" y="787"/>
                </a:lnTo>
                <a:lnTo>
                  <a:pt x="560" y="788"/>
                </a:lnTo>
                <a:lnTo>
                  <a:pt x="556" y="788"/>
                </a:lnTo>
                <a:lnTo>
                  <a:pt x="553" y="788"/>
                </a:lnTo>
                <a:lnTo>
                  <a:pt x="550" y="787"/>
                </a:lnTo>
                <a:lnTo>
                  <a:pt x="548" y="785"/>
                </a:lnTo>
                <a:lnTo>
                  <a:pt x="546" y="783"/>
                </a:lnTo>
                <a:lnTo>
                  <a:pt x="544" y="781"/>
                </a:lnTo>
                <a:lnTo>
                  <a:pt x="543" y="778"/>
                </a:lnTo>
                <a:lnTo>
                  <a:pt x="541" y="776"/>
                </a:lnTo>
                <a:lnTo>
                  <a:pt x="541" y="773"/>
                </a:lnTo>
                <a:lnTo>
                  <a:pt x="541" y="545"/>
                </a:lnTo>
                <a:lnTo>
                  <a:pt x="541" y="542"/>
                </a:lnTo>
                <a:lnTo>
                  <a:pt x="543" y="539"/>
                </a:lnTo>
                <a:lnTo>
                  <a:pt x="544" y="537"/>
                </a:lnTo>
                <a:lnTo>
                  <a:pt x="546" y="535"/>
                </a:lnTo>
                <a:lnTo>
                  <a:pt x="548" y="532"/>
                </a:lnTo>
                <a:lnTo>
                  <a:pt x="550" y="531"/>
                </a:lnTo>
                <a:lnTo>
                  <a:pt x="553" y="530"/>
                </a:lnTo>
                <a:lnTo>
                  <a:pt x="556" y="530"/>
                </a:lnTo>
                <a:lnTo>
                  <a:pt x="560" y="530"/>
                </a:lnTo>
                <a:lnTo>
                  <a:pt x="562" y="531"/>
                </a:lnTo>
                <a:lnTo>
                  <a:pt x="565" y="532"/>
                </a:lnTo>
                <a:lnTo>
                  <a:pt x="567" y="535"/>
                </a:lnTo>
                <a:lnTo>
                  <a:pt x="569" y="537"/>
                </a:lnTo>
                <a:lnTo>
                  <a:pt x="570" y="539"/>
                </a:lnTo>
                <a:lnTo>
                  <a:pt x="571" y="542"/>
                </a:lnTo>
                <a:lnTo>
                  <a:pt x="571" y="545"/>
                </a:lnTo>
                <a:lnTo>
                  <a:pt x="571" y="773"/>
                </a:lnTo>
                <a:close/>
                <a:moveTo>
                  <a:pt x="361" y="773"/>
                </a:moveTo>
                <a:lnTo>
                  <a:pt x="360" y="776"/>
                </a:lnTo>
                <a:lnTo>
                  <a:pt x="360" y="778"/>
                </a:lnTo>
                <a:lnTo>
                  <a:pt x="358" y="781"/>
                </a:lnTo>
                <a:lnTo>
                  <a:pt x="357" y="783"/>
                </a:lnTo>
                <a:lnTo>
                  <a:pt x="354" y="785"/>
                </a:lnTo>
                <a:lnTo>
                  <a:pt x="352" y="787"/>
                </a:lnTo>
                <a:lnTo>
                  <a:pt x="349" y="788"/>
                </a:lnTo>
                <a:lnTo>
                  <a:pt x="346" y="788"/>
                </a:lnTo>
                <a:lnTo>
                  <a:pt x="343" y="788"/>
                </a:lnTo>
                <a:lnTo>
                  <a:pt x="340" y="787"/>
                </a:lnTo>
                <a:lnTo>
                  <a:pt x="338" y="785"/>
                </a:lnTo>
                <a:lnTo>
                  <a:pt x="336" y="783"/>
                </a:lnTo>
                <a:lnTo>
                  <a:pt x="334" y="781"/>
                </a:lnTo>
                <a:lnTo>
                  <a:pt x="332" y="778"/>
                </a:lnTo>
                <a:lnTo>
                  <a:pt x="331" y="776"/>
                </a:lnTo>
                <a:lnTo>
                  <a:pt x="331" y="773"/>
                </a:lnTo>
                <a:lnTo>
                  <a:pt x="331" y="545"/>
                </a:lnTo>
                <a:lnTo>
                  <a:pt x="331" y="542"/>
                </a:lnTo>
                <a:lnTo>
                  <a:pt x="332" y="539"/>
                </a:lnTo>
                <a:lnTo>
                  <a:pt x="334" y="537"/>
                </a:lnTo>
                <a:lnTo>
                  <a:pt x="336" y="535"/>
                </a:lnTo>
                <a:lnTo>
                  <a:pt x="338" y="532"/>
                </a:lnTo>
                <a:lnTo>
                  <a:pt x="340" y="531"/>
                </a:lnTo>
                <a:lnTo>
                  <a:pt x="343" y="530"/>
                </a:lnTo>
                <a:lnTo>
                  <a:pt x="346" y="530"/>
                </a:lnTo>
                <a:lnTo>
                  <a:pt x="349" y="530"/>
                </a:lnTo>
                <a:lnTo>
                  <a:pt x="352" y="531"/>
                </a:lnTo>
                <a:lnTo>
                  <a:pt x="354" y="532"/>
                </a:lnTo>
                <a:lnTo>
                  <a:pt x="357" y="535"/>
                </a:lnTo>
                <a:lnTo>
                  <a:pt x="358" y="537"/>
                </a:lnTo>
                <a:lnTo>
                  <a:pt x="360" y="539"/>
                </a:lnTo>
                <a:lnTo>
                  <a:pt x="360" y="542"/>
                </a:lnTo>
                <a:lnTo>
                  <a:pt x="361" y="545"/>
                </a:lnTo>
                <a:lnTo>
                  <a:pt x="361" y="773"/>
                </a:lnTo>
                <a:close/>
                <a:moveTo>
                  <a:pt x="241" y="773"/>
                </a:moveTo>
                <a:lnTo>
                  <a:pt x="240" y="776"/>
                </a:lnTo>
                <a:lnTo>
                  <a:pt x="239" y="778"/>
                </a:lnTo>
                <a:lnTo>
                  <a:pt x="238" y="781"/>
                </a:lnTo>
                <a:lnTo>
                  <a:pt x="236" y="783"/>
                </a:lnTo>
                <a:lnTo>
                  <a:pt x="234" y="785"/>
                </a:lnTo>
                <a:lnTo>
                  <a:pt x="232" y="787"/>
                </a:lnTo>
                <a:lnTo>
                  <a:pt x="228" y="788"/>
                </a:lnTo>
                <a:lnTo>
                  <a:pt x="226" y="788"/>
                </a:lnTo>
                <a:lnTo>
                  <a:pt x="223" y="788"/>
                </a:lnTo>
                <a:lnTo>
                  <a:pt x="220" y="787"/>
                </a:lnTo>
                <a:lnTo>
                  <a:pt x="218" y="785"/>
                </a:lnTo>
                <a:lnTo>
                  <a:pt x="216" y="783"/>
                </a:lnTo>
                <a:lnTo>
                  <a:pt x="213" y="781"/>
                </a:lnTo>
                <a:lnTo>
                  <a:pt x="212" y="778"/>
                </a:lnTo>
                <a:lnTo>
                  <a:pt x="211" y="776"/>
                </a:lnTo>
                <a:lnTo>
                  <a:pt x="210" y="773"/>
                </a:lnTo>
                <a:lnTo>
                  <a:pt x="210" y="545"/>
                </a:lnTo>
                <a:lnTo>
                  <a:pt x="211" y="542"/>
                </a:lnTo>
                <a:lnTo>
                  <a:pt x="212" y="539"/>
                </a:lnTo>
                <a:lnTo>
                  <a:pt x="213" y="537"/>
                </a:lnTo>
                <a:lnTo>
                  <a:pt x="216" y="535"/>
                </a:lnTo>
                <a:lnTo>
                  <a:pt x="218" y="532"/>
                </a:lnTo>
                <a:lnTo>
                  <a:pt x="220" y="531"/>
                </a:lnTo>
                <a:lnTo>
                  <a:pt x="223" y="530"/>
                </a:lnTo>
                <a:lnTo>
                  <a:pt x="226" y="530"/>
                </a:lnTo>
                <a:lnTo>
                  <a:pt x="228" y="530"/>
                </a:lnTo>
                <a:lnTo>
                  <a:pt x="232" y="531"/>
                </a:lnTo>
                <a:lnTo>
                  <a:pt x="234" y="532"/>
                </a:lnTo>
                <a:lnTo>
                  <a:pt x="236" y="535"/>
                </a:lnTo>
                <a:lnTo>
                  <a:pt x="238" y="537"/>
                </a:lnTo>
                <a:lnTo>
                  <a:pt x="239" y="539"/>
                </a:lnTo>
                <a:lnTo>
                  <a:pt x="240" y="542"/>
                </a:lnTo>
                <a:lnTo>
                  <a:pt x="241" y="545"/>
                </a:lnTo>
                <a:lnTo>
                  <a:pt x="241" y="773"/>
                </a:lnTo>
                <a:close/>
                <a:moveTo>
                  <a:pt x="103" y="241"/>
                </a:moveTo>
                <a:lnTo>
                  <a:pt x="107" y="222"/>
                </a:lnTo>
                <a:lnTo>
                  <a:pt x="114" y="204"/>
                </a:lnTo>
                <a:lnTo>
                  <a:pt x="121" y="187"/>
                </a:lnTo>
                <a:lnTo>
                  <a:pt x="130" y="171"/>
                </a:lnTo>
                <a:lnTo>
                  <a:pt x="141" y="155"/>
                </a:lnTo>
                <a:lnTo>
                  <a:pt x="151" y="141"/>
                </a:lnTo>
                <a:lnTo>
                  <a:pt x="163" y="127"/>
                </a:lnTo>
                <a:lnTo>
                  <a:pt x="176" y="114"/>
                </a:lnTo>
                <a:lnTo>
                  <a:pt x="190" y="104"/>
                </a:lnTo>
                <a:lnTo>
                  <a:pt x="204" y="93"/>
                </a:lnTo>
                <a:lnTo>
                  <a:pt x="220" y="84"/>
                </a:lnTo>
                <a:lnTo>
                  <a:pt x="235" y="77"/>
                </a:lnTo>
                <a:lnTo>
                  <a:pt x="252" y="70"/>
                </a:lnTo>
                <a:lnTo>
                  <a:pt x="269" y="65"/>
                </a:lnTo>
                <a:lnTo>
                  <a:pt x="286" y="62"/>
                </a:lnTo>
                <a:lnTo>
                  <a:pt x="304" y="61"/>
                </a:lnTo>
                <a:lnTo>
                  <a:pt x="307" y="66"/>
                </a:lnTo>
                <a:lnTo>
                  <a:pt x="311" y="72"/>
                </a:lnTo>
                <a:lnTo>
                  <a:pt x="316" y="77"/>
                </a:lnTo>
                <a:lnTo>
                  <a:pt x="322" y="81"/>
                </a:lnTo>
                <a:lnTo>
                  <a:pt x="330" y="84"/>
                </a:lnTo>
                <a:lnTo>
                  <a:pt x="339" y="88"/>
                </a:lnTo>
                <a:lnTo>
                  <a:pt x="350" y="89"/>
                </a:lnTo>
                <a:lnTo>
                  <a:pt x="361" y="90"/>
                </a:lnTo>
                <a:lnTo>
                  <a:pt x="541" y="90"/>
                </a:lnTo>
                <a:lnTo>
                  <a:pt x="553" y="89"/>
                </a:lnTo>
                <a:lnTo>
                  <a:pt x="564" y="88"/>
                </a:lnTo>
                <a:lnTo>
                  <a:pt x="573" y="84"/>
                </a:lnTo>
                <a:lnTo>
                  <a:pt x="580" y="81"/>
                </a:lnTo>
                <a:lnTo>
                  <a:pt x="587" y="77"/>
                </a:lnTo>
                <a:lnTo>
                  <a:pt x="592" y="72"/>
                </a:lnTo>
                <a:lnTo>
                  <a:pt x="596" y="66"/>
                </a:lnTo>
                <a:lnTo>
                  <a:pt x="598" y="61"/>
                </a:lnTo>
                <a:lnTo>
                  <a:pt x="617" y="62"/>
                </a:lnTo>
                <a:lnTo>
                  <a:pt x="634" y="65"/>
                </a:lnTo>
                <a:lnTo>
                  <a:pt x="651" y="70"/>
                </a:lnTo>
                <a:lnTo>
                  <a:pt x="667" y="77"/>
                </a:lnTo>
                <a:lnTo>
                  <a:pt x="683" y="84"/>
                </a:lnTo>
                <a:lnTo>
                  <a:pt x="698" y="93"/>
                </a:lnTo>
                <a:lnTo>
                  <a:pt x="713" y="104"/>
                </a:lnTo>
                <a:lnTo>
                  <a:pt x="727" y="114"/>
                </a:lnTo>
                <a:lnTo>
                  <a:pt x="740" y="127"/>
                </a:lnTo>
                <a:lnTo>
                  <a:pt x="752" y="141"/>
                </a:lnTo>
                <a:lnTo>
                  <a:pt x="762" y="155"/>
                </a:lnTo>
                <a:lnTo>
                  <a:pt x="772" y="171"/>
                </a:lnTo>
                <a:lnTo>
                  <a:pt x="781" y="187"/>
                </a:lnTo>
                <a:lnTo>
                  <a:pt x="789" y="204"/>
                </a:lnTo>
                <a:lnTo>
                  <a:pt x="794" y="222"/>
                </a:lnTo>
                <a:lnTo>
                  <a:pt x="800" y="241"/>
                </a:lnTo>
                <a:lnTo>
                  <a:pt x="831" y="390"/>
                </a:lnTo>
                <a:lnTo>
                  <a:pt x="72" y="390"/>
                </a:lnTo>
                <a:lnTo>
                  <a:pt x="103" y="241"/>
                </a:lnTo>
                <a:close/>
                <a:moveTo>
                  <a:pt x="887" y="390"/>
                </a:moveTo>
                <a:lnTo>
                  <a:pt x="861" y="390"/>
                </a:lnTo>
                <a:lnTo>
                  <a:pt x="829" y="234"/>
                </a:lnTo>
                <a:lnTo>
                  <a:pt x="823" y="213"/>
                </a:lnTo>
                <a:lnTo>
                  <a:pt x="816" y="193"/>
                </a:lnTo>
                <a:lnTo>
                  <a:pt x="807" y="173"/>
                </a:lnTo>
                <a:lnTo>
                  <a:pt x="798" y="155"/>
                </a:lnTo>
                <a:lnTo>
                  <a:pt x="786" y="137"/>
                </a:lnTo>
                <a:lnTo>
                  <a:pt x="774" y="121"/>
                </a:lnTo>
                <a:lnTo>
                  <a:pt x="760" y="106"/>
                </a:lnTo>
                <a:lnTo>
                  <a:pt x="745" y="92"/>
                </a:lnTo>
                <a:lnTo>
                  <a:pt x="729" y="79"/>
                </a:lnTo>
                <a:lnTo>
                  <a:pt x="713" y="67"/>
                </a:lnTo>
                <a:lnTo>
                  <a:pt x="696" y="58"/>
                </a:lnTo>
                <a:lnTo>
                  <a:pt x="678" y="48"/>
                </a:lnTo>
                <a:lnTo>
                  <a:pt x="658" y="42"/>
                </a:lnTo>
                <a:lnTo>
                  <a:pt x="639" y="36"/>
                </a:lnTo>
                <a:lnTo>
                  <a:pt x="619" y="32"/>
                </a:lnTo>
                <a:lnTo>
                  <a:pt x="598" y="31"/>
                </a:lnTo>
                <a:lnTo>
                  <a:pt x="595" y="23"/>
                </a:lnTo>
                <a:lnTo>
                  <a:pt x="590" y="17"/>
                </a:lnTo>
                <a:lnTo>
                  <a:pt x="583" y="11"/>
                </a:lnTo>
                <a:lnTo>
                  <a:pt x="576" y="7"/>
                </a:lnTo>
                <a:lnTo>
                  <a:pt x="568" y="4"/>
                </a:lnTo>
                <a:lnTo>
                  <a:pt x="560" y="2"/>
                </a:lnTo>
                <a:lnTo>
                  <a:pt x="550" y="0"/>
                </a:lnTo>
                <a:lnTo>
                  <a:pt x="541" y="0"/>
                </a:lnTo>
                <a:lnTo>
                  <a:pt x="361" y="0"/>
                </a:lnTo>
                <a:lnTo>
                  <a:pt x="352" y="0"/>
                </a:lnTo>
                <a:lnTo>
                  <a:pt x="343" y="2"/>
                </a:lnTo>
                <a:lnTo>
                  <a:pt x="335" y="4"/>
                </a:lnTo>
                <a:lnTo>
                  <a:pt x="326" y="7"/>
                </a:lnTo>
                <a:lnTo>
                  <a:pt x="320" y="11"/>
                </a:lnTo>
                <a:lnTo>
                  <a:pt x="313" y="17"/>
                </a:lnTo>
                <a:lnTo>
                  <a:pt x="308" y="23"/>
                </a:lnTo>
                <a:lnTo>
                  <a:pt x="304" y="31"/>
                </a:lnTo>
                <a:lnTo>
                  <a:pt x="283" y="32"/>
                </a:lnTo>
                <a:lnTo>
                  <a:pt x="264" y="36"/>
                </a:lnTo>
                <a:lnTo>
                  <a:pt x="245" y="42"/>
                </a:lnTo>
                <a:lnTo>
                  <a:pt x="225" y="48"/>
                </a:lnTo>
                <a:lnTo>
                  <a:pt x="207" y="58"/>
                </a:lnTo>
                <a:lnTo>
                  <a:pt x="190" y="67"/>
                </a:lnTo>
                <a:lnTo>
                  <a:pt x="173" y="79"/>
                </a:lnTo>
                <a:lnTo>
                  <a:pt x="157" y="92"/>
                </a:lnTo>
                <a:lnTo>
                  <a:pt x="143" y="106"/>
                </a:lnTo>
                <a:lnTo>
                  <a:pt x="129" y="121"/>
                </a:lnTo>
                <a:lnTo>
                  <a:pt x="116" y="138"/>
                </a:lnTo>
                <a:lnTo>
                  <a:pt x="105" y="155"/>
                </a:lnTo>
                <a:lnTo>
                  <a:pt x="95" y="173"/>
                </a:lnTo>
                <a:lnTo>
                  <a:pt x="86" y="193"/>
                </a:lnTo>
                <a:lnTo>
                  <a:pt x="78" y="213"/>
                </a:lnTo>
                <a:lnTo>
                  <a:pt x="73" y="234"/>
                </a:lnTo>
                <a:lnTo>
                  <a:pt x="41" y="390"/>
                </a:lnTo>
                <a:lnTo>
                  <a:pt x="15" y="390"/>
                </a:lnTo>
                <a:lnTo>
                  <a:pt x="12" y="391"/>
                </a:lnTo>
                <a:lnTo>
                  <a:pt x="10" y="391"/>
                </a:lnTo>
                <a:lnTo>
                  <a:pt x="7" y="393"/>
                </a:lnTo>
                <a:lnTo>
                  <a:pt x="4" y="395"/>
                </a:lnTo>
                <a:lnTo>
                  <a:pt x="3" y="397"/>
                </a:lnTo>
                <a:lnTo>
                  <a:pt x="1" y="400"/>
                </a:lnTo>
                <a:lnTo>
                  <a:pt x="1" y="403"/>
                </a:lnTo>
                <a:lnTo>
                  <a:pt x="0" y="405"/>
                </a:lnTo>
                <a:lnTo>
                  <a:pt x="0" y="465"/>
                </a:lnTo>
                <a:lnTo>
                  <a:pt x="1" y="468"/>
                </a:lnTo>
                <a:lnTo>
                  <a:pt x="1" y="471"/>
                </a:lnTo>
                <a:lnTo>
                  <a:pt x="3" y="474"/>
                </a:lnTo>
                <a:lnTo>
                  <a:pt x="4" y="476"/>
                </a:lnTo>
                <a:lnTo>
                  <a:pt x="7" y="478"/>
                </a:lnTo>
                <a:lnTo>
                  <a:pt x="10" y="479"/>
                </a:lnTo>
                <a:lnTo>
                  <a:pt x="12" y="480"/>
                </a:lnTo>
                <a:lnTo>
                  <a:pt x="15" y="481"/>
                </a:lnTo>
                <a:lnTo>
                  <a:pt x="41" y="480"/>
                </a:lnTo>
                <a:lnTo>
                  <a:pt x="114" y="889"/>
                </a:lnTo>
                <a:lnTo>
                  <a:pt x="116" y="894"/>
                </a:lnTo>
                <a:lnTo>
                  <a:pt x="119" y="898"/>
                </a:lnTo>
                <a:lnTo>
                  <a:pt x="123" y="900"/>
                </a:lnTo>
                <a:lnTo>
                  <a:pt x="129" y="901"/>
                </a:lnTo>
                <a:lnTo>
                  <a:pt x="773" y="901"/>
                </a:lnTo>
                <a:lnTo>
                  <a:pt x="778" y="900"/>
                </a:lnTo>
                <a:lnTo>
                  <a:pt x="783" y="898"/>
                </a:lnTo>
                <a:lnTo>
                  <a:pt x="786" y="894"/>
                </a:lnTo>
                <a:lnTo>
                  <a:pt x="788" y="889"/>
                </a:lnTo>
                <a:lnTo>
                  <a:pt x="862" y="480"/>
                </a:lnTo>
                <a:lnTo>
                  <a:pt x="887" y="480"/>
                </a:lnTo>
                <a:lnTo>
                  <a:pt x="890" y="480"/>
                </a:lnTo>
                <a:lnTo>
                  <a:pt x="893" y="479"/>
                </a:lnTo>
                <a:lnTo>
                  <a:pt x="895" y="478"/>
                </a:lnTo>
                <a:lnTo>
                  <a:pt x="897" y="476"/>
                </a:lnTo>
                <a:lnTo>
                  <a:pt x="899" y="474"/>
                </a:lnTo>
                <a:lnTo>
                  <a:pt x="901" y="471"/>
                </a:lnTo>
                <a:lnTo>
                  <a:pt x="902" y="468"/>
                </a:lnTo>
                <a:lnTo>
                  <a:pt x="902" y="466"/>
                </a:lnTo>
                <a:lnTo>
                  <a:pt x="902" y="405"/>
                </a:lnTo>
                <a:lnTo>
                  <a:pt x="902" y="403"/>
                </a:lnTo>
                <a:lnTo>
                  <a:pt x="901" y="400"/>
                </a:lnTo>
                <a:lnTo>
                  <a:pt x="899" y="397"/>
                </a:lnTo>
                <a:lnTo>
                  <a:pt x="897" y="395"/>
                </a:lnTo>
                <a:lnTo>
                  <a:pt x="895" y="393"/>
                </a:lnTo>
                <a:lnTo>
                  <a:pt x="893" y="392"/>
                </a:lnTo>
                <a:lnTo>
                  <a:pt x="890" y="391"/>
                </a:lnTo>
                <a:lnTo>
                  <a:pt x="887" y="3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5FAD206-E524-4252-8D13-7DA706DE335B}"/>
              </a:ext>
            </a:extLst>
          </p:cNvPr>
          <p:cNvGrpSpPr/>
          <p:nvPr/>
        </p:nvGrpSpPr>
        <p:grpSpPr>
          <a:xfrm>
            <a:off x="2784289" y="2035451"/>
            <a:ext cx="285750" cy="249238"/>
            <a:chOff x="9310688" y="1982788"/>
            <a:chExt cx="285750" cy="249238"/>
          </a:xfrm>
          <a:solidFill>
            <a:schemeClr val="bg1"/>
          </a:solidFill>
        </p:grpSpPr>
        <p:sp>
          <p:nvSpPr>
            <p:cNvPr id="164" name="Rectangle 4148">
              <a:extLst>
                <a:ext uri="{FF2B5EF4-FFF2-40B4-BE49-F238E27FC236}">
                  <a16:creationId xmlns:a16="http://schemas.microsoft.com/office/drawing/2014/main" id="{C52140B8-201F-4E08-9B18-5A410965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4988" y="2135188"/>
              <a:ext cx="571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149">
              <a:extLst>
                <a:ext uri="{FF2B5EF4-FFF2-40B4-BE49-F238E27FC236}">
                  <a16:creationId xmlns:a16="http://schemas.microsoft.com/office/drawing/2014/main" id="{648FA2FF-E5D6-422B-BE2D-26BFA335F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9738" y="2163763"/>
              <a:ext cx="247650" cy="68263"/>
            </a:xfrm>
            <a:custGeom>
              <a:avLst/>
              <a:gdLst>
                <a:gd name="T0" fmla="*/ 510 w 781"/>
                <a:gd name="T1" fmla="*/ 15 h 211"/>
                <a:gd name="T2" fmla="*/ 510 w 781"/>
                <a:gd name="T3" fmla="*/ 19 h 211"/>
                <a:gd name="T4" fmla="*/ 509 w 781"/>
                <a:gd name="T5" fmla="*/ 22 h 211"/>
                <a:gd name="T6" fmla="*/ 508 w 781"/>
                <a:gd name="T7" fmla="*/ 24 h 211"/>
                <a:gd name="T8" fmla="*/ 506 w 781"/>
                <a:gd name="T9" fmla="*/ 26 h 211"/>
                <a:gd name="T10" fmla="*/ 504 w 781"/>
                <a:gd name="T11" fmla="*/ 28 h 211"/>
                <a:gd name="T12" fmla="*/ 502 w 781"/>
                <a:gd name="T13" fmla="*/ 29 h 211"/>
                <a:gd name="T14" fmla="*/ 498 w 781"/>
                <a:gd name="T15" fmla="*/ 30 h 211"/>
                <a:gd name="T16" fmla="*/ 495 w 781"/>
                <a:gd name="T17" fmla="*/ 30 h 211"/>
                <a:gd name="T18" fmla="*/ 285 w 781"/>
                <a:gd name="T19" fmla="*/ 30 h 211"/>
                <a:gd name="T20" fmla="*/ 282 w 781"/>
                <a:gd name="T21" fmla="*/ 30 h 211"/>
                <a:gd name="T22" fmla="*/ 280 w 781"/>
                <a:gd name="T23" fmla="*/ 29 h 211"/>
                <a:gd name="T24" fmla="*/ 276 w 781"/>
                <a:gd name="T25" fmla="*/ 28 h 211"/>
                <a:gd name="T26" fmla="*/ 274 w 781"/>
                <a:gd name="T27" fmla="*/ 26 h 211"/>
                <a:gd name="T28" fmla="*/ 272 w 781"/>
                <a:gd name="T29" fmla="*/ 24 h 211"/>
                <a:gd name="T30" fmla="*/ 271 w 781"/>
                <a:gd name="T31" fmla="*/ 22 h 211"/>
                <a:gd name="T32" fmla="*/ 270 w 781"/>
                <a:gd name="T33" fmla="*/ 19 h 211"/>
                <a:gd name="T34" fmla="*/ 270 w 781"/>
                <a:gd name="T35" fmla="*/ 15 h 211"/>
                <a:gd name="T36" fmla="*/ 270 w 781"/>
                <a:gd name="T37" fmla="*/ 0 h 211"/>
                <a:gd name="T38" fmla="*/ 0 w 781"/>
                <a:gd name="T39" fmla="*/ 0 h 211"/>
                <a:gd name="T40" fmla="*/ 0 w 781"/>
                <a:gd name="T41" fmla="*/ 196 h 211"/>
                <a:gd name="T42" fmla="*/ 0 w 781"/>
                <a:gd name="T43" fmla="*/ 199 h 211"/>
                <a:gd name="T44" fmla="*/ 1 w 781"/>
                <a:gd name="T45" fmla="*/ 202 h 211"/>
                <a:gd name="T46" fmla="*/ 2 w 781"/>
                <a:gd name="T47" fmla="*/ 204 h 211"/>
                <a:gd name="T48" fmla="*/ 4 w 781"/>
                <a:gd name="T49" fmla="*/ 206 h 211"/>
                <a:gd name="T50" fmla="*/ 6 w 781"/>
                <a:gd name="T51" fmla="*/ 208 h 211"/>
                <a:gd name="T52" fmla="*/ 9 w 781"/>
                <a:gd name="T53" fmla="*/ 209 h 211"/>
                <a:gd name="T54" fmla="*/ 12 w 781"/>
                <a:gd name="T55" fmla="*/ 210 h 211"/>
                <a:gd name="T56" fmla="*/ 15 w 781"/>
                <a:gd name="T57" fmla="*/ 211 h 211"/>
                <a:gd name="T58" fmla="*/ 766 w 781"/>
                <a:gd name="T59" fmla="*/ 211 h 211"/>
                <a:gd name="T60" fmla="*/ 768 w 781"/>
                <a:gd name="T61" fmla="*/ 210 h 211"/>
                <a:gd name="T62" fmla="*/ 772 w 781"/>
                <a:gd name="T63" fmla="*/ 209 h 211"/>
                <a:gd name="T64" fmla="*/ 774 w 781"/>
                <a:gd name="T65" fmla="*/ 208 h 211"/>
                <a:gd name="T66" fmla="*/ 776 w 781"/>
                <a:gd name="T67" fmla="*/ 206 h 211"/>
                <a:gd name="T68" fmla="*/ 778 w 781"/>
                <a:gd name="T69" fmla="*/ 204 h 211"/>
                <a:gd name="T70" fmla="*/ 780 w 781"/>
                <a:gd name="T71" fmla="*/ 202 h 211"/>
                <a:gd name="T72" fmla="*/ 780 w 781"/>
                <a:gd name="T73" fmla="*/ 199 h 211"/>
                <a:gd name="T74" fmla="*/ 781 w 781"/>
                <a:gd name="T75" fmla="*/ 196 h 211"/>
                <a:gd name="T76" fmla="*/ 781 w 781"/>
                <a:gd name="T77" fmla="*/ 0 h 211"/>
                <a:gd name="T78" fmla="*/ 510 w 781"/>
                <a:gd name="T79" fmla="*/ 0 h 211"/>
                <a:gd name="T80" fmla="*/ 510 w 781"/>
                <a:gd name="T81" fmla="*/ 1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1" h="211">
                  <a:moveTo>
                    <a:pt x="510" y="15"/>
                  </a:moveTo>
                  <a:lnTo>
                    <a:pt x="510" y="19"/>
                  </a:lnTo>
                  <a:lnTo>
                    <a:pt x="509" y="22"/>
                  </a:lnTo>
                  <a:lnTo>
                    <a:pt x="508" y="24"/>
                  </a:lnTo>
                  <a:lnTo>
                    <a:pt x="506" y="26"/>
                  </a:lnTo>
                  <a:lnTo>
                    <a:pt x="504" y="28"/>
                  </a:lnTo>
                  <a:lnTo>
                    <a:pt x="502" y="29"/>
                  </a:lnTo>
                  <a:lnTo>
                    <a:pt x="498" y="30"/>
                  </a:lnTo>
                  <a:lnTo>
                    <a:pt x="495" y="30"/>
                  </a:lnTo>
                  <a:lnTo>
                    <a:pt x="285" y="30"/>
                  </a:lnTo>
                  <a:lnTo>
                    <a:pt x="282" y="30"/>
                  </a:lnTo>
                  <a:lnTo>
                    <a:pt x="280" y="29"/>
                  </a:lnTo>
                  <a:lnTo>
                    <a:pt x="276" y="28"/>
                  </a:lnTo>
                  <a:lnTo>
                    <a:pt x="274" y="26"/>
                  </a:lnTo>
                  <a:lnTo>
                    <a:pt x="272" y="24"/>
                  </a:lnTo>
                  <a:lnTo>
                    <a:pt x="271" y="22"/>
                  </a:lnTo>
                  <a:lnTo>
                    <a:pt x="270" y="19"/>
                  </a:lnTo>
                  <a:lnTo>
                    <a:pt x="270" y="15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196"/>
                  </a:lnTo>
                  <a:lnTo>
                    <a:pt x="0" y="199"/>
                  </a:lnTo>
                  <a:lnTo>
                    <a:pt x="1" y="202"/>
                  </a:lnTo>
                  <a:lnTo>
                    <a:pt x="2" y="204"/>
                  </a:lnTo>
                  <a:lnTo>
                    <a:pt x="4" y="206"/>
                  </a:lnTo>
                  <a:lnTo>
                    <a:pt x="6" y="208"/>
                  </a:lnTo>
                  <a:lnTo>
                    <a:pt x="9" y="209"/>
                  </a:lnTo>
                  <a:lnTo>
                    <a:pt x="12" y="210"/>
                  </a:lnTo>
                  <a:lnTo>
                    <a:pt x="15" y="211"/>
                  </a:lnTo>
                  <a:lnTo>
                    <a:pt x="766" y="211"/>
                  </a:lnTo>
                  <a:lnTo>
                    <a:pt x="768" y="210"/>
                  </a:lnTo>
                  <a:lnTo>
                    <a:pt x="772" y="209"/>
                  </a:lnTo>
                  <a:lnTo>
                    <a:pt x="774" y="208"/>
                  </a:lnTo>
                  <a:lnTo>
                    <a:pt x="776" y="206"/>
                  </a:lnTo>
                  <a:lnTo>
                    <a:pt x="778" y="204"/>
                  </a:lnTo>
                  <a:lnTo>
                    <a:pt x="780" y="202"/>
                  </a:lnTo>
                  <a:lnTo>
                    <a:pt x="780" y="199"/>
                  </a:lnTo>
                  <a:lnTo>
                    <a:pt x="781" y="196"/>
                  </a:lnTo>
                  <a:lnTo>
                    <a:pt x="781" y="0"/>
                  </a:lnTo>
                  <a:lnTo>
                    <a:pt x="510" y="0"/>
                  </a:lnTo>
                  <a:lnTo>
                    <a:pt x="5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150">
              <a:extLst>
                <a:ext uri="{FF2B5EF4-FFF2-40B4-BE49-F238E27FC236}">
                  <a16:creationId xmlns:a16="http://schemas.microsoft.com/office/drawing/2014/main" id="{CBC79FAD-0BF3-4F35-92AE-166D5A169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0688" y="1982788"/>
              <a:ext cx="285750" cy="171450"/>
            </a:xfrm>
            <a:custGeom>
              <a:avLst/>
              <a:gdLst>
                <a:gd name="T0" fmla="*/ 300 w 901"/>
                <a:gd name="T1" fmla="*/ 135 h 540"/>
                <a:gd name="T2" fmla="*/ 304 w 901"/>
                <a:gd name="T3" fmla="*/ 104 h 540"/>
                <a:gd name="T4" fmla="*/ 316 w 901"/>
                <a:gd name="T5" fmla="*/ 76 h 540"/>
                <a:gd name="T6" fmla="*/ 334 w 901"/>
                <a:gd name="T7" fmla="*/ 54 h 540"/>
                <a:gd name="T8" fmla="*/ 357 w 901"/>
                <a:gd name="T9" fmla="*/ 38 h 540"/>
                <a:gd name="T10" fmla="*/ 384 w 901"/>
                <a:gd name="T11" fmla="*/ 30 h 540"/>
                <a:gd name="T12" fmla="*/ 517 w 901"/>
                <a:gd name="T13" fmla="*/ 30 h 540"/>
                <a:gd name="T14" fmla="*/ 543 w 901"/>
                <a:gd name="T15" fmla="*/ 38 h 540"/>
                <a:gd name="T16" fmla="*/ 567 w 901"/>
                <a:gd name="T17" fmla="*/ 54 h 540"/>
                <a:gd name="T18" fmla="*/ 584 w 901"/>
                <a:gd name="T19" fmla="*/ 76 h 540"/>
                <a:gd name="T20" fmla="*/ 596 w 901"/>
                <a:gd name="T21" fmla="*/ 104 h 540"/>
                <a:gd name="T22" fmla="*/ 600 w 901"/>
                <a:gd name="T23" fmla="*/ 135 h 540"/>
                <a:gd name="T24" fmla="*/ 813 w 901"/>
                <a:gd name="T25" fmla="*/ 150 h 540"/>
                <a:gd name="T26" fmla="*/ 630 w 901"/>
                <a:gd name="T27" fmla="*/ 135 h 540"/>
                <a:gd name="T28" fmla="*/ 625 w 901"/>
                <a:gd name="T29" fmla="*/ 94 h 540"/>
                <a:gd name="T30" fmla="*/ 610 w 901"/>
                <a:gd name="T31" fmla="*/ 59 h 540"/>
                <a:gd name="T32" fmla="*/ 585 w 901"/>
                <a:gd name="T33" fmla="*/ 30 h 540"/>
                <a:gd name="T34" fmla="*/ 555 w 901"/>
                <a:gd name="T35" fmla="*/ 11 h 540"/>
                <a:gd name="T36" fmla="*/ 520 w 901"/>
                <a:gd name="T37" fmla="*/ 0 h 540"/>
                <a:gd name="T38" fmla="*/ 380 w 901"/>
                <a:gd name="T39" fmla="*/ 0 h 540"/>
                <a:gd name="T40" fmla="*/ 345 w 901"/>
                <a:gd name="T41" fmla="*/ 11 h 540"/>
                <a:gd name="T42" fmla="*/ 315 w 901"/>
                <a:gd name="T43" fmla="*/ 30 h 540"/>
                <a:gd name="T44" fmla="*/ 291 w 901"/>
                <a:gd name="T45" fmla="*/ 59 h 540"/>
                <a:gd name="T46" fmla="*/ 275 w 901"/>
                <a:gd name="T47" fmla="*/ 94 h 540"/>
                <a:gd name="T48" fmla="*/ 270 w 901"/>
                <a:gd name="T49" fmla="*/ 135 h 540"/>
                <a:gd name="T50" fmla="*/ 88 w 901"/>
                <a:gd name="T51" fmla="*/ 150 h 540"/>
                <a:gd name="T52" fmla="*/ 66 w 901"/>
                <a:gd name="T53" fmla="*/ 160 h 540"/>
                <a:gd name="T54" fmla="*/ 42 w 901"/>
                <a:gd name="T55" fmla="*/ 176 h 540"/>
                <a:gd name="T56" fmla="*/ 22 w 901"/>
                <a:gd name="T57" fmla="*/ 195 h 540"/>
                <a:gd name="T58" fmla="*/ 8 w 901"/>
                <a:gd name="T59" fmla="*/ 217 h 540"/>
                <a:gd name="T60" fmla="*/ 1 w 901"/>
                <a:gd name="T61" fmla="*/ 240 h 540"/>
                <a:gd name="T62" fmla="*/ 0 w 901"/>
                <a:gd name="T63" fmla="*/ 540 h 540"/>
                <a:gd name="T64" fmla="*/ 330 w 901"/>
                <a:gd name="T65" fmla="*/ 540 h 540"/>
                <a:gd name="T66" fmla="*/ 331 w 901"/>
                <a:gd name="T67" fmla="*/ 460 h 540"/>
                <a:gd name="T68" fmla="*/ 336 w 901"/>
                <a:gd name="T69" fmla="*/ 453 h 540"/>
                <a:gd name="T70" fmla="*/ 345 w 901"/>
                <a:gd name="T71" fmla="*/ 450 h 540"/>
                <a:gd name="T72" fmla="*/ 562 w 901"/>
                <a:gd name="T73" fmla="*/ 451 h 540"/>
                <a:gd name="T74" fmla="*/ 568 w 901"/>
                <a:gd name="T75" fmla="*/ 457 h 540"/>
                <a:gd name="T76" fmla="*/ 570 w 901"/>
                <a:gd name="T77" fmla="*/ 465 h 540"/>
                <a:gd name="T78" fmla="*/ 871 w 901"/>
                <a:gd name="T79" fmla="*/ 540 h 540"/>
                <a:gd name="T80" fmla="*/ 900 w 901"/>
                <a:gd name="T81" fmla="*/ 249 h 540"/>
                <a:gd name="T82" fmla="*/ 895 w 901"/>
                <a:gd name="T83" fmla="*/ 224 h 540"/>
                <a:gd name="T84" fmla="*/ 883 w 901"/>
                <a:gd name="T85" fmla="*/ 202 h 540"/>
                <a:gd name="T86" fmla="*/ 866 w 901"/>
                <a:gd name="T87" fmla="*/ 181 h 540"/>
                <a:gd name="T88" fmla="*/ 843 w 901"/>
                <a:gd name="T89" fmla="*/ 164 h 540"/>
                <a:gd name="T90" fmla="*/ 816 w 901"/>
                <a:gd name="T91" fmla="*/ 15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1" h="540">
                  <a:moveTo>
                    <a:pt x="600" y="150"/>
                  </a:moveTo>
                  <a:lnTo>
                    <a:pt x="300" y="150"/>
                  </a:lnTo>
                  <a:lnTo>
                    <a:pt x="300" y="135"/>
                  </a:lnTo>
                  <a:lnTo>
                    <a:pt x="300" y="124"/>
                  </a:lnTo>
                  <a:lnTo>
                    <a:pt x="302" y="114"/>
                  </a:lnTo>
                  <a:lnTo>
                    <a:pt x="304" y="104"/>
                  </a:lnTo>
                  <a:lnTo>
                    <a:pt x="308" y="94"/>
                  </a:lnTo>
                  <a:lnTo>
                    <a:pt x="311" y="85"/>
                  </a:lnTo>
                  <a:lnTo>
                    <a:pt x="316" y="76"/>
                  </a:lnTo>
                  <a:lnTo>
                    <a:pt x="321" y="68"/>
                  </a:lnTo>
                  <a:lnTo>
                    <a:pt x="327" y="60"/>
                  </a:lnTo>
                  <a:lnTo>
                    <a:pt x="334" y="54"/>
                  </a:lnTo>
                  <a:lnTo>
                    <a:pt x="341" y="47"/>
                  </a:lnTo>
                  <a:lnTo>
                    <a:pt x="349" y="42"/>
                  </a:lnTo>
                  <a:lnTo>
                    <a:pt x="357" y="38"/>
                  </a:lnTo>
                  <a:lnTo>
                    <a:pt x="365" y="34"/>
                  </a:lnTo>
                  <a:lnTo>
                    <a:pt x="375" y="32"/>
                  </a:lnTo>
                  <a:lnTo>
                    <a:pt x="384" y="30"/>
                  </a:lnTo>
                  <a:lnTo>
                    <a:pt x="393" y="30"/>
                  </a:lnTo>
                  <a:lnTo>
                    <a:pt x="507" y="30"/>
                  </a:lnTo>
                  <a:lnTo>
                    <a:pt x="517" y="30"/>
                  </a:lnTo>
                  <a:lnTo>
                    <a:pt x="526" y="32"/>
                  </a:lnTo>
                  <a:lnTo>
                    <a:pt x="535" y="34"/>
                  </a:lnTo>
                  <a:lnTo>
                    <a:pt x="543" y="38"/>
                  </a:lnTo>
                  <a:lnTo>
                    <a:pt x="552" y="42"/>
                  </a:lnTo>
                  <a:lnTo>
                    <a:pt x="559" y="47"/>
                  </a:lnTo>
                  <a:lnTo>
                    <a:pt x="567" y="54"/>
                  </a:lnTo>
                  <a:lnTo>
                    <a:pt x="573" y="60"/>
                  </a:lnTo>
                  <a:lnTo>
                    <a:pt x="579" y="68"/>
                  </a:lnTo>
                  <a:lnTo>
                    <a:pt x="584" y="76"/>
                  </a:lnTo>
                  <a:lnTo>
                    <a:pt x="589" y="85"/>
                  </a:lnTo>
                  <a:lnTo>
                    <a:pt x="593" y="94"/>
                  </a:lnTo>
                  <a:lnTo>
                    <a:pt x="596" y="104"/>
                  </a:lnTo>
                  <a:lnTo>
                    <a:pt x="599" y="114"/>
                  </a:lnTo>
                  <a:lnTo>
                    <a:pt x="600" y="124"/>
                  </a:lnTo>
                  <a:lnTo>
                    <a:pt x="600" y="135"/>
                  </a:lnTo>
                  <a:lnTo>
                    <a:pt x="600" y="150"/>
                  </a:lnTo>
                  <a:close/>
                  <a:moveTo>
                    <a:pt x="816" y="151"/>
                  </a:moveTo>
                  <a:lnTo>
                    <a:pt x="813" y="150"/>
                  </a:lnTo>
                  <a:lnTo>
                    <a:pt x="810" y="150"/>
                  </a:lnTo>
                  <a:lnTo>
                    <a:pt x="630" y="150"/>
                  </a:lnTo>
                  <a:lnTo>
                    <a:pt x="630" y="135"/>
                  </a:lnTo>
                  <a:lnTo>
                    <a:pt x="630" y="121"/>
                  </a:lnTo>
                  <a:lnTo>
                    <a:pt x="628" y="107"/>
                  </a:lnTo>
                  <a:lnTo>
                    <a:pt x="625" y="94"/>
                  </a:lnTo>
                  <a:lnTo>
                    <a:pt x="621" y="83"/>
                  </a:lnTo>
                  <a:lnTo>
                    <a:pt x="615" y="71"/>
                  </a:lnTo>
                  <a:lnTo>
                    <a:pt x="610" y="59"/>
                  </a:lnTo>
                  <a:lnTo>
                    <a:pt x="602" y="49"/>
                  </a:lnTo>
                  <a:lnTo>
                    <a:pt x="595" y="40"/>
                  </a:lnTo>
                  <a:lnTo>
                    <a:pt x="585" y="30"/>
                  </a:lnTo>
                  <a:lnTo>
                    <a:pt x="576" y="23"/>
                  </a:lnTo>
                  <a:lnTo>
                    <a:pt x="566" y="16"/>
                  </a:lnTo>
                  <a:lnTo>
                    <a:pt x="555" y="11"/>
                  </a:lnTo>
                  <a:lnTo>
                    <a:pt x="543" y="5"/>
                  </a:lnTo>
                  <a:lnTo>
                    <a:pt x="532" y="2"/>
                  </a:lnTo>
                  <a:lnTo>
                    <a:pt x="520" y="0"/>
                  </a:lnTo>
                  <a:lnTo>
                    <a:pt x="507" y="0"/>
                  </a:lnTo>
                  <a:lnTo>
                    <a:pt x="393" y="0"/>
                  </a:lnTo>
                  <a:lnTo>
                    <a:pt x="380" y="0"/>
                  </a:lnTo>
                  <a:lnTo>
                    <a:pt x="369" y="2"/>
                  </a:lnTo>
                  <a:lnTo>
                    <a:pt x="357" y="5"/>
                  </a:lnTo>
                  <a:lnTo>
                    <a:pt x="345" y="11"/>
                  </a:lnTo>
                  <a:lnTo>
                    <a:pt x="334" y="16"/>
                  </a:lnTo>
                  <a:lnTo>
                    <a:pt x="325" y="23"/>
                  </a:lnTo>
                  <a:lnTo>
                    <a:pt x="315" y="30"/>
                  </a:lnTo>
                  <a:lnTo>
                    <a:pt x="306" y="40"/>
                  </a:lnTo>
                  <a:lnTo>
                    <a:pt x="298" y="49"/>
                  </a:lnTo>
                  <a:lnTo>
                    <a:pt x="291" y="59"/>
                  </a:lnTo>
                  <a:lnTo>
                    <a:pt x="285" y="71"/>
                  </a:lnTo>
                  <a:lnTo>
                    <a:pt x="280" y="83"/>
                  </a:lnTo>
                  <a:lnTo>
                    <a:pt x="275" y="94"/>
                  </a:lnTo>
                  <a:lnTo>
                    <a:pt x="272" y="107"/>
                  </a:lnTo>
                  <a:lnTo>
                    <a:pt x="270" y="121"/>
                  </a:lnTo>
                  <a:lnTo>
                    <a:pt x="270" y="135"/>
                  </a:lnTo>
                  <a:lnTo>
                    <a:pt x="270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51"/>
                  </a:lnTo>
                  <a:lnTo>
                    <a:pt x="75" y="155"/>
                  </a:lnTo>
                  <a:lnTo>
                    <a:pt x="66" y="160"/>
                  </a:lnTo>
                  <a:lnTo>
                    <a:pt x="58" y="164"/>
                  </a:lnTo>
                  <a:lnTo>
                    <a:pt x="49" y="169"/>
                  </a:lnTo>
                  <a:lnTo>
                    <a:pt x="42" y="176"/>
                  </a:lnTo>
                  <a:lnTo>
                    <a:pt x="34" y="181"/>
                  </a:lnTo>
                  <a:lnTo>
                    <a:pt x="28" y="188"/>
                  </a:lnTo>
                  <a:lnTo>
                    <a:pt x="22" y="195"/>
                  </a:lnTo>
                  <a:lnTo>
                    <a:pt x="17" y="202"/>
                  </a:lnTo>
                  <a:lnTo>
                    <a:pt x="13" y="209"/>
                  </a:lnTo>
                  <a:lnTo>
                    <a:pt x="8" y="217"/>
                  </a:lnTo>
                  <a:lnTo>
                    <a:pt x="5" y="224"/>
                  </a:lnTo>
                  <a:lnTo>
                    <a:pt x="3" y="233"/>
                  </a:lnTo>
                  <a:lnTo>
                    <a:pt x="1" y="240"/>
                  </a:lnTo>
                  <a:lnTo>
                    <a:pt x="0" y="249"/>
                  </a:lnTo>
                  <a:lnTo>
                    <a:pt x="0" y="257"/>
                  </a:lnTo>
                  <a:lnTo>
                    <a:pt x="0" y="540"/>
                  </a:lnTo>
                  <a:lnTo>
                    <a:pt x="30" y="540"/>
                  </a:lnTo>
                  <a:lnTo>
                    <a:pt x="75" y="540"/>
                  </a:lnTo>
                  <a:lnTo>
                    <a:pt x="330" y="540"/>
                  </a:lnTo>
                  <a:lnTo>
                    <a:pt x="330" y="465"/>
                  </a:lnTo>
                  <a:lnTo>
                    <a:pt x="330" y="462"/>
                  </a:lnTo>
                  <a:lnTo>
                    <a:pt x="331" y="460"/>
                  </a:lnTo>
                  <a:lnTo>
                    <a:pt x="332" y="457"/>
                  </a:lnTo>
                  <a:lnTo>
                    <a:pt x="334" y="455"/>
                  </a:lnTo>
                  <a:lnTo>
                    <a:pt x="336" y="453"/>
                  </a:lnTo>
                  <a:lnTo>
                    <a:pt x="340" y="451"/>
                  </a:lnTo>
                  <a:lnTo>
                    <a:pt x="342" y="450"/>
                  </a:lnTo>
                  <a:lnTo>
                    <a:pt x="345" y="450"/>
                  </a:lnTo>
                  <a:lnTo>
                    <a:pt x="555" y="450"/>
                  </a:lnTo>
                  <a:lnTo>
                    <a:pt x="558" y="450"/>
                  </a:lnTo>
                  <a:lnTo>
                    <a:pt x="562" y="451"/>
                  </a:lnTo>
                  <a:lnTo>
                    <a:pt x="564" y="453"/>
                  </a:lnTo>
                  <a:lnTo>
                    <a:pt x="566" y="455"/>
                  </a:lnTo>
                  <a:lnTo>
                    <a:pt x="568" y="457"/>
                  </a:lnTo>
                  <a:lnTo>
                    <a:pt x="569" y="460"/>
                  </a:lnTo>
                  <a:lnTo>
                    <a:pt x="570" y="462"/>
                  </a:lnTo>
                  <a:lnTo>
                    <a:pt x="570" y="465"/>
                  </a:lnTo>
                  <a:lnTo>
                    <a:pt x="570" y="540"/>
                  </a:lnTo>
                  <a:lnTo>
                    <a:pt x="826" y="540"/>
                  </a:lnTo>
                  <a:lnTo>
                    <a:pt x="871" y="540"/>
                  </a:lnTo>
                  <a:lnTo>
                    <a:pt x="901" y="540"/>
                  </a:lnTo>
                  <a:lnTo>
                    <a:pt x="901" y="257"/>
                  </a:lnTo>
                  <a:lnTo>
                    <a:pt x="900" y="249"/>
                  </a:lnTo>
                  <a:lnTo>
                    <a:pt x="899" y="240"/>
                  </a:lnTo>
                  <a:lnTo>
                    <a:pt x="898" y="233"/>
                  </a:lnTo>
                  <a:lnTo>
                    <a:pt x="895" y="224"/>
                  </a:lnTo>
                  <a:lnTo>
                    <a:pt x="892" y="217"/>
                  </a:lnTo>
                  <a:lnTo>
                    <a:pt x="887" y="209"/>
                  </a:lnTo>
                  <a:lnTo>
                    <a:pt x="883" y="202"/>
                  </a:lnTo>
                  <a:lnTo>
                    <a:pt x="878" y="195"/>
                  </a:lnTo>
                  <a:lnTo>
                    <a:pt x="872" y="188"/>
                  </a:lnTo>
                  <a:lnTo>
                    <a:pt x="866" y="181"/>
                  </a:lnTo>
                  <a:lnTo>
                    <a:pt x="858" y="176"/>
                  </a:lnTo>
                  <a:lnTo>
                    <a:pt x="851" y="169"/>
                  </a:lnTo>
                  <a:lnTo>
                    <a:pt x="843" y="164"/>
                  </a:lnTo>
                  <a:lnTo>
                    <a:pt x="835" y="160"/>
                  </a:lnTo>
                  <a:lnTo>
                    <a:pt x="825" y="155"/>
                  </a:lnTo>
                  <a:lnTo>
                    <a:pt x="816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3AE0A2B-017B-4FD8-A283-E83DD532C6B5}"/>
              </a:ext>
            </a:extLst>
          </p:cNvPr>
          <p:cNvGrpSpPr/>
          <p:nvPr/>
        </p:nvGrpSpPr>
        <p:grpSpPr>
          <a:xfrm>
            <a:off x="2368660" y="3572152"/>
            <a:ext cx="285750" cy="285750"/>
            <a:chOff x="8166100" y="2527300"/>
            <a:chExt cx="285750" cy="285750"/>
          </a:xfrm>
          <a:solidFill>
            <a:schemeClr val="bg1"/>
          </a:solidFill>
        </p:grpSpPr>
        <p:sp>
          <p:nvSpPr>
            <p:cNvPr id="169" name="Freeform 4261">
              <a:extLst>
                <a:ext uri="{FF2B5EF4-FFF2-40B4-BE49-F238E27FC236}">
                  <a16:creationId xmlns:a16="http://schemas.microsoft.com/office/drawing/2014/main" id="{4E4F50F6-8600-435E-9A84-64F44E07B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1363" y="2551113"/>
              <a:ext cx="66675" cy="66675"/>
            </a:xfrm>
            <a:custGeom>
              <a:avLst/>
              <a:gdLst>
                <a:gd name="T0" fmla="*/ 51 w 212"/>
                <a:gd name="T1" fmla="*/ 65 h 212"/>
                <a:gd name="T2" fmla="*/ 51 w 212"/>
                <a:gd name="T3" fmla="*/ 62 h 212"/>
                <a:gd name="T4" fmla="*/ 52 w 212"/>
                <a:gd name="T5" fmla="*/ 60 h 212"/>
                <a:gd name="T6" fmla="*/ 54 w 212"/>
                <a:gd name="T7" fmla="*/ 57 h 212"/>
                <a:gd name="T8" fmla="*/ 55 w 212"/>
                <a:gd name="T9" fmla="*/ 55 h 212"/>
                <a:gd name="T10" fmla="*/ 57 w 212"/>
                <a:gd name="T11" fmla="*/ 54 h 212"/>
                <a:gd name="T12" fmla="*/ 60 w 212"/>
                <a:gd name="T13" fmla="*/ 52 h 212"/>
                <a:gd name="T14" fmla="*/ 62 w 212"/>
                <a:gd name="T15" fmla="*/ 52 h 212"/>
                <a:gd name="T16" fmla="*/ 66 w 212"/>
                <a:gd name="T17" fmla="*/ 50 h 212"/>
                <a:gd name="T18" fmla="*/ 147 w 212"/>
                <a:gd name="T19" fmla="*/ 50 h 212"/>
                <a:gd name="T20" fmla="*/ 149 w 212"/>
                <a:gd name="T21" fmla="*/ 52 h 212"/>
                <a:gd name="T22" fmla="*/ 152 w 212"/>
                <a:gd name="T23" fmla="*/ 52 h 212"/>
                <a:gd name="T24" fmla="*/ 155 w 212"/>
                <a:gd name="T25" fmla="*/ 54 h 212"/>
                <a:gd name="T26" fmla="*/ 157 w 212"/>
                <a:gd name="T27" fmla="*/ 55 h 212"/>
                <a:gd name="T28" fmla="*/ 159 w 212"/>
                <a:gd name="T29" fmla="*/ 57 h 212"/>
                <a:gd name="T30" fmla="*/ 160 w 212"/>
                <a:gd name="T31" fmla="*/ 60 h 212"/>
                <a:gd name="T32" fmla="*/ 161 w 212"/>
                <a:gd name="T33" fmla="*/ 62 h 212"/>
                <a:gd name="T34" fmla="*/ 162 w 212"/>
                <a:gd name="T35" fmla="*/ 65 h 212"/>
                <a:gd name="T36" fmla="*/ 162 w 212"/>
                <a:gd name="T37" fmla="*/ 147 h 212"/>
                <a:gd name="T38" fmla="*/ 161 w 212"/>
                <a:gd name="T39" fmla="*/ 149 h 212"/>
                <a:gd name="T40" fmla="*/ 160 w 212"/>
                <a:gd name="T41" fmla="*/ 152 h 212"/>
                <a:gd name="T42" fmla="*/ 159 w 212"/>
                <a:gd name="T43" fmla="*/ 154 h 212"/>
                <a:gd name="T44" fmla="*/ 157 w 212"/>
                <a:gd name="T45" fmla="*/ 158 h 212"/>
                <a:gd name="T46" fmla="*/ 155 w 212"/>
                <a:gd name="T47" fmla="*/ 159 h 212"/>
                <a:gd name="T48" fmla="*/ 152 w 212"/>
                <a:gd name="T49" fmla="*/ 161 h 212"/>
                <a:gd name="T50" fmla="*/ 149 w 212"/>
                <a:gd name="T51" fmla="*/ 161 h 212"/>
                <a:gd name="T52" fmla="*/ 147 w 212"/>
                <a:gd name="T53" fmla="*/ 162 h 212"/>
                <a:gd name="T54" fmla="*/ 66 w 212"/>
                <a:gd name="T55" fmla="*/ 162 h 212"/>
                <a:gd name="T56" fmla="*/ 62 w 212"/>
                <a:gd name="T57" fmla="*/ 161 h 212"/>
                <a:gd name="T58" fmla="*/ 60 w 212"/>
                <a:gd name="T59" fmla="*/ 161 h 212"/>
                <a:gd name="T60" fmla="*/ 57 w 212"/>
                <a:gd name="T61" fmla="*/ 159 h 212"/>
                <a:gd name="T62" fmla="*/ 55 w 212"/>
                <a:gd name="T63" fmla="*/ 158 h 212"/>
                <a:gd name="T64" fmla="*/ 54 w 212"/>
                <a:gd name="T65" fmla="*/ 154 h 212"/>
                <a:gd name="T66" fmla="*/ 52 w 212"/>
                <a:gd name="T67" fmla="*/ 152 h 212"/>
                <a:gd name="T68" fmla="*/ 51 w 212"/>
                <a:gd name="T69" fmla="*/ 149 h 212"/>
                <a:gd name="T70" fmla="*/ 51 w 212"/>
                <a:gd name="T71" fmla="*/ 147 h 212"/>
                <a:gd name="T72" fmla="*/ 51 w 212"/>
                <a:gd name="T73" fmla="*/ 65 h 212"/>
                <a:gd name="T74" fmla="*/ 0 w 212"/>
                <a:gd name="T75" fmla="*/ 212 h 212"/>
                <a:gd name="T76" fmla="*/ 212 w 212"/>
                <a:gd name="T77" fmla="*/ 212 h 212"/>
                <a:gd name="T78" fmla="*/ 212 w 212"/>
                <a:gd name="T79" fmla="*/ 0 h 212"/>
                <a:gd name="T80" fmla="*/ 0 w 212"/>
                <a:gd name="T81" fmla="*/ 0 h 212"/>
                <a:gd name="T82" fmla="*/ 0 w 212"/>
                <a:gd name="T8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51" y="65"/>
                  </a:moveTo>
                  <a:lnTo>
                    <a:pt x="51" y="62"/>
                  </a:lnTo>
                  <a:lnTo>
                    <a:pt x="52" y="60"/>
                  </a:lnTo>
                  <a:lnTo>
                    <a:pt x="54" y="57"/>
                  </a:lnTo>
                  <a:lnTo>
                    <a:pt x="55" y="55"/>
                  </a:lnTo>
                  <a:lnTo>
                    <a:pt x="57" y="54"/>
                  </a:lnTo>
                  <a:lnTo>
                    <a:pt x="60" y="52"/>
                  </a:lnTo>
                  <a:lnTo>
                    <a:pt x="62" y="52"/>
                  </a:lnTo>
                  <a:lnTo>
                    <a:pt x="66" y="50"/>
                  </a:lnTo>
                  <a:lnTo>
                    <a:pt x="147" y="50"/>
                  </a:lnTo>
                  <a:lnTo>
                    <a:pt x="149" y="52"/>
                  </a:lnTo>
                  <a:lnTo>
                    <a:pt x="152" y="52"/>
                  </a:lnTo>
                  <a:lnTo>
                    <a:pt x="155" y="54"/>
                  </a:lnTo>
                  <a:lnTo>
                    <a:pt x="157" y="55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2"/>
                  </a:lnTo>
                  <a:lnTo>
                    <a:pt x="162" y="65"/>
                  </a:lnTo>
                  <a:lnTo>
                    <a:pt x="162" y="147"/>
                  </a:lnTo>
                  <a:lnTo>
                    <a:pt x="161" y="149"/>
                  </a:lnTo>
                  <a:lnTo>
                    <a:pt x="160" y="152"/>
                  </a:lnTo>
                  <a:lnTo>
                    <a:pt x="159" y="154"/>
                  </a:lnTo>
                  <a:lnTo>
                    <a:pt x="157" y="158"/>
                  </a:lnTo>
                  <a:lnTo>
                    <a:pt x="155" y="159"/>
                  </a:lnTo>
                  <a:lnTo>
                    <a:pt x="152" y="161"/>
                  </a:lnTo>
                  <a:lnTo>
                    <a:pt x="149" y="161"/>
                  </a:lnTo>
                  <a:lnTo>
                    <a:pt x="147" y="162"/>
                  </a:lnTo>
                  <a:lnTo>
                    <a:pt x="66" y="162"/>
                  </a:lnTo>
                  <a:lnTo>
                    <a:pt x="62" y="161"/>
                  </a:lnTo>
                  <a:lnTo>
                    <a:pt x="60" y="161"/>
                  </a:lnTo>
                  <a:lnTo>
                    <a:pt x="57" y="159"/>
                  </a:lnTo>
                  <a:lnTo>
                    <a:pt x="55" y="158"/>
                  </a:lnTo>
                  <a:lnTo>
                    <a:pt x="54" y="154"/>
                  </a:lnTo>
                  <a:lnTo>
                    <a:pt x="52" y="152"/>
                  </a:lnTo>
                  <a:lnTo>
                    <a:pt x="51" y="149"/>
                  </a:lnTo>
                  <a:lnTo>
                    <a:pt x="51" y="147"/>
                  </a:lnTo>
                  <a:lnTo>
                    <a:pt x="51" y="65"/>
                  </a:lnTo>
                  <a:close/>
                  <a:moveTo>
                    <a:pt x="0" y="212"/>
                  </a:moveTo>
                  <a:lnTo>
                    <a:pt x="212" y="212"/>
                  </a:lnTo>
                  <a:lnTo>
                    <a:pt x="212" y="0"/>
                  </a:lnTo>
                  <a:lnTo>
                    <a:pt x="0" y="0"/>
                  </a:lnTo>
                  <a:lnTo>
                    <a:pt x="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4262">
              <a:extLst>
                <a:ext uri="{FF2B5EF4-FFF2-40B4-BE49-F238E27FC236}">
                  <a16:creationId xmlns:a16="http://schemas.microsoft.com/office/drawing/2014/main" id="{79E009BC-5127-43ED-9DCC-2860DD29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2576513"/>
              <a:ext cx="158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4263">
              <a:extLst>
                <a:ext uri="{FF2B5EF4-FFF2-40B4-BE49-F238E27FC236}">
                  <a16:creationId xmlns:a16="http://schemas.microsoft.com/office/drawing/2014/main" id="{236AA611-6966-416C-A713-69821B36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75" y="2740025"/>
              <a:ext cx="3333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4264">
              <a:extLst>
                <a:ext uri="{FF2B5EF4-FFF2-40B4-BE49-F238E27FC236}">
                  <a16:creationId xmlns:a16="http://schemas.microsoft.com/office/drawing/2014/main" id="{D3A9526F-75BA-4082-845F-DC4E66321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2722563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265">
              <a:extLst>
                <a:ext uri="{FF2B5EF4-FFF2-40B4-BE49-F238E27FC236}">
                  <a16:creationId xmlns:a16="http://schemas.microsoft.com/office/drawing/2014/main" id="{5C44B4AD-6050-4786-8BCB-B57D50EDD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9913" y="2551113"/>
              <a:ext cx="66675" cy="66675"/>
            </a:xfrm>
            <a:custGeom>
              <a:avLst/>
              <a:gdLst>
                <a:gd name="T0" fmla="*/ 24 w 212"/>
                <a:gd name="T1" fmla="*/ 39 h 212"/>
                <a:gd name="T2" fmla="*/ 25 w 212"/>
                <a:gd name="T3" fmla="*/ 35 h 212"/>
                <a:gd name="T4" fmla="*/ 25 w 212"/>
                <a:gd name="T5" fmla="*/ 33 h 212"/>
                <a:gd name="T6" fmla="*/ 27 w 212"/>
                <a:gd name="T7" fmla="*/ 30 h 212"/>
                <a:gd name="T8" fmla="*/ 28 w 212"/>
                <a:gd name="T9" fmla="*/ 28 h 212"/>
                <a:gd name="T10" fmla="*/ 30 w 212"/>
                <a:gd name="T11" fmla="*/ 26 h 212"/>
                <a:gd name="T12" fmla="*/ 33 w 212"/>
                <a:gd name="T13" fmla="*/ 25 h 212"/>
                <a:gd name="T14" fmla="*/ 35 w 212"/>
                <a:gd name="T15" fmla="*/ 24 h 212"/>
                <a:gd name="T16" fmla="*/ 39 w 212"/>
                <a:gd name="T17" fmla="*/ 24 h 212"/>
                <a:gd name="T18" fmla="*/ 174 w 212"/>
                <a:gd name="T19" fmla="*/ 24 h 212"/>
                <a:gd name="T20" fmla="*/ 177 w 212"/>
                <a:gd name="T21" fmla="*/ 24 h 212"/>
                <a:gd name="T22" fmla="*/ 179 w 212"/>
                <a:gd name="T23" fmla="*/ 25 h 212"/>
                <a:gd name="T24" fmla="*/ 182 w 212"/>
                <a:gd name="T25" fmla="*/ 26 h 212"/>
                <a:gd name="T26" fmla="*/ 184 w 212"/>
                <a:gd name="T27" fmla="*/ 28 h 212"/>
                <a:gd name="T28" fmla="*/ 187 w 212"/>
                <a:gd name="T29" fmla="*/ 30 h 212"/>
                <a:gd name="T30" fmla="*/ 188 w 212"/>
                <a:gd name="T31" fmla="*/ 33 h 212"/>
                <a:gd name="T32" fmla="*/ 189 w 212"/>
                <a:gd name="T33" fmla="*/ 35 h 212"/>
                <a:gd name="T34" fmla="*/ 189 w 212"/>
                <a:gd name="T35" fmla="*/ 39 h 212"/>
                <a:gd name="T36" fmla="*/ 189 w 212"/>
                <a:gd name="T37" fmla="*/ 174 h 212"/>
                <a:gd name="T38" fmla="*/ 189 w 212"/>
                <a:gd name="T39" fmla="*/ 177 h 212"/>
                <a:gd name="T40" fmla="*/ 188 w 212"/>
                <a:gd name="T41" fmla="*/ 179 h 212"/>
                <a:gd name="T42" fmla="*/ 187 w 212"/>
                <a:gd name="T43" fmla="*/ 182 h 212"/>
                <a:gd name="T44" fmla="*/ 184 w 212"/>
                <a:gd name="T45" fmla="*/ 184 h 212"/>
                <a:gd name="T46" fmla="*/ 182 w 212"/>
                <a:gd name="T47" fmla="*/ 186 h 212"/>
                <a:gd name="T48" fmla="*/ 179 w 212"/>
                <a:gd name="T49" fmla="*/ 188 h 212"/>
                <a:gd name="T50" fmla="*/ 177 w 212"/>
                <a:gd name="T51" fmla="*/ 188 h 212"/>
                <a:gd name="T52" fmla="*/ 174 w 212"/>
                <a:gd name="T53" fmla="*/ 189 h 212"/>
                <a:gd name="T54" fmla="*/ 39 w 212"/>
                <a:gd name="T55" fmla="*/ 189 h 212"/>
                <a:gd name="T56" fmla="*/ 35 w 212"/>
                <a:gd name="T57" fmla="*/ 188 h 212"/>
                <a:gd name="T58" fmla="*/ 33 w 212"/>
                <a:gd name="T59" fmla="*/ 188 h 212"/>
                <a:gd name="T60" fmla="*/ 30 w 212"/>
                <a:gd name="T61" fmla="*/ 186 h 212"/>
                <a:gd name="T62" fmla="*/ 28 w 212"/>
                <a:gd name="T63" fmla="*/ 184 h 212"/>
                <a:gd name="T64" fmla="*/ 27 w 212"/>
                <a:gd name="T65" fmla="*/ 182 h 212"/>
                <a:gd name="T66" fmla="*/ 25 w 212"/>
                <a:gd name="T67" fmla="*/ 179 h 212"/>
                <a:gd name="T68" fmla="*/ 24 w 212"/>
                <a:gd name="T69" fmla="*/ 177 h 212"/>
                <a:gd name="T70" fmla="*/ 24 w 212"/>
                <a:gd name="T71" fmla="*/ 174 h 212"/>
                <a:gd name="T72" fmla="*/ 24 w 212"/>
                <a:gd name="T73" fmla="*/ 39 h 212"/>
                <a:gd name="T74" fmla="*/ 0 w 212"/>
                <a:gd name="T75" fmla="*/ 212 h 212"/>
                <a:gd name="T76" fmla="*/ 212 w 212"/>
                <a:gd name="T77" fmla="*/ 212 h 212"/>
                <a:gd name="T78" fmla="*/ 212 w 212"/>
                <a:gd name="T79" fmla="*/ 0 h 212"/>
                <a:gd name="T80" fmla="*/ 0 w 212"/>
                <a:gd name="T81" fmla="*/ 0 h 212"/>
                <a:gd name="T82" fmla="*/ 0 w 212"/>
                <a:gd name="T8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24" y="39"/>
                  </a:moveTo>
                  <a:lnTo>
                    <a:pt x="25" y="35"/>
                  </a:lnTo>
                  <a:lnTo>
                    <a:pt x="25" y="33"/>
                  </a:lnTo>
                  <a:lnTo>
                    <a:pt x="27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3" y="25"/>
                  </a:lnTo>
                  <a:lnTo>
                    <a:pt x="35" y="24"/>
                  </a:lnTo>
                  <a:lnTo>
                    <a:pt x="39" y="24"/>
                  </a:lnTo>
                  <a:lnTo>
                    <a:pt x="174" y="24"/>
                  </a:lnTo>
                  <a:lnTo>
                    <a:pt x="177" y="24"/>
                  </a:lnTo>
                  <a:lnTo>
                    <a:pt x="179" y="25"/>
                  </a:lnTo>
                  <a:lnTo>
                    <a:pt x="182" y="26"/>
                  </a:lnTo>
                  <a:lnTo>
                    <a:pt x="184" y="28"/>
                  </a:lnTo>
                  <a:lnTo>
                    <a:pt x="187" y="30"/>
                  </a:lnTo>
                  <a:lnTo>
                    <a:pt x="188" y="33"/>
                  </a:lnTo>
                  <a:lnTo>
                    <a:pt x="189" y="35"/>
                  </a:lnTo>
                  <a:lnTo>
                    <a:pt x="189" y="39"/>
                  </a:lnTo>
                  <a:lnTo>
                    <a:pt x="189" y="174"/>
                  </a:lnTo>
                  <a:lnTo>
                    <a:pt x="189" y="177"/>
                  </a:lnTo>
                  <a:lnTo>
                    <a:pt x="188" y="179"/>
                  </a:lnTo>
                  <a:lnTo>
                    <a:pt x="187" y="182"/>
                  </a:lnTo>
                  <a:lnTo>
                    <a:pt x="184" y="184"/>
                  </a:lnTo>
                  <a:lnTo>
                    <a:pt x="182" y="186"/>
                  </a:lnTo>
                  <a:lnTo>
                    <a:pt x="179" y="188"/>
                  </a:lnTo>
                  <a:lnTo>
                    <a:pt x="177" y="188"/>
                  </a:lnTo>
                  <a:lnTo>
                    <a:pt x="174" y="189"/>
                  </a:lnTo>
                  <a:lnTo>
                    <a:pt x="39" y="189"/>
                  </a:lnTo>
                  <a:lnTo>
                    <a:pt x="35" y="188"/>
                  </a:lnTo>
                  <a:lnTo>
                    <a:pt x="33" y="188"/>
                  </a:lnTo>
                  <a:lnTo>
                    <a:pt x="30" y="186"/>
                  </a:lnTo>
                  <a:lnTo>
                    <a:pt x="28" y="184"/>
                  </a:lnTo>
                  <a:lnTo>
                    <a:pt x="27" y="182"/>
                  </a:lnTo>
                  <a:lnTo>
                    <a:pt x="25" y="179"/>
                  </a:lnTo>
                  <a:lnTo>
                    <a:pt x="24" y="177"/>
                  </a:lnTo>
                  <a:lnTo>
                    <a:pt x="24" y="174"/>
                  </a:lnTo>
                  <a:lnTo>
                    <a:pt x="24" y="39"/>
                  </a:lnTo>
                  <a:close/>
                  <a:moveTo>
                    <a:pt x="0" y="212"/>
                  </a:moveTo>
                  <a:lnTo>
                    <a:pt x="212" y="212"/>
                  </a:lnTo>
                  <a:lnTo>
                    <a:pt x="212" y="0"/>
                  </a:lnTo>
                  <a:lnTo>
                    <a:pt x="0" y="0"/>
                  </a:lnTo>
                  <a:lnTo>
                    <a:pt x="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4266">
              <a:extLst>
                <a:ext uri="{FF2B5EF4-FFF2-40B4-BE49-F238E27FC236}">
                  <a16:creationId xmlns:a16="http://schemas.microsoft.com/office/drawing/2014/main" id="{AB4A0C4E-D13D-480B-A9E3-A2B33185A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75" y="2568575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67">
              <a:extLst>
                <a:ext uri="{FF2B5EF4-FFF2-40B4-BE49-F238E27FC236}">
                  <a16:creationId xmlns:a16="http://schemas.microsoft.com/office/drawing/2014/main" id="{B43ED8B3-7239-48E3-A77E-54A39219A8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9913" y="2722563"/>
              <a:ext cx="66675" cy="66675"/>
            </a:xfrm>
            <a:custGeom>
              <a:avLst/>
              <a:gdLst>
                <a:gd name="T0" fmla="*/ 24 w 212"/>
                <a:gd name="T1" fmla="*/ 39 h 213"/>
                <a:gd name="T2" fmla="*/ 25 w 212"/>
                <a:gd name="T3" fmla="*/ 36 h 213"/>
                <a:gd name="T4" fmla="*/ 25 w 212"/>
                <a:gd name="T5" fmla="*/ 32 h 213"/>
                <a:gd name="T6" fmla="*/ 27 w 212"/>
                <a:gd name="T7" fmla="*/ 30 h 213"/>
                <a:gd name="T8" fmla="*/ 28 w 212"/>
                <a:gd name="T9" fmla="*/ 28 h 213"/>
                <a:gd name="T10" fmla="*/ 30 w 212"/>
                <a:gd name="T11" fmla="*/ 26 h 213"/>
                <a:gd name="T12" fmla="*/ 33 w 212"/>
                <a:gd name="T13" fmla="*/ 25 h 213"/>
                <a:gd name="T14" fmla="*/ 35 w 212"/>
                <a:gd name="T15" fmla="*/ 24 h 213"/>
                <a:gd name="T16" fmla="*/ 39 w 212"/>
                <a:gd name="T17" fmla="*/ 24 h 213"/>
                <a:gd name="T18" fmla="*/ 174 w 212"/>
                <a:gd name="T19" fmla="*/ 24 h 213"/>
                <a:gd name="T20" fmla="*/ 177 w 212"/>
                <a:gd name="T21" fmla="*/ 24 h 213"/>
                <a:gd name="T22" fmla="*/ 179 w 212"/>
                <a:gd name="T23" fmla="*/ 25 h 213"/>
                <a:gd name="T24" fmla="*/ 182 w 212"/>
                <a:gd name="T25" fmla="*/ 26 h 213"/>
                <a:gd name="T26" fmla="*/ 184 w 212"/>
                <a:gd name="T27" fmla="*/ 28 h 213"/>
                <a:gd name="T28" fmla="*/ 187 w 212"/>
                <a:gd name="T29" fmla="*/ 30 h 213"/>
                <a:gd name="T30" fmla="*/ 188 w 212"/>
                <a:gd name="T31" fmla="*/ 32 h 213"/>
                <a:gd name="T32" fmla="*/ 189 w 212"/>
                <a:gd name="T33" fmla="*/ 36 h 213"/>
                <a:gd name="T34" fmla="*/ 189 w 212"/>
                <a:gd name="T35" fmla="*/ 39 h 213"/>
                <a:gd name="T36" fmla="*/ 189 w 212"/>
                <a:gd name="T37" fmla="*/ 173 h 213"/>
                <a:gd name="T38" fmla="*/ 189 w 212"/>
                <a:gd name="T39" fmla="*/ 176 h 213"/>
                <a:gd name="T40" fmla="*/ 188 w 212"/>
                <a:gd name="T41" fmla="*/ 179 h 213"/>
                <a:gd name="T42" fmla="*/ 187 w 212"/>
                <a:gd name="T43" fmla="*/ 181 h 213"/>
                <a:gd name="T44" fmla="*/ 184 w 212"/>
                <a:gd name="T45" fmla="*/ 184 h 213"/>
                <a:gd name="T46" fmla="*/ 182 w 212"/>
                <a:gd name="T47" fmla="*/ 186 h 213"/>
                <a:gd name="T48" fmla="*/ 179 w 212"/>
                <a:gd name="T49" fmla="*/ 187 h 213"/>
                <a:gd name="T50" fmla="*/ 177 w 212"/>
                <a:gd name="T51" fmla="*/ 188 h 213"/>
                <a:gd name="T52" fmla="*/ 174 w 212"/>
                <a:gd name="T53" fmla="*/ 189 h 213"/>
                <a:gd name="T54" fmla="*/ 39 w 212"/>
                <a:gd name="T55" fmla="*/ 188 h 213"/>
                <a:gd name="T56" fmla="*/ 35 w 212"/>
                <a:gd name="T57" fmla="*/ 188 h 213"/>
                <a:gd name="T58" fmla="*/ 33 w 212"/>
                <a:gd name="T59" fmla="*/ 187 h 213"/>
                <a:gd name="T60" fmla="*/ 30 w 212"/>
                <a:gd name="T61" fmla="*/ 186 h 213"/>
                <a:gd name="T62" fmla="*/ 28 w 212"/>
                <a:gd name="T63" fmla="*/ 184 h 213"/>
                <a:gd name="T64" fmla="*/ 27 w 212"/>
                <a:gd name="T65" fmla="*/ 181 h 213"/>
                <a:gd name="T66" fmla="*/ 25 w 212"/>
                <a:gd name="T67" fmla="*/ 179 h 213"/>
                <a:gd name="T68" fmla="*/ 24 w 212"/>
                <a:gd name="T69" fmla="*/ 176 h 213"/>
                <a:gd name="T70" fmla="*/ 24 w 212"/>
                <a:gd name="T71" fmla="*/ 173 h 213"/>
                <a:gd name="T72" fmla="*/ 24 w 212"/>
                <a:gd name="T73" fmla="*/ 39 h 213"/>
                <a:gd name="T74" fmla="*/ 0 w 212"/>
                <a:gd name="T75" fmla="*/ 213 h 213"/>
                <a:gd name="T76" fmla="*/ 212 w 212"/>
                <a:gd name="T77" fmla="*/ 213 h 213"/>
                <a:gd name="T78" fmla="*/ 212 w 212"/>
                <a:gd name="T79" fmla="*/ 0 h 213"/>
                <a:gd name="T80" fmla="*/ 0 w 212"/>
                <a:gd name="T81" fmla="*/ 0 h 213"/>
                <a:gd name="T82" fmla="*/ 0 w 212"/>
                <a:gd name="T8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3">
                  <a:moveTo>
                    <a:pt x="24" y="39"/>
                  </a:moveTo>
                  <a:lnTo>
                    <a:pt x="25" y="36"/>
                  </a:lnTo>
                  <a:lnTo>
                    <a:pt x="25" y="32"/>
                  </a:lnTo>
                  <a:lnTo>
                    <a:pt x="27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3" y="25"/>
                  </a:lnTo>
                  <a:lnTo>
                    <a:pt x="35" y="24"/>
                  </a:lnTo>
                  <a:lnTo>
                    <a:pt x="39" y="24"/>
                  </a:lnTo>
                  <a:lnTo>
                    <a:pt x="174" y="24"/>
                  </a:lnTo>
                  <a:lnTo>
                    <a:pt x="177" y="24"/>
                  </a:lnTo>
                  <a:lnTo>
                    <a:pt x="179" y="25"/>
                  </a:lnTo>
                  <a:lnTo>
                    <a:pt x="182" y="26"/>
                  </a:lnTo>
                  <a:lnTo>
                    <a:pt x="184" y="28"/>
                  </a:lnTo>
                  <a:lnTo>
                    <a:pt x="187" y="30"/>
                  </a:lnTo>
                  <a:lnTo>
                    <a:pt x="188" y="32"/>
                  </a:lnTo>
                  <a:lnTo>
                    <a:pt x="189" y="36"/>
                  </a:lnTo>
                  <a:lnTo>
                    <a:pt x="189" y="39"/>
                  </a:lnTo>
                  <a:lnTo>
                    <a:pt x="189" y="173"/>
                  </a:lnTo>
                  <a:lnTo>
                    <a:pt x="189" y="176"/>
                  </a:lnTo>
                  <a:lnTo>
                    <a:pt x="188" y="179"/>
                  </a:lnTo>
                  <a:lnTo>
                    <a:pt x="187" y="181"/>
                  </a:lnTo>
                  <a:lnTo>
                    <a:pt x="184" y="184"/>
                  </a:lnTo>
                  <a:lnTo>
                    <a:pt x="182" y="186"/>
                  </a:lnTo>
                  <a:lnTo>
                    <a:pt x="179" y="187"/>
                  </a:lnTo>
                  <a:lnTo>
                    <a:pt x="177" y="188"/>
                  </a:lnTo>
                  <a:lnTo>
                    <a:pt x="174" y="189"/>
                  </a:lnTo>
                  <a:lnTo>
                    <a:pt x="39" y="188"/>
                  </a:lnTo>
                  <a:lnTo>
                    <a:pt x="35" y="188"/>
                  </a:lnTo>
                  <a:lnTo>
                    <a:pt x="33" y="187"/>
                  </a:lnTo>
                  <a:lnTo>
                    <a:pt x="30" y="186"/>
                  </a:lnTo>
                  <a:lnTo>
                    <a:pt x="28" y="184"/>
                  </a:lnTo>
                  <a:lnTo>
                    <a:pt x="27" y="181"/>
                  </a:lnTo>
                  <a:lnTo>
                    <a:pt x="25" y="179"/>
                  </a:lnTo>
                  <a:lnTo>
                    <a:pt x="24" y="176"/>
                  </a:lnTo>
                  <a:lnTo>
                    <a:pt x="24" y="173"/>
                  </a:lnTo>
                  <a:lnTo>
                    <a:pt x="24" y="39"/>
                  </a:lnTo>
                  <a:close/>
                  <a:moveTo>
                    <a:pt x="0" y="213"/>
                  </a:moveTo>
                  <a:lnTo>
                    <a:pt x="212" y="213"/>
                  </a:lnTo>
                  <a:lnTo>
                    <a:pt x="212" y="0"/>
                  </a:lnTo>
                  <a:lnTo>
                    <a:pt x="0" y="0"/>
                  </a:lnTo>
                  <a:lnTo>
                    <a:pt x="0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68">
              <a:extLst>
                <a:ext uri="{FF2B5EF4-FFF2-40B4-BE49-F238E27FC236}">
                  <a16:creationId xmlns:a16="http://schemas.microsoft.com/office/drawing/2014/main" id="{23579366-6337-4F08-9A1D-D092D87EB0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6100" y="2527300"/>
              <a:ext cx="285750" cy="285750"/>
            </a:xfrm>
            <a:custGeom>
              <a:avLst/>
              <a:gdLst>
                <a:gd name="T0" fmla="*/ 585 w 901"/>
                <a:gd name="T1" fmla="*/ 309 h 902"/>
                <a:gd name="T2" fmla="*/ 852 w 901"/>
                <a:gd name="T3" fmla="*/ 49 h 902"/>
                <a:gd name="T4" fmla="*/ 790 w 901"/>
                <a:gd name="T5" fmla="*/ 551 h 902"/>
                <a:gd name="T6" fmla="*/ 788 w 901"/>
                <a:gd name="T7" fmla="*/ 342 h 902"/>
                <a:gd name="T8" fmla="*/ 847 w 901"/>
                <a:gd name="T9" fmla="*/ 370 h 902"/>
                <a:gd name="T10" fmla="*/ 829 w 901"/>
                <a:gd name="T11" fmla="*/ 714 h 902"/>
                <a:gd name="T12" fmla="*/ 464 w 901"/>
                <a:gd name="T13" fmla="*/ 857 h 902"/>
                <a:gd name="T14" fmla="*/ 746 w 901"/>
                <a:gd name="T15" fmla="*/ 827 h 902"/>
                <a:gd name="T16" fmla="*/ 855 w 901"/>
                <a:gd name="T17" fmla="*/ 593 h 902"/>
                <a:gd name="T18" fmla="*/ 364 w 901"/>
                <a:gd name="T19" fmla="*/ 625 h 902"/>
                <a:gd name="T20" fmla="*/ 482 w 901"/>
                <a:gd name="T21" fmla="*/ 790 h 902"/>
                <a:gd name="T22" fmla="*/ 341 w 901"/>
                <a:gd name="T23" fmla="*/ 787 h 902"/>
                <a:gd name="T24" fmla="*/ 46 w 901"/>
                <a:gd name="T25" fmla="*/ 309 h 902"/>
                <a:gd name="T26" fmla="*/ 313 w 901"/>
                <a:gd name="T27" fmla="*/ 49 h 902"/>
                <a:gd name="T28" fmla="*/ 297 w 901"/>
                <a:gd name="T29" fmla="*/ 447 h 902"/>
                <a:gd name="T30" fmla="*/ 45 w 901"/>
                <a:gd name="T31" fmla="*/ 356 h 902"/>
                <a:gd name="T32" fmla="*/ 317 w 901"/>
                <a:gd name="T33" fmla="*/ 353 h 902"/>
                <a:gd name="T34" fmla="*/ 49 w 901"/>
                <a:gd name="T35" fmla="*/ 852 h 902"/>
                <a:gd name="T36" fmla="*/ 309 w 901"/>
                <a:gd name="T37" fmla="*/ 585 h 902"/>
                <a:gd name="T38" fmla="*/ 313 w 901"/>
                <a:gd name="T39" fmla="*/ 545 h 902"/>
                <a:gd name="T40" fmla="*/ 215 w 901"/>
                <a:gd name="T41" fmla="*/ 548 h 902"/>
                <a:gd name="T42" fmla="*/ 117 w 901"/>
                <a:gd name="T43" fmla="*/ 478 h 902"/>
                <a:gd name="T44" fmla="*/ 238 w 901"/>
                <a:gd name="T45" fmla="*/ 456 h 902"/>
                <a:gd name="T46" fmla="*/ 46 w 901"/>
                <a:gd name="T47" fmla="*/ 428 h 902"/>
                <a:gd name="T48" fmla="*/ 128 w 901"/>
                <a:gd name="T49" fmla="*/ 530 h 902"/>
                <a:gd name="T50" fmla="*/ 128 w 901"/>
                <a:gd name="T51" fmla="*/ 560 h 902"/>
                <a:gd name="T52" fmla="*/ 348 w 901"/>
                <a:gd name="T53" fmla="*/ 421 h 902"/>
                <a:gd name="T54" fmla="*/ 493 w 901"/>
                <a:gd name="T55" fmla="*/ 533 h 902"/>
                <a:gd name="T56" fmla="*/ 351 w 901"/>
                <a:gd name="T57" fmla="*/ 559 h 902"/>
                <a:gd name="T58" fmla="*/ 356 w 901"/>
                <a:gd name="T59" fmla="*/ 181 h 902"/>
                <a:gd name="T60" fmla="*/ 359 w 901"/>
                <a:gd name="T61" fmla="*/ 312 h 902"/>
                <a:gd name="T62" fmla="*/ 348 w 901"/>
                <a:gd name="T63" fmla="*/ 47 h 902"/>
                <a:gd name="T64" fmla="*/ 442 w 901"/>
                <a:gd name="T65" fmla="*/ 129 h 902"/>
                <a:gd name="T66" fmla="*/ 351 w 901"/>
                <a:gd name="T67" fmla="*/ 154 h 902"/>
                <a:gd name="T68" fmla="*/ 550 w 901"/>
                <a:gd name="T69" fmla="*/ 57 h 902"/>
                <a:gd name="T70" fmla="*/ 420 w 901"/>
                <a:gd name="T71" fmla="*/ 65 h 902"/>
                <a:gd name="T72" fmla="*/ 557 w 901"/>
                <a:gd name="T73" fmla="*/ 442 h 902"/>
                <a:gd name="T74" fmla="*/ 532 w 901"/>
                <a:gd name="T75" fmla="*/ 351 h 902"/>
                <a:gd name="T76" fmla="*/ 737 w 901"/>
                <a:gd name="T77" fmla="*/ 359 h 902"/>
                <a:gd name="T78" fmla="*/ 731 w 901"/>
                <a:gd name="T79" fmla="*/ 419 h 902"/>
                <a:gd name="T80" fmla="*/ 740 w 901"/>
                <a:gd name="T81" fmla="*/ 549 h 902"/>
                <a:gd name="T82" fmla="*/ 589 w 901"/>
                <a:gd name="T83" fmla="*/ 717 h 902"/>
                <a:gd name="T84" fmla="*/ 713 w 901"/>
                <a:gd name="T85" fmla="*/ 585 h 902"/>
                <a:gd name="T86" fmla="*/ 530 w 901"/>
                <a:gd name="T87" fmla="*/ 688 h 902"/>
                <a:gd name="T88" fmla="*/ 560 w 901"/>
                <a:gd name="T89" fmla="*/ 688 h 902"/>
                <a:gd name="T90" fmla="*/ 712 w 901"/>
                <a:gd name="T91" fmla="*/ 801 h 902"/>
                <a:gd name="T92" fmla="*/ 662 w 901"/>
                <a:gd name="T93" fmla="*/ 533 h 902"/>
                <a:gd name="T94" fmla="*/ 547 w 901"/>
                <a:gd name="T95" fmla="*/ 559 h 902"/>
                <a:gd name="T96" fmla="*/ 584 w 901"/>
                <a:gd name="T97" fmla="*/ 467 h 902"/>
                <a:gd name="T98" fmla="*/ 614 w 901"/>
                <a:gd name="T99" fmla="*/ 467 h 902"/>
                <a:gd name="T100" fmla="*/ 545 w 901"/>
                <a:gd name="T101" fmla="*/ 611 h 902"/>
                <a:gd name="T102" fmla="*/ 456 w 901"/>
                <a:gd name="T103" fmla="*/ 718 h 902"/>
                <a:gd name="T104" fmla="*/ 366 w 901"/>
                <a:gd name="T105" fmla="*/ 371 h 902"/>
                <a:gd name="T106" fmla="*/ 366 w 901"/>
                <a:gd name="T107" fmla="*/ 341 h 902"/>
                <a:gd name="T108" fmla="*/ 488 w 901"/>
                <a:gd name="T109" fmla="*/ 371 h 902"/>
                <a:gd name="T110" fmla="*/ 495 w 901"/>
                <a:gd name="T111" fmla="*/ 448 h 902"/>
                <a:gd name="T112" fmla="*/ 404 w 901"/>
                <a:gd name="T113" fmla="*/ 429 h 902"/>
                <a:gd name="T114" fmla="*/ 467 w 901"/>
                <a:gd name="T115" fmla="*/ 291 h 902"/>
                <a:gd name="T116" fmla="*/ 464 w 901"/>
                <a:gd name="T117" fmla="*/ 181 h 902"/>
                <a:gd name="T118" fmla="*/ 535 w 901"/>
                <a:gd name="T119" fmla="*/ 117 h 902"/>
                <a:gd name="T120" fmla="*/ 9 w 901"/>
                <a:gd name="T121" fmla="*/ 1 h 902"/>
                <a:gd name="T122" fmla="*/ 886 w 901"/>
                <a:gd name="T123" fmla="*/ 902 h 902"/>
                <a:gd name="T124" fmla="*/ 890 w 901"/>
                <a:gd name="T12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1" h="902">
                  <a:moveTo>
                    <a:pt x="856" y="302"/>
                  </a:moveTo>
                  <a:lnTo>
                    <a:pt x="856" y="306"/>
                  </a:lnTo>
                  <a:lnTo>
                    <a:pt x="855" y="309"/>
                  </a:lnTo>
                  <a:lnTo>
                    <a:pt x="854" y="311"/>
                  </a:lnTo>
                  <a:lnTo>
                    <a:pt x="852" y="313"/>
                  </a:lnTo>
                  <a:lnTo>
                    <a:pt x="850" y="315"/>
                  </a:lnTo>
                  <a:lnTo>
                    <a:pt x="847" y="316"/>
                  </a:lnTo>
                  <a:lnTo>
                    <a:pt x="845" y="317"/>
                  </a:lnTo>
                  <a:lnTo>
                    <a:pt x="841" y="317"/>
                  </a:lnTo>
                  <a:lnTo>
                    <a:pt x="599" y="317"/>
                  </a:lnTo>
                  <a:lnTo>
                    <a:pt x="596" y="317"/>
                  </a:lnTo>
                  <a:lnTo>
                    <a:pt x="593" y="316"/>
                  </a:lnTo>
                  <a:lnTo>
                    <a:pt x="591" y="315"/>
                  </a:lnTo>
                  <a:lnTo>
                    <a:pt x="589" y="313"/>
                  </a:lnTo>
                  <a:lnTo>
                    <a:pt x="586" y="311"/>
                  </a:lnTo>
                  <a:lnTo>
                    <a:pt x="585" y="309"/>
                  </a:lnTo>
                  <a:lnTo>
                    <a:pt x="584" y="306"/>
                  </a:lnTo>
                  <a:lnTo>
                    <a:pt x="584" y="302"/>
                  </a:lnTo>
                  <a:lnTo>
                    <a:pt x="584" y="60"/>
                  </a:lnTo>
                  <a:lnTo>
                    <a:pt x="584" y="57"/>
                  </a:lnTo>
                  <a:lnTo>
                    <a:pt x="585" y="54"/>
                  </a:lnTo>
                  <a:lnTo>
                    <a:pt x="586" y="51"/>
                  </a:lnTo>
                  <a:lnTo>
                    <a:pt x="589" y="49"/>
                  </a:lnTo>
                  <a:lnTo>
                    <a:pt x="591" y="47"/>
                  </a:lnTo>
                  <a:lnTo>
                    <a:pt x="593" y="46"/>
                  </a:lnTo>
                  <a:lnTo>
                    <a:pt x="596" y="45"/>
                  </a:lnTo>
                  <a:lnTo>
                    <a:pt x="599" y="45"/>
                  </a:lnTo>
                  <a:lnTo>
                    <a:pt x="841" y="45"/>
                  </a:lnTo>
                  <a:lnTo>
                    <a:pt x="845" y="45"/>
                  </a:lnTo>
                  <a:lnTo>
                    <a:pt x="847" y="46"/>
                  </a:lnTo>
                  <a:lnTo>
                    <a:pt x="850" y="47"/>
                  </a:lnTo>
                  <a:lnTo>
                    <a:pt x="852" y="49"/>
                  </a:lnTo>
                  <a:lnTo>
                    <a:pt x="854" y="51"/>
                  </a:lnTo>
                  <a:lnTo>
                    <a:pt x="855" y="54"/>
                  </a:lnTo>
                  <a:lnTo>
                    <a:pt x="856" y="57"/>
                  </a:lnTo>
                  <a:lnTo>
                    <a:pt x="856" y="60"/>
                  </a:lnTo>
                  <a:lnTo>
                    <a:pt x="856" y="302"/>
                  </a:lnTo>
                  <a:close/>
                  <a:moveTo>
                    <a:pt x="841" y="371"/>
                  </a:moveTo>
                  <a:lnTo>
                    <a:pt x="805" y="371"/>
                  </a:lnTo>
                  <a:lnTo>
                    <a:pt x="805" y="536"/>
                  </a:lnTo>
                  <a:lnTo>
                    <a:pt x="805" y="538"/>
                  </a:lnTo>
                  <a:lnTo>
                    <a:pt x="804" y="541"/>
                  </a:lnTo>
                  <a:lnTo>
                    <a:pt x="803" y="544"/>
                  </a:lnTo>
                  <a:lnTo>
                    <a:pt x="801" y="546"/>
                  </a:lnTo>
                  <a:lnTo>
                    <a:pt x="799" y="548"/>
                  </a:lnTo>
                  <a:lnTo>
                    <a:pt x="796" y="549"/>
                  </a:lnTo>
                  <a:lnTo>
                    <a:pt x="793" y="550"/>
                  </a:lnTo>
                  <a:lnTo>
                    <a:pt x="790" y="551"/>
                  </a:lnTo>
                  <a:lnTo>
                    <a:pt x="788" y="550"/>
                  </a:lnTo>
                  <a:lnTo>
                    <a:pt x="785" y="549"/>
                  </a:lnTo>
                  <a:lnTo>
                    <a:pt x="783" y="548"/>
                  </a:lnTo>
                  <a:lnTo>
                    <a:pt x="780" y="546"/>
                  </a:lnTo>
                  <a:lnTo>
                    <a:pt x="778" y="544"/>
                  </a:lnTo>
                  <a:lnTo>
                    <a:pt x="776" y="541"/>
                  </a:lnTo>
                  <a:lnTo>
                    <a:pt x="776" y="538"/>
                  </a:lnTo>
                  <a:lnTo>
                    <a:pt x="775" y="536"/>
                  </a:lnTo>
                  <a:lnTo>
                    <a:pt x="775" y="356"/>
                  </a:lnTo>
                  <a:lnTo>
                    <a:pt x="776" y="353"/>
                  </a:lnTo>
                  <a:lnTo>
                    <a:pt x="776" y="351"/>
                  </a:lnTo>
                  <a:lnTo>
                    <a:pt x="778" y="347"/>
                  </a:lnTo>
                  <a:lnTo>
                    <a:pt x="780" y="345"/>
                  </a:lnTo>
                  <a:lnTo>
                    <a:pt x="783" y="344"/>
                  </a:lnTo>
                  <a:lnTo>
                    <a:pt x="785" y="342"/>
                  </a:lnTo>
                  <a:lnTo>
                    <a:pt x="788" y="342"/>
                  </a:lnTo>
                  <a:lnTo>
                    <a:pt x="790" y="341"/>
                  </a:lnTo>
                  <a:lnTo>
                    <a:pt x="841" y="341"/>
                  </a:lnTo>
                  <a:lnTo>
                    <a:pt x="845" y="342"/>
                  </a:lnTo>
                  <a:lnTo>
                    <a:pt x="847" y="342"/>
                  </a:lnTo>
                  <a:lnTo>
                    <a:pt x="850" y="344"/>
                  </a:lnTo>
                  <a:lnTo>
                    <a:pt x="852" y="345"/>
                  </a:lnTo>
                  <a:lnTo>
                    <a:pt x="854" y="347"/>
                  </a:lnTo>
                  <a:lnTo>
                    <a:pt x="855" y="351"/>
                  </a:lnTo>
                  <a:lnTo>
                    <a:pt x="856" y="353"/>
                  </a:lnTo>
                  <a:lnTo>
                    <a:pt x="856" y="356"/>
                  </a:lnTo>
                  <a:lnTo>
                    <a:pt x="856" y="359"/>
                  </a:lnTo>
                  <a:lnTo>
                    <a:pt x="855" y="362"/>
                  </a:lnTo>
                  <a:lnTo>
                    <a:pt x="854" y="365"/>
                  </a:lnTo>
                  <a:lnTo>
                    <a:pt x="852" y="367"/>
                  </a:lnTo>
                  <a:lnTo>
                    <a:pt x="850" y="369"/>
                  </a:lnTo>
                  <a:lnTo>
                    <a:pt x="847" y="370"/>
                  </a:lnTo>
                  <a:lnTo>
                    <a:pt x="845" y="371"/>
                  </a:lnTo>
                  <a:lnTo>
                    <a:pt x="841" y="371"/>
                  </a:lnTo>
                  <a:close/>
                  <a:moveTo>
                    <a:pt x="856" y="705"/>
                  </a:moveTo>
                  <a:lnTo>
                    <a:pt x="856" y="709"/>
                  </a:lnTo>
                  <a:lnTo>
                    <a:pt x="855" y="712"/>
                  </a:lnTo>
                  <a:lnTo>
                    <a:pt x="854" y="714"/>
                  </a:lnTo>
                  <a:lnTo>
                    <a:pt x="852" y="716"/>
                  </a:lnTo>
                  <a:lnTo>
                    <a:pt x="850" y="718"/>
                  </a:lnTo>
                  <a:lnTo>
                    <a:pt x="847" y="719"/>
                  </a:lnTo>
                  <a:lnTo>
                    <a:pt x="845" y="720"/>
                  </a:lnTo>
                  <a:lnTo>
                    <a:pt x="841" y="720"/>
                  </a:lnTo>
                  <a:lnTo>
                    <a:pt x="838" y="720"/>
                  </a:lnTo>
                  <a:lnTo>
                    <a:pt x="835" y="719"/>
                  </a:lnTo>
                  <a:lnTo>
                    <a:pt x="833" y="718"/>
                  </a:lnTo>
                  <a:lnTo>
                    <a:pt x="831" y="716"/>
                  </a:lnTo>
                  <a:lnTo>
                    <a:pt x="829" y="714"/>
                  </a:lnTo>
                  <a:lnTo>
                    <a:pt x="828" y="712"/>
                  </a:lnTo>
                  <a:lnTo>
                    <a:pt x="826" y="709"/>
                  </a:lnTo>
                  <a:lnTo>
                    <a:pt x="826" y="705"/>
                  </a:lnTo>
                  <a:lnTo>
                    <a:pt x="826" y="614"/>
                  </a:lnTo>
                  <a:lnTo>
                    <a:pt x="776" y="614"/>
                  </a:lnTo>
                  <a:lnTo>
                    <a:pt x="776" y="842"/>
                  </a:lnTo>
                  <a:lnTo>
                    <a:pt x="775" y="845"/>
                  </a:lnTo>
                  <a:lnTo>
                    <a:pt x="774" y="847"/>
                  </a:lnTo>
                  <a:lnTo>
                    <a:pt x="773" y="850"/>
                  </a:lnTo>
                  <a:lnTo>
                    <a:pt x="771" y="852"/>
                  </a:lnTo>
                  <a:lnTo>
                    <a:pt x="769" y="853"/>
                  </a:lnTo>
                  <a:lnTo>
                    <a:pt x="766" y="855"/>
                  </a:lnTo>
                  <a:lnTo>
                    <a:pt x="763" y="857"/>
                  </a:lnTo>
                  <a:lnTo>
                    <a:pt x="761" y="857"/>
                  </a:lnTo>
                  <a:lnTo>
                    <a:pt x="467" y="857"/>
                  </a:lnTo>
                  <a:lnTo>
                    <a:pt x="464" y="857"/>
                  </a:lnTo>
                  <a:lnTo>
                    <a:pt x="462" y="855"/>
                  </a:lnTo>
                  <a:lnTo>
                    <a:pt x="459" y="853"/>
                  </a:lnTo>
                  <a:lnTo>
                    <a:pt x="457" y="852"/>
                  </a:lnTo>
                  <a:lnTo>
                    <a:pt x="456" y="850"/>
                  </a:lnTo>
                  <a:lnTo>
                    <a:pt x="453" y="847"/>
                  </a:lnTo>
                  <a:lnTo>
                    <a:pt x="453" y="845"/>
                  </a:lnTo>
                  <a:lnTo>
                    <a:pt x="452" y="842"/>
                  </a:lnTo>
                  <a:lnTo>
                    <a:pt x="453" y="838"/>
                  </a:lnTo>
                  <a:lnTo>
                    <a:pt x="453" y="835"/>
                  </a:lnTo>
                  <a:lnTo>
                    <a:pt x="456" y="833"/>
                  </a:lnTo>
                  <a:lnTo>
                    <a:pt x="457" y="831"/>
                  </a:lnTo>
                  <a:lnTo>
                    <a:pt x="459" y="829"/>
                  </a:lnTo>
                  <a:lnTo>
                    <a:pt x="462" y="828"/>
                  </a:lnTo>
                  <a:lnTo>
                    <a:pt x="464" y="827"/>
                  </a:lnTo>
                  <a:lnTo>
                    <a:pt x="467" y="827"/>
                  </a:lnTo>
                  <a:lnTo>
                    <a:pt x="746" y="827"/>
                  </a:lnTo>
                  <a:lnTo>
                    <a:pt x="746" y="599"/>
                  </a:lnTo>
                  <a:lnTo>
                    <a:pt x="746" y="596"/>
                  </a:lnTo>
                  <a:lnTo>
                    <a:pt x="747" y="593"/>
                  </a:lnTo>
                  <a:lnTo>
                    <a:pt x="748" y="591"/>
                  </a:lnTo>
                  <a:lnTo>
                    <a:pt x="750" y="589"/>
                  </a:lnTo>
                  <a:lnTo>
                    <a:pt x="753" y="586"/>
                  </a:lnTo>
                  <a:lnTo>
                    <a:pt x="755" y="585"/>
                  </a:lnTo>
                  <a:lnTo>
                    <a:pt x="758" y="584"/>
                  </a:lnTo>
                  <a:lnTo>
                    <a:pt x="761" y="584"/>
                  </a:lnTo>
                  <a:lnTo>
                    <a:pt x="841" y="584"/>
                  </a:lnTo>
                  <a:lnTo>
                    <a:pt x="845" y="584"/>
                  </a:lnTo>
                  <a:lnTo>
                    <a:pt x="847" y="585"/>
                  </a:lnTo>
                  <a:lnTo>
                    <a:pt x="850" y="586"/>
                  </a:lnTo>
                  <a:lnTo>
                    <a:pt x="852" y="589"/>
                  </a:lnTo>
                  <a:lnTo>
                    <a:pt x="854" y="591"/>
                  </a:lnTo>
                  <a:lnTo>
                    <a:pt x="855" y="593"/>
                  </a:lnTo>
                  <a:lnTo>
                    <a:pt x="856" y="596"/>
                  </a:lnTo>
                  <a:lnTo>
                    <a:pt x="856" y="599"/>
                  </a:lnTo>
                  <a:lnTo>
                    <a:pt x="856" y="705"/>
                  </a:lnTo>
                  <a:close/>
                  <a:moveTo>
                    <a:pt x="341" y="787"/>
                  </a:moveTo>
                  <a:lnTo>
                    <a:pt x="341" y="638"/>
                  </a:lnTo>
                  <a:lnTo>
                    <a:pt x="342" y="635"/>
                  </a:lnTo>
                  <a:lnTo>
                    <a:pt x="343" y="631"/>
                  </a:lnTo>
                  <a:lnTo>
                    <a:pt x="344" y="629"/>
                  </a:lnTo>
                  <a:lnTo>
                    <a:pt x="346" y="627"/>
                  </a:lnTo>
                  <a:lnTo>
                    <a:pt x="348" y="625"/>
                  </a:lnTo>
                  <a:lnTo>
                    <a:pt x="351" y="624"/>
                  </a:lnTo>
                  <a:lnTo>
                    <a:pt x="354" y="623"/>
                  </a:lnTo>
                  <a:lnTo>
                    <a:pt x="356" y="623"/>
                  </a:lnTo>
                  <a:lnTo>
                    <a:pt x="359" y="623"/>
                  </a:lnTo>
                  <a:lnTo>
                    <a:pt x="362" y="624"/>
                  </a:lnTo>
                  <a:lnTo>
                    <a:pt x="364" y="625"/>
                  </a:lnTo>
                  <a:lnTo>
                    <a:pt x="367" y="627"/>
                  </a:lnTo>
                  <a:lnTo>
                    <a:pt x="369" y="629"/>
                  </a:lnTo>
                  <a:lnTo>
                    <a:pt x="370" y="631"/>
                  </a:lnTo>
                  <a:lnTo>
                    <a:pt x="371" y="635"/>
                  </a:lnTo>
                  <a:lnTo>
                    <a:pt x="371" y="638"/>
                  </a:lnTo>
                  <a:lnTo>
                    <a:pt x="371" y="772"/>
                  </a:lnTo>
                  <a:lnTo>
                    <a:pt x="467" y="772"/>
                  </a:lnTo>
                  <a:lnTo>
                    <a:pt x="471" y="773"/>
                  </a:lnTo>
                  <a:lnTo>
                    <a:pt x="474" y="774"/>
                  </a:lnTo>
                  <a:lnTo>
                    <a:pt x="476" y="775"/>
                  </a:lnTo>
                  <a:lnTo>
                    <a:pt x="478" y="777"/>
                  </a:lnTo>
                  <a:lnTo>
                    <a:pt x="480" y="779"/>
                  </a:lnTo>
                  <a:lnTo>
                    <a:pt x="481" y="782"/>
                  </a:lnTo>
                  <a:lnTo>
                    <a:pt x="482" y="785"/>
                  </a:lnTo>
                  <a:lnTo>
                    <a:pt x="482" y="787"/>
                  </a:lnTo>
                  <a:lnTo>
                    <a:pt x="482" y="790"/>
                  </a:lnTo>
                  <a:lnTo>
                    <a:pt x="481" y="793"/>
                  </a:lnTo>
                  <a:lnTo>
                    <a:pt x="480" y="795"/>
                  </a:lnTo>
                  <a:lnTo>
                    <a:pt x="478" y="798"/>
                  </a:lnTo>
                  <a:lnTo>
                    <a:pt x="476" y="800"/>
                  </a:lnTo>
                  <a:lnTo>
                    <a:pt x="474" y="801"/>
                  </a:lnTo>
                  <a:lnTo>
                    <a:pt x="471" y="802"/>
                  </a:lnTo>
                  <a:lnTo>
                    <a:pt x="467" y="803"/>
                  </a:lnTo>
                  <a:lnTo>
                    <a:pt x="356" y="802"/>
                  </a:lnTo>
                  <a:lnTo>
                    <a:pt x="354" y="802"/>
                  </a:lnTo>
                  <a:lnTo>
                    <a:pt x="351" y="801"/>
                  </a:lnTo>
                  <a:lnTo>
                    <a:pt x="348" y="800"/>
                  </a:lnTo>
                  <a:lnTo>
                    <a:pt x="346" y="798"/>
                  </a:lnTo>
                  <a:lnTo>
                    <a:pt x="344" y="795"/>
                  </a:lnTo>
                  <a:lnTo>
                    <a:pt x="343" y="793"/>
                  </a:lnTo>
                  <a:lnTo>
                    <a:pt x="342" y="790"/>
                  </a:lnTo>
                  <a:lnTo>
                    <a:pt x="341" y="787"/>
                  </a:lnTo>
                  <a:close/>
                  <a:moveTo>
                    <a:pt x="317" y="302"/>
                  </a:moveTo>
                  <a:lnTo>
                    <a:pt x="317" y="306"/>
                  </a:lnTo>
                  <a:lnTo>
                    <a:pt x="316" y="309"/>
                  </a:lnTo>
                  <a:lnTo>
                    <a:pt x="315" y="311"/>
                  </a:lnTo>
                  <a:lnTo>
                    <a:pt x="313" y="313"/>
                  </a:lnTo>
                  <a:lnTo>
                    <a:pt x="311" y="315"/>
                  </a:lnTo>
                  <a:lnTo>
                    <a:pt x="309" y="316"/>
                  </a:lnTo>
                  <a:lnTo>
                    <a:pt x="306" y="317"/>
                  </a:lnTo>
                  <a:lnTo>
                    <a:pt x="302" y="317"/>
                  </a:lnTo>
                  <a:lnTo>
                    <a:pt x="60" y="317"/>
                  </a:lnTo>
                  <a:lnTo>
                    <a:pt x="57" y="317"/>
                  </a:lnTo>
                  <a:lnTo>
                    <a:pt x="54" y="316"/>
                  </a:lnTo>
                  <a:lnTo>
                    <a:pt x="51" y="315"/>
                  </a:lnTo>
                  <a:lnTo>
                    <a:pt x="49" y="313"/>
                  </a:lnTo>
                  <a:lnTo>
                    <a:pt x="47" y="311"/>
                  </a:lnTo>
                  <a:lnTo>
                    <a:pt x="46" y="309"/>
                  </a:lnTo>
                  <a:lnTo>
                    <a:pt x="45" y="306"/>
                  </a:lnTo>
                  <a:lnTo>
                    <a:pt x="45" y="302"/>
                  </a:lnTo>
                  <a:lnTo>
                    <a:pt x="45" y="60"/>
                  </a:lnTo>
                  <a:lnTo>
                    <a:pt x="45" y="57"/>
                  </a:lnTo>
                  <a:lnTo>
                    <a:pt x="46" y="54"/>
                  </a:lnTo>
                  <a:lnTo>
                    <a:pt x="47" y="51"/>
                  </a:lnTo>
                  <a:lnTo>
                    <a:pt x="49" y="49"/>
                  </a:lnTo>
                  <a:lnTo>
                    <a:pt x="51" y="47"/>
                  </a:lnTo>
                  <a:lnTo>
                    <a:pt x="54" y="46"/>
                  </a:lnTo>
                  <a:lnTo>
                    <a:pt x="57" y="45"/>
                  </a:lnTo>
                  <a:lnTo>
                    <a:pt x="60" y="45"/>
                  </a:lnTo>
                  <a:lnTo>
                    <a:pt x="302" y="45"/>
                  </a:lnTo>
                  <a:lnTo>
                    <a:pt x="306" y="45"/>
                  </a:lnTo>
                  <a:lnTo>
                    <a:pt x="309" y="46"/>
                  </a:lnTo>
                  <a:lnTo>
                    <a:pt x="311" y="47"/>
                  </a:lnTo>
                  <a:lnTo>
                    <a:pt x="313" y="49"/>
                  </a:lnTo>
                  <a:lnTo>
                    <a:pt x="315" y="51"/>
                  </a:lnTo>
                  <a:lnTo>
                    <a:pt x="316" y="54"/>
                  </a:lnTo>
                  <a:lnTo>
                    <a:pt x="317" y="57"/>
                  </a:lnTo>
                  <a:lnTo>
                    <a:pt x="317" y="60"/>
                  </a:lnTo>
                  <a:lnTo>
                    <a:pt x="317" y="302"/>
                  </a:lnTo>
                  <a:close/>
                  <a:moveTo>
                    <a:pt x="317" y="433"/>
                  </a:moveTo>
                  <a:lnTo>
                    <a:pt x="317" y="436"/>
                  </a:lnTo>
                  <a:lnTo>
                    <a:pt x="316" y="440"/>
                  </a:lnTo>
                  <a:lnTo>
                    <a:pt x="315" y="442"/>
                  </a:lnTo>
                  <a:lnTo>
                    <a:pt x="313" y="444"/>
                  </a:lnTo>
                  <a:lnTo>
                    <a:pt x="311" y="446"/>
                  </a:lnTo>
                  <a:lnTo>
                    <a:pt x="309" y="447"/>
                  </a:lnTo>
                  <a:lnTo>
                    <a:pt x="306" y="448"/>
                  </a:lnTo>
                  <a:lnTo>
                    <a:pt x="302" y="449"/>
                  </a:lnTo>
                  <a:lnTo>
                    <a:pt x="299" y="448"/>
                  </a:lnTo>
                  <a:lnTo>
                    <a:pt x="297" y="447"/>
                  </a:lnTo>
                  <a:lnTo>
                    <a:pt x="294" y="446"/>
                  </a:lnTo>
                  <a:lnTo>
                    <a:pt x="292" y="444"/>
                  </a:lnTo>
                  <a:lnTo>
                    <a:pt x="291" y="442"/>
                  </a:lnTo>
                  <a:lnTo>
                    <a:pt x="288" y="440"/>
                  </a:lnTo>
                  <a:lnTo>
                    <a:pt x="287" y="436"/>
                  </a:lnTo>
                  <a:lnTo>
                    <a:pt x="287" y="433"/>
                  </a:lnTo>
                  <a:lnTo>
                    <a:pt x="287" y="371"/>
                  </a:lnTo>
                  <a:lnTo>
                    <a:pt x="60" y="371"/>
                  </a:lnTo>
                  <a:lnTo>
                    <a:pt x="57" y="371"/>
                  </a:lnTo>
                  <a:lnTo>
                    <a:pt x="54" y="370"/>
                  </a:lnTo>
                  <a:lnTo>
                    <a:pt x="51" y="369"/>
                  </a:lnTo>
                  <a:lnTo>
                    <a:pt x="49" y="367"/>
                  </a:lnTo>
                  <a:lnTo>
                    <a:pt x="47" y="365"/>
                  </a:lnTo>
                  <a:lnTo>
                    <a:pt x="46" y="362"/>
                  </a:lnTo>
                  <a:lnTo>
                    <a:pt x="45" y="359"/>
                  </a:lnTo>
                  <a:lnTo>
                    <a:pt x="45" y="356"/>
                  </a:lnTo>
                  <a:lnTo>
                    <a:pt x="45" y="353"/>
                  </a:lnTo>
                  <a:lnTo>
                    <a:pt x="46" y="351"/>
                  </a:lnTo>
                  <a:lnTo>
                    <a:pt x="47" y="347"/>
                  </a:lnTo>
                  <a:lnTo>
                    <a:pt x="49" y="345"/>
                  </a:lnTo>
                  <a:lnTo>
                    <a:pt x="51" y="344"/>
                  </a:lnTo>
                  <a:lnTo>
                    <a:pt x="54" y="342"/>
                  </a:lnTo>
                  <a:lnTo>
                    <a:pt x="57" y="342"/>
                  </a:lnTo>
                  <a:lnTo>
                    <a:pt x="60" y="341"/>
                  </a:lnTo>
                  <a:lnTo>
                    <a:pt x="302" y="341"/>
                  </a:lnTo>
                  <a:lnTo>
                    <a:pt x="306" y="342"/>
                  </a:lnTo>
                  <a:lnTo>
                    <a:pt x="309" y="342"/>
                  </a:lnTo>
                  <a:lnTo>
                    <a:pt x="311" y="344"/>
                  </a:lnTo>
                  <a:lnTo>
                    <a:pt x="313" y="345"/>
                  </a:lnTo>
                  <a:lnTo>
                    <a:pt x="315" y="347"/>
                  </a:lnTo>
                  <a:lnTo>
                    <a:pt x="316" y="351"/>
                  </a:lnTo>
                  <a:lnTo>
                    <a:pt x="317" y="353"/>
                  </a:lnTo>
                  <a:lnTo>
                    <a:pt x="317" y="356"/>
                  </a:lnTo>
                  <a:lnTo>
                    <a:pt x="317" y="433"/>
                  </a:lnTo>
                  <a:close/>
                  <a:moveTo>
                    <a:pt x="317" y="842"/>
                  </a:moveTo>
                  <a:lnTo>
                    <a:pt x="317" y="845"/>
                  </a:lnTo>
                  <a:lnTo>
                    <a:pt x="316" y="847"/>
                  </a:lnTo>
                  <a:lnTo>
                    <a:pt x="315" y="850"/>
                  </a:lnTo>
                  <a:lnTo>
                    <a:pt x="313" y="852"/>
                  </a:lnTo>
                  <a:lnTo>
                    <a:pt x="311" y="853"/>
                  </a:lnTo>
                  <a:lnTo>
                    <a:pt x="309" y="855"/>
                  </a:lnTo>
                  <a:lnTo>
                    <a:pt x="306" y="857"/>
                  </a:lnTo>
                  <a:lnTo>
                    <a:pt x="302" y="857"/>
                  </a:lnTo>
                  <a:lnTo>
                    <a:pt x="60" y="857"/>
                  </a:lnTo>
                  <a:lnTo>
                    <a:pt x="57" y="857"/>
                  </a:lnTo>
                  <a:lnTo>
                    <a:pt x="54" y="855"/>
                  </a:lnTo>
                  <a:lnTo>
                    <a:pt x="51" y="853"/>
                  </a:lnTo>
                  <a:lnTo>
                    <a:pt x="49" y="852"/>
                  </a:lnTo>
                  <a:lnTo>
                    <a:pt x="47" y="850"/>
                  </a:lnTo>
                  <a:lnTo>
                    <a:pt x="46" y="847"/>
                  </a:lnTo>
                  <a:lnTo>
                    <a:pt x="45" y="845"/>
                  </a:lnTo>
                  <a:lnTo>
                    <a:pt x="45" y="842"/>
                  </a:lnTo>
                  <a:lnTo>
                    <a:pt x="45" y="599"/>
                  </a:lnTo>
                  <a:lnTo>
                    <a:pt x="45" y="596"/>
                  </a:lnTo>
                  <a:lnTo>
                    <a:pt x="46" y="593"/>
                  </a:lnTo>
                  <a:lnTo>
                    <a:pt x="47" y="591"/>
                  </a:lnTo>
                  <a:lnTo>
                    <a:pt x="49" y="589"/>
                  </a:lnTo>
                  <a:lnTo>
                    <a:pt x="51" y="586"/>
                  </a:lnTo>
                  <a:lnTo>
                    <a:pt x="54" y="585"/>
                  </a:lnTo>
                  <a:lnTo>
                    <a:pt x="57" y="584"/>
                  </a:lnTo>
                  <a:lnTo>
                    <a:pt x="60" y="584"/>
                  </a:lnTo>
                  <a:lnTo>
                    <a:pt x="302" y="584"/>
                  </a:lnTo>
                  <a:lnTo>
                    <a:pt x="306" y="584"/>
                  </a:lnTo>
                  <a:lnTo>
                    <a:pt x="309" y="585"/>
                  </a:lnTo>
                  <a:lnTo>
                    <a:pt x="311" y="586"/>
                  </a:lnTo>
                  <a:lnTo>
                    <a:pt x="313" y="589"/>
                  </a:lnTo>
                  <a:lnTo>
                    <a:pt x="315" y="591"/>
                  </a:lnTo>
                  <a:lnTo>
                    <a:pt x="316" y="593"/>
                  </a:lnTo>
                  <a:lnTo>
                    <a:pt x="317" y="596"/>
                  </a:lnTo>
                  <a:lnTo>
                    <a:pt x="317" y="599"/>
                  </a:lnTo>
                  <a:lnTo>
                    <a:pt x="317" y="842"/>
                  </a:lnTo>
                  <a:close/>
                  <a:moveTo>
                    <a:pt x="298" y="530"/>
                  </a:moveTo>
                  <a:lnTo>
                    <a:pt x="301" y="530"/>
                  </a:lnTo>
                  <a:lnTo>
                    <a:pt x="303" y="531"/>
                  </a:lnTo>
                  <a:lnTo>
                    <a:pt x="307" y="533"/>
                  </a:lnTo>
                  <a:lnTo>
                    <a:pt x="309" y="534"/>
                  </a:lnTo>
                  <a:lnTo>
                    <a:pt x="310" y="536"/>
                  </a:lnTo>
                  <a:lnTo>
                    <a:pt x="312" y="539"/>
                  </a:lnTo>
                  <a:lnTo>
                    <a:pt x="313" y="541"/>
                  </a:lnTo>
                  <a:lnTo>
                    <a:pt x="313" y="545"/>
                  </a:lnTo>
                  <a:lnTo>
                    <a:pt x="313" y="548"/>
                  </a:lnTo>
                  <a:lnTo>
                    <a:pt x="312" y="551"/>
                  </a:lnTo>
                  <a:lnTo>
                    <a:pt x="310" y="553"/>
                  </a:lnTo>
                  <a:lnTo>
                    <a:pt x="309" y="555"/>
                  </a:lnTo>
                  <a:lnTo>
                    <a:pt x="307" y="557"/>
                  </a:lnTo>
                  <a:lnTo>
                    <a:pt x="303" y="559"/>
                  </a:lnTo>
                  <a:lnTo>
                    <a:pt x="301" y="560"/>
                  </a:lnTo>
                  <a:lnTo>
                    <a:pt x="298" y="560"/>
                  </a:lnTo>
                  <a:lnTo>
                    <a:pt x="229" y="560"/>
                  </a:lnTo>
                  <a:lnTo>
                    <a:pt x="227" y="560"/>
                  </a:lnTo>
                  <a:lnTo>
                    <a:pt x="224" y="559"/>
                  </a:lnTo>
                  <a:lnTo>
                    <a:pt x="222" y="557"/>
                  </a:lnTo>
                  <a:lnTo>
                    <a:pt x="220" y="555"/>
                  </a:lnTo>
                  <a:lnTo>
                    <a:pt x="218" y="553"/>
                  </a:lnTo>
                  <a:lnTo>
                    <a:pt x="215" y="551"/>
                  </a:lnTo>
                  <a:lnTo>
                    <a:pt x="215" y="548"/>
                  </a:lnTo>
                  <a:lnTo>
                    <a:pt x="214" y="545"/>
                  </a:lnTo>
                  <a:lnTo>
                    <a:pt x="215" y="541"/>
                  </a:lnTo>
                  <a:lnTo>
                    <a:pt x="217" y="539"/>
                  </a:lnTo>
                  <a:lnTo>
                    <a:pt x="218" y="536"/>
                  </a:lnTo>
                  <a:lnTo>
                    <a:pt x="220" y="534"/>
                  </a:lnTo>
                  <a:lnTo>
                    <a:pt x="222" y="533"/>
                  </a:lnTo>
                  <a:lnTo>
                    <a:pt x="224" y="531"/>
                  </a:lnTo>
                  <a:lnTo>
                    <a:pt x="227" y="530"/>
                  </a:lnTo>
                  <a:lnTo>
                    <a:pt x="229" y="530"/>
                  </a:lnTo>
                  <a:lnTo>
                    <a:pt x="298" y="530"/>
                  </a:lnTo>
                  <a:close/>
                  <a:moveTo>
                    <a:pt x="229" y="482"/>
                  </a:moveTo>
                  <a:lnTo>
                    <a:pt x="128" y="482"/>
                  </a:lnTo>
                  <a:lnTo>
                    <a:pt x="125" y="482"/>
                  </a:lnTo>
                  <a:lnTo>
                    <a:pt x="122" y="481"/>
                  </a:lnTo>
                  <a:lnTo>
                    <a:pt x="120" y="480"/>
                  </a:lnTo>
                  <a:lnTo>
                    <a:pt x="117" y="478"/>
                  </a:lnTo>
                  <a:lnTo>
                    <a:pt x="116" y="476"/>
                  </a:lnTo>
                  <a:lnTo>
                    <a:pt x="114" y="474"/>
                  </a:lnTo>
                  <a:lnTo>
                    <a:pt x="114" y="471"/>
                  </a:lnTo>
                  <a:lnTo>
                    <a:pt x="113" y="467"/>
                  </a:lnTo>
                  <a:lnTo>
                    <a:pt x="114" y="464"/>
                  </a:lnTo>
                  <a:lnTo>
                    <a:pt x="114" y="462"/>
                  </a:lnTo>
                  <a:lnTo>
                    <a:pt x="116" y="459"/>
                  </a:lnTo>
                  <a:lnTo>
                    <a:pt x="117" y="457"/>
                  </a:lnTo>
                  <a:lnTo>
                    <a:pt x="120" y="456"/>
                  </a:lnTo>
                  <a:lnTo>
                    <a:pt x="122" y="453"/>
                  </a:lnTo>
                  <a:lnTo>
                    <a:pt x="125" y="452"/>
                  </a:lnTo>
                  <a:lnTo>
                    <a:pt x="128" y="452"/>
                  </a:lnTo>
                  <a:lnTo>
                    <a:pt x="229" y="452"/>
                  </a:lnTo>
                  <a:lnTo>
                    <a:pt x="233" y="452"/>
                  </a:lnTo>
                  <a:lnTo>
                    <a:pt x="236" y="453"/>
                  </a:lnTo>
                  <a:lnTo>
                    <a:pt x="238" y="456"/>
                  </a:lnTo>
                  <a:lnTo>
                    <a:pt x="240" y="457"/>
                  </a:lnTo>
                  <a:lnTo>
                    <a:pt x="242" y="459"/>
                  </a:lnTo>
                  <a:lnTo>
                    <a:pt x="243" y="462"/>
                  </a:lnTo>
                  <a:lnTo>
                    <a:pt x="244" y="464"/>
                  </a:lnTo>
                  <a:lnTo>
                    <a:pt x="244" y="467"/>
                  </a:lnTo>
                  <a:lnTo>
                    <a:pt x="244" y="471"/>
                  </a:lnTo>
                  <a:lnTo>
                    <a:pt x="243" y="474"/>
                  </a:lnTo>
                  <a:lnTo>
                    <a:pt x="242" y="476"/>
                  </a:lnTo>
                  <a:lnTo>
                    <a:pt x="240" y="478"/>
                  </a:lnTo>
                  <a:lnTo>
                    <a:pt x="238" y="480"/>
                  </a:lnTo>
                  <a:lnTo>
                    <a:pt x="236" y="481"/>
                  </a:lnTo>
                  <a:lnTo>
                    <a:pt x="233" y="482"/>
                  </a:lnTo>
                  <a:lnTo>
                    <a:pt x="229" y="482"/>
                  </a:lnTo>
                  <a:close/>
                  <a:moveTo>
                    <a:pt x="45" y="433"/>
                  </a:moveTo>
                  <a:lnTo>
                    <a:pt x="45" y="431"/>
                  </a:lnTo>
                  <a:lnTo>
                    <a:pt x="46" y="428"/>
                  </a:lnTo>
                  <a:lnTo>
                    <a:pt x="47" y="426"/>
                  </a:lnTo>
                  <a:lnTo>
                    <a:pt x="49" y="423"/>
                  </a:lnTo>
                  <a:lnTo>
                    <a:pt x="51" y="421"/>
                  </a:lnTo>
                  <a:lnTo>
                    <a:pt x="54" y="420"/>
                  </a:lnTo>
                  <a:lnTo>
                    <a:pt x="57" y="419"/>
                  </a:lnTo>
                  <a:lnTo>
                    <a:pt x="60" y="418"/>
                  </a:lnTo>
                  <a:lnTo>
                    <a:pt x="63" y="419"/>
                  </a:lnTo>
                  <a:lnTo>
                    <a:pt x="65" y="420"/>
                  </a:lnTo>
                  <a:lnTo>
                    <a:pt x="69" y="421"/>
                  </a:lnTo>
                  <a:lnTo>
                    <a:pt x="71" y="423"/>
                  </a:lnTo>
                  <a:lnTo>
                    <a:pt x="73" y="426"/>
                  </a:lnTo>
                  <a:lnTo>
                    <a:pt x="74" y="428"/>
                  </a:lnTo>
                  <a:lnTo>
                    <a:pt x="75" y="431"/>
                  </a:lnTo>
                  <a:lnTo>
                    <a:pt x="75" y="433"/>
                  </a:lnTo>
                  <a:lnTo>
                    <a:pt x="75" y="530"/>
                  </a:lnTo>
                  <a:lnTo>
                    <a:pt x="128" y="530"/>
                  </a:lnTo>
                  <a:lnTo>
                    <a:pt x="131" y="530"/>
                  </a:lnTo>
                  <a:lnTo>
                    <a:pt x="134" y="531"/>
                  </a:lnTo>
                  <a:lnTo>
                    <a:pt x="136" y="533"/>
                  </a:lnTo>
                  <a:lnTo>
                    <a:pt x="138" y="534"/>
                  </a:lnTo>
                  <a:lnTo>
                    <a:pt x="140" y="536"/>
                  </a:lnTo>
                  <a:lnTo>
                    <a:pt x="142" y="539"/>
                  </a:lnTo>
                  <a:lnTo>
                    <a:pt x="143" y="541"/>
                  </a:lnTo>
                  <a:lnTo>
                    <a:pt x="143" y="545"/>
                  </a:lnTo>
                  <a:lnTo>
                    <a:pt x="143" y="548"/>
                  </a:lnTo>
                  <a:lnTo>
                    <a:pt x="142" y="551"/>
                  </a:lnTo>
                  <a:lnTo>
                    <a:pt x="140" y="553"/>
                  </a:lnTo>
                  <a:lnTo>
                    <a:pt x="138" y="555"/>
                  </a:lnTo>
                  <a:lnTo>
                    <a:pt x="136" y="557"/>
                  </a:lnTo>
                  <a:lnTo>
                    <a:pt x="134" y="559"/>
                  </a:lnTo>
                  <a:lnTo>
                    <a:pt x="131" y="560"/>
                  </a:lnTo>
                  <a:lnTo>
                    <a:pt x="128" y="560"/>
                  </a:lnTo>
                  <a:lnTo>
                    <a:pt x="60" y="560"/>
                  </a:lnTo>
                  <a:lnTo>
                    <a:pt x="57" y="560"/>
                  </a:lnTo>
                  <a:lnTo>
                    <a:pt x="54" y="559"/>
                  </a:lnTo>
                  <a:lnTo>
                    <a:pt x="51" y="557"/>
                  </a:lnTo>
                  <a:lnTo>
                    <a:pt x="49" y="555"/>
                  </a:lnTo>
                  <a:lnTo>
                    <a:pt x="47" y="553"/>
                  </a:lnTo>
                  <a:lnTo>
                    <a:pt x="46" y="551"/>
                  </a:lnTo>
                  <a:lnTo>
                    <a:pt x="45" y="548"/>
                  </a:lnTo>
                  <a:lnTo>
                    <a:pt x="45" y="545"/>
                  </a:lnTo>
                  <a:lnTo>
                    <a:pt x="45" y="433"/>
                  </a:lnTo>
                  <a:close/>
                  <a:moveTo>
                    <a:pt x="341" y="433"/>
                  </a:moveTo>
                  <a:lnTo>
                    <a:pt x="342" y="431"/>
                  </a:lnTo>
                  <a:lnTo>
                    <a:pt x="343" y="428"/>
                  </a:lnTo>
                  <a:lnTo>
                    <a:pt x="344" y="426"/>
                  </a:lnTo>
                  <a:lnTo>
                    <a:pt x="346" y="423"/>
                  </a:lnTo>
                  <a:lnTo>
                    <a:pt x="348" y="421"/>
                  </a:lnTo>
                  <a:lnTo>
                    <a:pt x="351" y="420"/>
                  </a:lnTo>
                  <a:lnTo>
                    <a:pt x="354" y="419"/>
                  </a:lnTo>
                  <a:lnTo>
                    <a:pt x="356" y="418"/>
                  </a:lnTo>
                  <a:lnTo>
                    <a:pt x="359" y="419"/>
                  </a:lnTo>
                  <a:lnTo>
                    <a:pt x="362" y="420"/>
                  </a:lnTo>
                  <a:lnTo>
                    <a:pt x="364" y="421"/>
                  </a:lnTo>
                  <a:lnTo>
                    <a:pt x="367" y="423"/>
                  </a:lnTo>
                  <a:lnTo>
                    <a:pt x="369" y="426"/>
                  </a:lnTo>
                  <a:lnTo>
                    <a:pt x="370" y="428"/>
                  </a:lnTo>
                  <a:lnTo>
                    <a:pt x="371" y="431"/>
                  </a:lnTo>
                  <a:lnTo>
                    <a:pt x="371" y="433"/>
                  </a:lnTo>
                  <a:lnTo>
                    <a:pt x="371" y="530"/>
                  </a:lnTo>
                  <a:lnTo>
                    <a:pt x="485" y="530"/>
                  </a:lnTo>
                  <a:lnTo>
                    <a:pt x="488" y="530"/>
                  </a:lnTo>
                  <a:lnTo>
                    <a:pt x="491" y="531"/>
                  </a:lnTo>
                  <a:lnTo>
                    <a:pt x="493" y="533"/>
                  </a:lnTo>
                  <a:lnTo>
                    <a:pt x="495" y="534"/>
                  </a:lnTo>
                  <a:lnTo>
                    <a:pt x="497" y="536"/>
                  </a:lnTo>
                  <a:lnTo>
                    <a:pt x="498" y="539"/>
                  </a:lnTo>
                  <a:lnTo>
                    <a:pt x="500" y="541"/>
                  </a:lnTo>
                  <a:lnTo>
                    <a:pt x="500" y="545"/>
                  </a:lnTo>
                  <a:lnTo>
                    <a:pt x="500" y="548"/>
                  </a:lnTo>
                  <a:lnTo>
                    <a:pt x="498" y="551"/>
                  </a:lnTo>
                  <a:lnTo>
                    <a:pt x="497" y="553"/>
                  </a:lnTo>
                  <a:lnTo>
                    <a:pt x="495" y="555"/>
                  </a:lnTo>
                  <a:lnTo>
                    <a:pt x="493" y="557"/>
                  </a:lnTo>
                  <a:lnTo>
                    <a:pt x="491" y="559"/>
                  </a:lnTo>
                  <a:lnTo>
                    <a:pt x="488" y="560"/>
                  </a:lnTo>
                  <a:lnTo>
                    <a:pt x="485" y="560"/>
                  </a:lnTo>
                  <a:lnTo>
                    <a:pt x="356" y="560"/>
                  </a:lnTo>
                  <a:lnTo>
                    <a:pt x="354" y="560"/>
                  </a:lnTo>
                  <a:lnTo>
                    <a:pt x="351" y="559"/>
                  </a:lnTo>
                  <a:lnTo>
                    <a:pt x="348" y="557"/>
                  </a:lnTo>
                  <a:lnTo>
                    <a:pt x="346" y="555"/>
                  </a:lnTo>
                  <a:lnTo>
                    <a:pt x="344" y="553"/>
                  </a:lnTo>
                  <a:lnTo>
                    <a:pt x="343" y="551"/>
                  </a:lnTo>
                  <a:lnTo>
                    <a:pt x="342" y="548"/>
                  </a:lnTo>
                  <a:lnTo>
                    <a:pt x="341" y="545"/>
                  </a:lnTo>
                  <a:lnTo>
                    <a:pt x="341" y="433"/>
                  </a:lnTo>
                  <a:close/>
                  <a:moveTo>
                    <a:pt x="341" y="196"/>
                  </a:moveTo>
                  <a:lnTo>
                    <a:pt x="342" y="193"/>
                  </a:lnTo>
                  <a:lnTo>
                    <a:pt x="343" y="190"/>
                  </a:lnTo>
                  <a:lnTo>
                    <a:pt x="344" y="188"/>
                  </a:lnTo>
                  <a:lnTo>
                    <a:pt x="346" y="185"/>
                  </a:lnTo>
                  <a:lnTo>
                    <a:pt x="348" y="183"/>
                  </a:lnTo>
                  <a:lnTo>
                    <a:pt x="351" y="182"/>
                  </a:lnTo>
                  <a:lnTo>
                    <a:pt x="354" y="181"/>
                  </a:lnTo>
                  <a:lnTo>
                    <a:pt x="356" y="181"/>
                  </a:lnTo>
                  <a:lnTo>
                    <a:pt x="359" y="181"/>
                  </a:lnTo>
                  <a:lnTo>
                    <a:pt x="362" y="182"/>
                  </a:lnTo>
                  <a:lnTo>
                    <a:pt x="364" y="183"/>
                  </a:lnTo>
                  <a:lnTo>
                    <a:pt x="367" y="185"/>
                  </a:lnTo>
                  <a:lnTo>
                    <a:pt x="369" y="188"/>
                  </a:lnTo>
                  <a:lnTo>
                    <a:pt x="370" y="190"/>
                  </a:lnTo>
                  <a:lnTo>
                    <a:pt x="371" y="193"/>
                  </a:lnTo>
                  <a:lnTo>
                    <a:pt x="371" y="196"/>
                  </a:lnTo>
                  <a:lnTo>
                    <a:pt x="371" y="298"/>
                  </a:lnTo>
                  <a:lnTo>
                    <a:pt x="371" y="300"/>
                  </a:lnTo>
                  <a:lnTo>
                    <a:pt x="370" y="303"/>
                  </a:lnTo>
                  <a:lnTo>
                    <a:pt x="369" y="306"/>
                  </a:lnTo>
                  <a:lnTo>
                    <a:pt x="367" y="309"/>
                  </a:lnTo>
                  <a:lnTo>
                    <a:pt x="364" y="310"/>
                  </a:lnTo>
                  <a:lnTo>
                    <a:pt x="362" y="312"/>
                  </a:lnTo>
                  <a:lnTo>
                    <a:pt x="359" y="312"/>
                  </a:lnTo>
                  <a:lnTo>
                    <a:pt x="356" y="313"/>
                  </a:lnTo>
                  <a:lnTo>
                    <a:pt x="354" y="312"/>
                  </a:lnTo>
                  <a:lnTo>
                    <a:pt x="351" y="312"/>
                  </a:lnTo>
                  <a:lnTo>
                    <a:pt x="348" y="310"/>
                  </a:lnTo>
                  <a:lnTo>
                    <a:pt x="346" y="309"/>
                  </a:lnTo>
                  <a:lnTo>
                    <a:pt x="344" y="306"/>
                  </a:lnTo>
                  <a:lnTo>
                    <a:pt x="343" y="303"/>
                  </a:lnTo>
                  <a:lnTo>
                    <a:pt x="342" y="300"/>
                  </a:lnTo>
                  <a:lnTo>
                    <a:pt x="341" y="298"/>
                  </a:lnTo>
                  <a:lnTo>
                    <a:pt x="341" y="196"/>
                  </a:lnTo>
                  <a:close/>
                  <a:moveTo>
                    <a:pt x="341" y="60"/>
                  </a:moveTo>
                  <a:lnTo>
                    <a:pt x="342" y="57"/>
                  </a:lnTo>
                  <a:lnTo>
                    <a:pt x="343" y="54"/>
                  </a:lnTo>
                  <a:lnTo>
                    <a:pt x="344" y="51"/>
                  </a:lnTo>
                  <a:lnTo>
                    <a:pt x="346" y="49"/>
                  </a:lnTo>
                  <a:lnTo>
                    <a:pt x="348" y="47"/>
                  </a:lnTo>
                  <a:lnTo>
                    <a:pt x="351" y="46"/>
                  </a:lnTo>
                  <a:lnTo>
                    <a:pt x="354" y="45"/>
                  </a:lnTo>
                  <a:lnTo>
                    <a:pt x="356" y="45"/>
                  </a:lnTo>
                  <a:lnTo>
                    <a:pt x="359" y="45"/>
                  </a:lnTo>
                  <a:lnTo>
                    <a:pt x="362" y="46"/>
                  </a:lnTo>
                  <a:lnTo>
                    <a:pt x="364" y="47"/>
                  </a:lnTo>
                  <a:lnTo>
                    <a:pt x="367" y="49"/>
                  </a:lnTo>
                  <a:lnTo>
                    <a:pt x="369" y="51"/>
                  </a:lnTo>
                  <a:lnTo>
                    <a:pt x="370" y="54"/>
                  </a:lnTo>
                  <a:lnTo>
                    <a:pt x="371" y="57"/>
                  </a:lnTo>
                  <a:lnTo>
                    <a:pt x="371" y="60"/>
                  </a:lnTo>
                  <a:lnTo>
                    <a:pt x="371" y="125"/>
                  </a:lnTo>
                  <a:lnTo>
                    <a:pt x="434" y="125"/>
                  </a:lnTo>
                  <a:lnTo>
                    <a:pt x="436" y="127"/>
                  </a:lnTo>
                  <a:lnTo>
                    <a:pt x="440" y="127"/>
                  </a:lnTo>
                  <a:lnTo>
                    <a:pt x="442" y="129"/>
                  </a:lnTo>
                  <a:lnTo>
                    <a:pt x="445" y="130"/>
                  </a:lnTo>
                  <a:lnTo>
                    <a:pt x="446" y="132"/>
                  </a:lnTo>
                  <a:lnTo>
                    <a:pt x="448" y="135"/>
                  </a:lnTo>
                  <a:lnTo>
                    <a:pt x="448" y="137"/>
                  </a:lnTo>
                  <a:lnTo>
                    <a:pt x="449" y="140"/>
                  </a:lnTo>
                  <a:lnTo>
                    <a:pt x="448" y="144"/>
                  </a:lnTo>
                  <a:lnTo>
                    <a:pt x="448" y="147"/>
                  </a:lnTo>
                  <a:lnTo>
                    <a:pt x="446" y="149"/>
                  </a:lnTo>
                  <a:lnTo>
                    <a:pt x="445" y="151"/>
                  </a:lnTo>
                  <a:lnTo>
                    <a:pt x="442" y="153"/>
                  </a:lnTo>
                  <a:lnTo>
                    <a:pt x="440" y="154"/>
                  </a:lnTo>
                  <a:lnTo>
                    <a:pt x="436" y="155"/>
                  </a:lnTo>
                  <a:lnTo>
                    <a:pt x="434" y="155"/>
                  </a:lnTo>
                  <a:lnTo>
                    <a:pt x="356" y="155"/>
                  </a:lnTo>
                  <a:lnTo>
                    <a:pt x="354" y="155"/>
                  </a:lnTo>
                  <a:lnTo>
                    <a:pt x="351" y="154"/>
                  </a:lnTo>
                  <a:lnTo>
                    <a:pt x="348" y="153"/>
                  </a:lnTo>
                  <a:lnTo>
                    <a:pt x="346" y="151"/>
                  </a:lnTo>
                  <a:lnTo>
                    <a:pt x="344" y="149"/>
                  </a:lnTo>
                  <a:lnTo>
                    <a:pt x="343" y="147"/>
                  </a:lnTo>
                  <a:lnTo>
                    <a:pt x="342" y="144"/>
                  </a:lnTo>
                  <a:lnTo>
                    <a:pt x="341" y="140"/>
                  </a:lnTo>
                  <a:lnTo>
                    <a:pt x="341" y="60"/>
                  </a:lnTo>
                  <a:close/>
                  <a:moveTo>
                    <a:pt x="434" y="45"/>
                  </a:moveTo>
                  <a:lnTo>
                    <a:pt x="536" y="45"/>
                  </a:lnTo>
                  <a:lnTo>
                    <a:pt x="539" y="45"/>
                  </a:lnTo>
                  <a:lnTo>
                    <a:pt x="541" y="46"/>
                  </a:lnTo>
                  <a:lnTo>
                    <a:pt x="545" y="47"/>
                  </a:lnTo>
                  <a:lnTo>
                    <a:pt x="547" y="49"/>
                  </a:lnTo>
                  <a:lnTo>
                    <a:pt x="548" y="51"/>
                  </a:lnTo>
                  <a:lnTo>
                    <a:pt x="550" y="54"/>
                  </a:lnTo>
                  <a:lnTo>
                    <a:pt x="550" y="57"/>
                  </a:lnTo>
                  <a:lnTo>
                    <a:pt x="551" y="60"/>
                  </a:lnTo>
                  <a:lnTo>
                    <a:pt x="550" y="63"/>
                  </a:lnTo>
                  <a:lnTo>
                    <a:pt x="550" y="65"/>
                  </a:lnTo>
                  <a:lnTo>
                    <a:pt x="548" y="69"/>
                  </a:lnTo>
                  <a:lnTo>
                    <a:pt x="547" y="71"/>
                  </a:lnTo>
                  <a:lnTo>
                    <a:pt x="545" y="72"/>
                  </a:lnTo>
                  <a:lnTo>
                    <a:pt x="541" y="74"/>
                  </a:lnTo>
                  <a:lnTo>
                    <a:pt x="539" y="75"/>
                  </a:lnTo>
                  <a:lnTo>
                    <a:pt x="536" y="75"/>
                  </a:lnTo>
                  <a:lnTo>
                    <a:pt x="434" y="75"/>
                  </a:lnTo>
                  <a:lnTo>
                    <a:pt x="431" y="75"/>
                  </a:lnTo>
                  <a:lnTo>
                    <a:pt x="428" y="74"/>
                  </a:lnTo>
                  <a:lnTo>
                    <a:pt x="426" y="72"/>
                  </a:lnTo>
                  <a:lnTo>
                    <a:pt x="423" y="71"/>
                  </a:lnTo>
                  <a:lnTo>
                    <a:pt x="421" y="69"/>
                  </a:lnTo>
                  <a:lnTo>
                    <a:pt x="420" y="65"/>
                  </a:lnTo>
                  <a:lnTo>
                    <a:pt x="419" y="63"/>
                  </a:lnTo>
                  <a:lnTo>
                    <a:pt x="419" y="60"/>
                  </a:lnTo>
                  <a:lnTo>
                    <a:pt x="419" y="57"/>
                  </a:lnTo>
                  <a:lnTo>
                    <a:pt x="420" y="54"/>
                  </a:lnTo>
                  <a:lnTo>
                    <a:pt x="421" y="51"/>
                  </a:lnTo>
                  <a:lnTo>
                    <a:pt x="423" y="49"/>
                  </a:lnTo>
                  <a:lnTo>
                    <a:pt x="426" y="47"/>
                  </a:lnTo>
                  <a:lnTo>
                    <a:pt x="428" y="46"/>
                  </a:lnTo>
                  <a:lnTo>
                    <a:pt x="431" y="45"/>
                  </a:lnTo>
                  <a:lnTo>
                    <a:pt x="434" y="45"/>
                  </a:lnTo>
                  <a:close/>
                  <a:moveTo>
                    <a:pt x="722" y="371"/>
                  </a:moveTo>
                  <a:lnTo>
                    <a:pt x="560" y="371"/>
                  </a:lnTo>
                  <a:lnTo>
                    <a:pt x="560" y="433"/>
                  </a:lnTo>
                  <a:lnTo>
                    <a:pt x="560" y="436"/>
                  </a:lnTo>
                  <a:lnTo>
                    <a:pt x="558" y="440"/>
                  </a:lnTo>
                  <a:lnTo>
                    <a:pt x="557" y="442"/>
                  </a:lnTo>
                  <a:lnTo>
                    <a:pt x="555" y="444"/>
                  </a:lnTo>
                  <a:lnTo>
                    <a:pt x="553" y="446"/>
                  </a:lnTo>
                  <a:lnTo>
                    <a:pt x="551" y="447"/>
                  </a:lnTo>
                  <a:lnTo>
                    <a:pt x="548" y="448"/>
                  </a:lnTo>
                  <a:lnTo>
                    <a:pt x="545" y="449"/>
                  </a:lnTo>
                  <a:lnTo>
                    <a:pt x="542" y="448"/>
                  </a:lnTo>
                  <a:lnTo>
                    <a:pt x="539" y="447"/>
                  </a:lnTo>
                  <a:lnTo>
                    <a:pt x="537" y="446"/>
                  </a:lnTo>
                  <a:lnTo>
                    <a:pt x="535" y="444"/>
                  </a:lnTo>
                  <a:lnTo>
                    <a:pt x="533" y="442"/>
                  </a:lnTo>
                  <a:lnTo>
                    <a:pt x="532" y="440"/>
                  </a:lnTo>
                  <a:lnTo>
                    <a:pt x="531" y="436"/>
                  </a:lnTo>
                  <a:lnTo>
                    <a:pt x="530" y="433"/>
                  </a:lnTo>
                  <a:lnTo>
                    <a:pt x="530" y="356"/>
                  </a:lnTo>
                  <a:lnTo>
                    <a:pt x="531" y="353"/>
                  </a:lnTo>
                  <a:lnTo>
                    <a:pt x="532" y="351"/>
                  </a:lnTo>
                  <a:lnTo>
                    <a:pt x="533" y="347"/>
                  </a:lnTo>
                  <a:lnTo>
                    <a:pt x="535" y="345"/>
                  </a:lnTo>
                  <a:lnTo>
                    <a:pt x="537" y="344"/>
                  </a:lnTo>
                  <a:lnTo>
                    <a:pt x="539" y="342"/>
                  </a:lnTo>
                  <a:lnTo>
                    <a:pt x="542" y="342"/>
                  </a:lnTo>
                  <a:lnTo>
                    <a:pt x="545" y="341"/>
                  </a:lnTo>
                  <a:lnTo>
                    <a:pt x="722" y="341"/>
                  </a:lnTo>
                  <a:lnTo>
                    <a:pt x="726" y="342"/>
                  </a:lnTo>
                  <a:lnTo>
                    <a:pt x="728" y="342"/>
                  </a:lnTo>
                  <a:lnTo>
                    <a:pt x="731" y="344"/>
                  </a:lnTo>
                  <a:lnTo>
                    <a:pt x="733" y="345"/>
                  </a:lnTo>
                  <a:lnTo>
                    <a:pt x="735" y="347"/>
                  </a:lnTo>
                  <a:lnTo>
                    <a:pt x="736" y="351"/>
                  </a:lnTo>
                  <a:lnTo>
                    <a:pt x="737" y="353"/>
                  </a:lnTo>
                  <a:lnTo>
                    <a:pt x="737" y="356"/>
                  </a:lnTo>
                  <a:lnTo>
                    <a:pt x="737" y="359"/>
                  </a:lnTo>
                  <a:lnTo>
                    <a:pt x="736" y="362"/>
                  </a:lnTo>
                  <a:lnTo>
                    <a:pt x="735" y="365"/>
                  </a:lnTo>
                  <a:lnTo>
                    <a:pt x="733" y="367"/>
                  </a:lnTo>
                  <a:lnTo>
                    <a:pt x="731" y="369"/>
                  </a:lnTo>
                  <a:lnTo>
                    <a:pt x="728" y="370"/>
                  </a:lnTo>
                  <a:lnTo>
                    <a:pt x="726" y="371"/>
                  </a:lnTo>
                  <a:lnTo>
                    <a:pt x="722" y="371"/>
                  </a:lnTo>
                  <a:close/>
                  <a:moveTo>
                    <a:pt x="718" y="536"/>
                  </a:moveTo>
                  <a:lnTo>
                    <a:pt x="718" y="433"/>
                  </a:lnTo>
                  <a:lnTo>
                    <a:pt x="719" y="431"/>
                  </a:lnTo>
                  <a:lnTo>
                    <a:pt x="719" y="428"/>
                  </a:lnTo>
                  <a:lnTo>
                    <a:pt x="721" y="426"/>
                  </a:lnTo>
                  <a:lnTo>
                    <a:pt x="722" y="423"/>
                  </a:lnTo>
                  <a:lnTo>
                    <a:pt x="726" y="421"/>
                  </a:lnTo>
                  <a:lnTo>
                    <a:pt x="728" y="420"/>
                  </a:lnTo>
                  <a:lnTo>
                    <a:pt x="731" y="419"/>
                  </a:lnTo>
                  <a:lnTo>
                    <a:pt x="733" y="418"/>
                  </a:lnTo>
                  <a:lnTo>
                    <a:pt x="736" y="419"/>
                  </a:lnTo>
                  <a:lnTo>
                    <a:pt x="740" y="420"/>
                  </a:lnTo>
                  <a:lnTo>
                    <a:pt x="742" y="421"/>
                  </a:lnTo>
                  <a:lnTo>
                    <a:pt x="744" y="423"/>
                  </a:lnTo>
                  <a:lnTo>
                    <a:pt x="746" y="426"/>
                  </a:lnTo>
                  <a:lnTo>
                    <a:pt x="747" y="428"/>
                  </a:lnTo>
                  <a:lnTo>
                    <a:pt x="748" y="431"/>
                  </a:lnTo>
                  <a:lnTo>
                    <a:pt x="748" y="433"/>
                  </a:lnTo>
                  <a:lnTo>
                    <a:pt x="748" y="536"/>
                  </a:lnTo>
                  <a:lnTo>
                    <a:pt x="748" y="538"/>
                  </a:lnTo>
                  <a:lnTo>
                    <a:pt x="747" y="541"/>
                  </a:lnTo>
                  <a:lnTo>
                    <a:pt x="746" y="544"/>
                  </a:lnTo>
                  <a:lnTo>
                    <a:pt x="744" y="546"/>
                  </a:lnTo>
                  <a:lnTo>
                    <a:pt x="742" y="548"/>
                  </a:lnTo>
                  <a:lnTo>
                    <a:pt x="740" y="549"/>
                  </a:lnTo>
                  <a:lnTo>
                    <a:pt x="736" y="550"/>
                  </a:lnTo>
                  <a:lnTo>
                    <a:pt x="733" y="551"/>
                  </a:lnTo>
                  <a:lnTo>
                    <a:pt x="731" y="550"/>
                  </a:lnTo>
                  <a:lnTo>
                    <a:pt x="728" y="549"/>
                  </a:lnTo>
                  <a:lnTo>
                    <a:pt x="726" y="548"/>
                  </a:lnTo>
                  <a:lnTo>
                    <a:pt x="722" y="546"/>
                  </a:lnTo>
                  <a:lnTo>
                    <a:pt x="721" y="544"/>
                  </a:lnTo>
                  <a:lnTo>
                    <a:pt x="719" y="541"/>
                  </a:lnTo>
                  <a:lnTo>
                    <a:pt x="719" y="538"/>
                  </a:lnTo>
                  <a:lnTo>
                    <a:pt x="718" y="536"/>
                  </a:lnTo>
                  <a:close/>
                  <a:moveTo>
                    <a:pt x="706" y="721"/>
                  </a:moveTo>
                  <a:lnTo>
                    <a:pt x="599" y="721"/>
                  </a:lnTo>
                  <a:lnTo>
                    <a:pt x="596" y="721"/>
                  </a:lnTo>
                  <a:lnTo>
                    <a:pt x="593" y="720"/>
                  </a:lnTo>
                  <a:lnTo>
                    <a:pt x="591" y="719"/>
                  </a:lnTo>
                  <a:lnTo>
                    <a:pt x="589" y="717"/>
                  </a:lnTo>
                  <a:lnTo>
                    <a:pt x="586" y="715"/>
                  </a:lnTo>
                  <a:lnTo>
                    <a:pt x="585" y="713"/>
                  </a:lnTo>
                  <a:lnTo>
                    <a:pt x="584" y="710"/>
                  </a:lnTo>
                  <a:lnTo>
                    <a:pt x="584" y="706"/>
                  </a:lnTo>
                  <a:lnTo>
                    <a:pt x="584" y="599"/>
                  </a:lnTo>
                  <a:lnTo>
                    <a:pt x="584" y="596"/>
                  </a:lnTo>
                  <a:lnTo>
                    <a:pt x="585" y="593"/>
                  </a:lnTo>
                  <a:lnTo>
                    <a:pt x="586" y="591"/>
                  </a:lnTo>
                  <a:lnTo>
                    <a:pt x="589" y="589"/>
                  </a:lnTo>
                  <a:lnTo>
                    <a:pt x="591" y="586"/>
                  </a:lnTo>
                  <a:lnTo>
                    <a:pt x="593" y="585"/>
                  </a:lnTo>
                  <a:lnTo>
                    <a:pt x="596" y="584"/>
                  </a:lnTo>
                  <a:lnTo>
                    <a:pt x="599" y="584"/>
                  </a:lnTo>
                  <a:lnTo>
                    <a:pt x="706" y="584"/>
                  </a:lnTo>
                  <a:lnTo>
                    <a:pt x="710" y="584"/>
                  </a:lnTo>
                  <a:lnTo>
                    <a:pt x="713" y="585"/>
                  </a:lnTo>
                  <a:lnTo>
                    <a:pt x="715" y="586"/>
                  </a:lnTo>
                  <a:lnTo>
                    <a:pt x="717" y="589"/>
                  </a:lnTo>
                  <a:lnTo>
                    <a:pt x="719" y="591"/>
                  </a:lnTo>
                  <a:lnTo>
                    <a:pt x="720" y="593"/>
                  </a:lnTo>
                  <a:lnTo>
                    <a:pt x="721" y="596"/>
                  </a:lnTo>
                  <a:lnTo>
                    <a:pt x="721" y="599"/>
                  </a:lnTo>
                  <a:lnTo>
                    <a:pt x="721" y="706"/>
                  </a:lnTo>
                  <a:lnTo>
                    <a:pt x="721" y="710"/>
                  </a:lnTo>
                  <a:lnTo>
                    <a:pt x="720" y="713"/>
                  </a:lnTo>
                  <a:lnTo>
                    <a:pt x="719" y="715"/>
                  </a:lnTo>
                  <a:lnTo>
                    <a:pt x="717" y="717"/>
                  </a:lnTo>
                  <a:lnTo>
                    <a:pt x="715" y="719"/>
                  </a:lnTo>
                  <a:lnTo>
                    <a:pt x="713" y="720"/>
                  </a:lnTo>
                  <a:lnTo>
                    <a:pt x="710" y="721"/>
                  </a:lnTo>
                  <a:lnTo>
                    <a:pt x="706" y="721"/>
                  </a:lnTo>
                  <a:close/>
                  <a:moveTo>
                    <a:pt x="530" y="688"/>
                  </a:moveTo>
                  <a:lnTo>
                    <a:pt x="531" y="685"/>
                  </a:lnTo>
                  <a:lnTo>
                    <a:pt x="532" y="683"/>
                  </a:lnTo>
                  <a:lnTo>
                    <a:pt x="533" y="680"/>
                  </a:lnTo>
                  <a:lnTo>
                    <a:pt x="535" y="678"/>
                  </a:lnTo>
                  <a:lnTo>
                    <a:pt x="537" y="675"/>
                  </a:lnTo>
                  <a:lnTo>
                    <a:pt x="539" y="674"/>
                  </a:lnTo>
                  <a:lnTo>
                    <a:pt x="542" y="673"/>
                  </a:lnTo>
                  <a:lnTo>
                    <a:pt x="545" y="673"/>
                  </a:lnTo>
                  <a:lnTo>
                    <a:pt x="548" y="673"/>
                  </a:lnTo>
                  <a:lnTo>
                    <a:pt x="551" y="674"/>
                  </a:lnTo>
                  <a:lnTo>
                    <a:pt x="553" y="675"/>
                  </a:lnTo>
                  <a:lnTo>
                    <a:pt x="555" y="678"/>
                  </a:lnTo>
                  <a:lnTo>
                    <a:pt x="557" y="680"/>
                  </a:lnTo>
                  <a:lnTo>
                    <a:pt x="558" y="683"/>
                  </a:lnTo>
                  <a:lnTo>
                    <a:pt x="560" y="685"/>
                  </a:lnTo>
                  <a:lnTo>
                    <a:pt x="560" y="688"/>
                  </a:lnTo>
                  <a:lnTo>
                    <a:pt x="560" y="772"/>
                  </a:lnTo>
                  <a:lnTo>
                    <a:pt x="705" y="772"/>
                  </a:lnTo>
                  <a:lnTo>
                    <a:pt x="709" y="773"/>
                  </a:lnTo>
                  <a:lnTo>
                    <a:pt x="712" y="774"/>
                  </a:lnTo>
                  <a:lnTo>
                    <a:pt x="714" y="775"/>
                  </a:lnTo>
                  <a:lnTo>
                    <a:pt x="716" y="777"/>
                  </a:lnTo>
                  <a:lnTo>
                    <a:pt x="718" y="779"/>
                  </a:lnTo>
                  <a:lnTo>
                    <a:pt x="719" y="782"/>
                  </a:lnTo>
                  <a:lnTo>
                    <a:pt x="720" y="785"/>
                  </a:lnTo>
                  <a:lnTo>
                    <a:pt x="720" y="787"/>
                  </a:lnTo>
                  <a:lnTo>
                    <a:pt x="720" y="790"/>
                  </a:lnTo>
                  <a:lnTo>
                    <a:pt x="719" y="793"/>
                  </a:lnTo>
                  <a:lnTo>
                    <a:pt x="718" y="795"/>
                  </a:lnTo>
                  <a:lnTo>
                    <a:pt x="716" y="798"/>
                  </a:lnTo>
                  <a:lnTo>
                    <a:pt x="714" y="800"/>
                  </a:lnTo>
                  <a:lnTo>
                    <a:pt x="712" y="801"/>
                  </a:lnTo>
                  <a:lnTo>
                    <a:pt x="709" y="802"/>
                  </a:lnTo>
                  <a:lnTo>
                    <a:pt x="705" y="803"/>
                  </a:lnTo>
                  <a:lnTo>
                    <a:pt x="545" y="802"/>
                  </a:lnTo>
                  <a:lnTo>
                    <a:pt x="542" y="802"/>
                  </a:lnTo>
                  <a:lnTo>
                    <a:pt x="539" y="801"/>
                  </a:lnTo>
                  <a:lnTo>
                    <a:pt x="537" y="800"/>
                  </a:lnTo>
                  <a:lnTo>
                    <a:pt x="535" y="798"/>
                  </a:lnTo>
                  <a:lnTo>
                    <a:pt x="533" y="795"/>
                  </a:lnTo>
                  <a:lnTo>
                    <a:pt x="532" y="793"/>
                  </a:lnTo>
                  <a:lnTo>
                    <a:pt x="531" y="790"/>
                  </a:lnTo>
                  <a:lnTo>
                    <a:pt x="530" y="787"/>
                  </a:lnTo>
                  <a:lnTo>
                    <a:pt x="530" y="688"/>
                  </a:lnTo>
                  <a:close/>
                  <a:moveTo>
                    <a:pt x="655" y="530"/>
                  </a:moveTo>
                  <a:lnTo>
                    <a:pt x="657" y="530"/>
                  </a:lnTo>
                  <a:lnTo>
                    <a:pt x="660" y="531"/>
                  </a:lnTo>
                  <a:lnTo>
                    <a:pt x="662" y="533"/>
                  </a:lnTo>
                  <a:lnTo>
                    <a:pt x="666" y="534"/>
                  </a:lnTo>
                  <a:lnTo>
                    <a:pt x="667" y="536"/>
                  </a:lnTo>
                  <a:lnTo>
                    <a:pt x="669" y="539"/>
                  </a:lnTo>
                  <a:lnTo>
                    <a:pt x="669" y="541"/>
                  </a:lnTo>
                  <a:lnTo>
                    <a:pt x="670" y="545"/>
                  </a:lnTo>
                  <a:lnTo>
                    <a:pt x="669" y="548"/>
                  </a:lnTo>
                  <a:lnTo>
                    <a:pt x="669" y="551"/>
                  </a:lnTo>
                  <a:lnTo>
                    <a:pt x="667" y="553"/>
                  </a:lnTo>
                  <a:lnTo>
                    <a:pt x="666" y="555"/>
                  </a:lnTo>
                  <a:lnTo>
                    <a:pt x="662" y="557"/>
                  </a:lnTo>
                  <a:lnTo>
                    <a:pt x="660" y="559"/>
                  </a:lnTo>
                  <a:lnTo>
                    <a:pt x="657" y="560"/>
                  </a:lnTo>
                  <a:lnTo>
                    <a:pt x="655" y="560"/>
                  </a:lnTo>
                  <a:lnTo>
                    <a:pt x="553" y="560"/>
                  </a:lnTo>
                  <a:lnTo>
                    <a:pt x="550" y="560"/>
                  </a:lnTo>
                  <a:lnTo>
                    <a:pt x="547" y="559"/>
                  </a:lnTo>
                  <a:lnTo>
                    <a:pt x="545" y="557"/>
                  </a:lnTo>
                  <a:lnTo>
                    <a:pt x="542" y="555"/>
                  </a:lnTo>
                  <a:lnTo>
                    <a:pt x="540" y="553"/>
                  </a:lnTo>
                  <a:lnTo>
                    <a:pt x="539" y="551"/>
                  </a:lnTo>
                  <a:lnTo>
                    <a:pt x="538" y="548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9" y="539"/>
                  </a:lnTo>
                  <a:lnTo>
                    <a:pt x="540" y="536"/>
                  </a:lnTo>
                  <a:lnTo>
                    <a:pt x="542" y="534"/>
                  </a:lnTo>
                  <a:lnTo>
                    <a:pt x="545" y="533"/>
                  </a:lnTo>
                  <a:lnTo>
                    <a:pt x="547" y="531"/>
                  </a:lnTo>
                  <a:lnTo>
                    <a:pt x="550" y="530"/>
                  </a:lnTo>
                  <a:lnTo>
                    <a:pt x="553" y="530"/>
                  </a:lnTo>
                  <a:lnTo>
                    <a:pt x="584" y="530"/>
                  </a:lnTo>
                  <a:lnTo>
                    <a:pt x="584" y="467"/>
                  </a:lnTo>
                  <a:lnTo>
                    <a:pt x="584" y="464"/>
                  </a:lnTo>
                  <a:lnTo>
                    <a:pt x="585" y="462"/>
                  </a:lnTo>
                  <a:lnTo>
                    <a:pt x="586" y="459"/>
                  </a:lnTo>
                  <a:lnTo>
                    <a:pt x="589" y="457"/>
                  </a:lnTo>
                  <a:lnTo>
                    <a:pt x="591" y="456"/>
                  </a:lnTo>
                  <a:lnTo>
                    <a:pt x="593" y="453"/>
                  </a:lnTo>
                  <a:lnTo>
                    <a:pt x="596" y="452"/>
                  </a:lnTo>
                  <a:lnTo>
                    <a:pt x="599" y="452"/>
                  </a:lnTo>
                  <a:lnTo>
                    <a:pt x="602" y="452"/>
                  </a:lnTo>
                  <a:lnTo>
                    <a:pt x="605" y="453"/>
                  </a:lnTo>
                  <a:lnTo>
                    <a:pt x="608" y="456"/>
                  </a:lnTo>
                  <a:lnTo>
                    <a:pt x="610" y="457"/>
                  </a:lnTo>
                  <a:lnTo>
                    <a:pt x="611" y="459"/>
                  </a:lnTo>
                  <a:lnTo>
                    <a:pt x="613" y="462"/>
                  </a:lnTo>
                  <a:lnTo>
                    <a:pt x="613" y="464"/>
                  </a:lnTo>
                  <a:lnTo>
                    <a:pt x="614" y="467"/>
                  </a:lnTo>
                  <a:lnTo>
                    <a:pt x="614" y="530"/>
                  </a:lnTo>
                  <a:lnTo>
                    <a:pt x="655" y="530"/>
                  </a:lnTo>
                  <a:close/>
                  <a:moveTo>
                    <a:pt x="536" y="584"/>
                  </a:moveTo>
                  <a:lnTo>
                    <a:pt x="539" y="584"/>
                  </a:lnTo>
                  <a:lnTo>
                    <a:pt x="541" y="585"/>
                  </a:lnTo>
                  <a:lnTo>
                    <a:pt x="545" y="586"/>
                  </a:lnTo>
                  <a:lnTo>
                    <a:pt x="547" y="589"/>
                  </a:lnTo>
                  <a:lnTo>
                    <a:pt x="548" y="591"/>
                  </a:lnTo>
                  <a:lnTo>
                    <a:pt x="550" y="593"/>
                  </a:lnTo>
                  <a:lnTo>
                    <a:pt x="550" y="596"/>
                  </a:lnTo>
                  <a:lnTo>
                    <a:pt x="551" y="599"/>
                  </a:lnTo>
                  <a:lnTo>
                    <a:pt x="550" y="601"/>
                  </a:lnTo>
                  <a:lnTo>
                    <a:pt x="550" y="605"/>
                  </a:lnTo>
                  <a:lnTo>
                    <a:pt x="548" y="607"/>
                  </a:lnTo>
                  <a:lnTo>
                    <a:pt x="547" y="609"/>
                  </a:lnTo>
                  <a:lnTo>
                    <a:pt x="545" y="611"/>
                  </a:lnTo>
                  <a:lnTo>
                    <a:pt x="541" y="612"/>
                  </a:lnTo>
                  <a:lnTo>
                    <a:pt x="539" y="613"/>
                  </a:lnTo>
                  <a:lnTo>
                    <a:pt x="536" y="614"/>
                  </a:lnTo>
                  <a:lnTo>
                    <a:pt x="479" y="614"/>
                  </a:lnTo>
                  <a:lnTo>
                    <a:pt x="479" y="705"/>
                  </a:lnTo>
                  <a:lnTo>
                    <a:pt x="479" y="709"/>
                  </a:lnTo>
                  <a:lnTo>
                    <a:pt x="478" y="712"/>
                  </a:lnTo>
                  <a:lnTo>
                    <a:pt x="477" y="714"/>
                  </a:lnTo>
                  <a:lnTo>
                    <a:pt x="475" y="716"/>
                  </a:lnTo>
                  <a:lnTo>
                    <a:pt x="473" y="718"/>
                  </a:lnTo>
                  <a:lnTo>
                    <a:pt x="470" y="719"/>
                  </a:lnTo>
                  <a:lnTo>
                    <a:pt x="467" y="720"/>
                  </a:lnTo>
                  <a:lnTo>
                    <a:pt x="464" y="720"/>
                  </a:lnTo>
                  <a:lnTo>
                    <a:pt x="461" y="720"/>
                  </a:lnTo>
                  <a:lnTo>
                    <a:pt x="459" y="719"/>
                  </a:lnTo>
                  <a:lnTo>
                    <a:pt x="456" y="718"/>
                  </a:lnTo>
                  <a:lnTo>
                    <a:pt x="453" y="716"/>
                  </a:lnTo>
                  <a:lnTo>
                    <a:pt x="451" y="714"/>
                  </a:lnTo>
                  <a:lnTo>
                    <a:pt x="450" y="712"/>
                  </a:lnTo>
                  <a:lnTo>
                    <a:pt x="449" y="709"/>
                  </a:lnTo>
                  <a:lnTo>
                    <a:pt x="449" y="705"/>
                  </a:lnTo>
                  <a:lnTo>
                    <a:pt x="449" y="599"/>
                  </a:lnTo>
                  <a:lnTo>
                    <a:pt x="449" y="596"/>
                  </a:lnTo>
                  <a:lnTo>
                    <a:pt x="450" y="593"/>
                  </a:lnTo>
                  <a:lnTo>
                    <a:pt x="451" y="591"/>
                  </a:lnTo>
                  <a:lnTo>
                    <a:pt x="453" y="589"/>
                  </a:lnTo>
                  <a:lnTo>
                    <a:pt x="456" y="586"/>
                  </a:lnTo>
                  <a:lnTo>
                    <a:pt x="459" y="585"/>
                  </a:lnTo>
                  <a:lnTo>
                    <a:pt x="461" y="584"/>
                  </a:lnTo>
                  <a:lnTo>
                    <a:pt x="464" y="584"/>
                  </a:lnTo>
                  <a:lnTo>
                    <a:pt x="536" y="584"/>
                  </a:lnTo>
                  <a:close/>
                  <a:moveTo>
                    <a:pt x="366" y="371"/>
                  </a:moveTo>
                  <a:lnTo>
                    <a:pt x="362" y="371"/>
                  </a:lnTo>
                  <a:lnTo>
                    <a:pt x="360" y="370"/>
                  </a:lnTo>
                  <a:lnTo>
                    <a:pt x="357" y="369"/>
                  </a:lnTo>
                  <a:lnTo>
                    <a:pt x="355" y="367"/>
                  </a:lnTo>
                  <a:lnTo>
                    <a:pt x="354" y="365"/>
                  </a:lnTo>
                  <a:lnTo>
                    <a:pt x="352" y="362"/>
                  </a:lnTo>
                  <a:lnTo>
                    <a:pt x="351" y="359"/>
                  </a:lnTo>
                  <a:lnTo>
                    <a:pt x="351" y="356"/>
                  </a:lnTo>
                  <a:lnTo>
                    <a:pt x="351" y="353"/>
                  </a:lnTo>
                  <a:lnTo>
                    <a:pt x="352" y="351"/>
                  </a:lnTo>
                  <a:lnTo>
                    <a:pt x="354" y="347"/>
                  </a:lnTo>
                  <a:lnTo>
                    <a:pt x="355" y="345"/>
                  </a:lnTo>
                  <a:lnTo>
                    <a:pt x="357" y="344"/>
                  </a:lnTo>
                  <a:lnTo>
                    <a:pt x="360" y="342"/>
                  </a:lnTo>
                  <a:lnTo>
                    <a:pt x="362" y="342"/>
                  </a:lnTo>
                  <a:lnTo>
                    <a:pt x="366" y="341"/>
                  </a:lnTo>
                  <a:lnTo>
                    <a:pt x="485" y="341"/>
                  </a:lnTo>
                  <a:lnTo>
                    <a:pt x="488" y="342"/>
                  </a:lnTo>
                  <a:lnTo>
                    <a:pt x="491" y="342"/>
                  </a:lnTo>
                  <a:lnTo>
                    <a:pt x="493" y="344"/>
                  </a:lnTo>
                  <a:lnTo>
                    <a:pt x="495" y="345"/>
                  </a:lnTo>
                  <a:lnTo>
                    <a:pt x="497" y="347"/>
                  </a:lnTo>
                  <a:lnTo>
                    <a:pt x="498" y="351"/>
                  </a:lnTo>
                  <a:lnTo>
                    <a:pt x="500" y="353"/>
                  </a:lnTo>
                  <a:lnTo>
                    <a:pt x="500" y="356"/>
                  </a:lnTo>
                  <a:lnTo>
                    <a:pt x="500" y="359"/>
                  </a:lnTo>
                  <a:lnTo>
                    <a:pt x="498" y="362"/>
                  </a:lnTo>
                  <a:lnTo>
                    <a:pt x="497" y="365"/>
                  </a:lnTo>
                  <a:lnTo>
                    <a:pt x="495" y="367"/>
                  </a:lnTo>
                  <a:lnTo>
                    <a:pt x="493" y="369"/>
                  </a:lnTo>
                  <a:lnTo>
                    <a:pt x="491" y="370"/>
                  </a:lnTo>
                  <a:lnTo>
                    <a:pt x="488" y="371"/>
                  </a:lnTo>
                  <a:lnTo>
                    <a:pt x="485" y="371"/>
                  </a:lnTo>
                  <a:lnTo>
                    <a:pt x="366" y="371"/>
                  </a:lnTo>
                  <a:close/>
                  <a:moveTo>
                    <a:pt x="417" y="422"/>
                  </a:moveTo>
                  <a:lnTo>
                    <a:pt x="485" y="422"/>
                  </a:lnTo>
                  <a:lnTo>
                    <a:pt x="488" y="422"/>
                  </a:lnTo>
                  <a:lnTo>
                    <a:pt x="491" y="423"/>
                  </a:lnTo>
                  <a:lnTo>
                    <a:pt x="493" y="425"/>
                  </a:lnTo>
                  <a:lnTo>
                    <a:pt x="495" y="427"/>
                  </a:lnTo>
                  <a:lnTo>
                    <a:pt x="497" y="429"/>
                  </a:lnTo>
                  <a:lnTo>
                    <a:pt x="498" y="431"/>
                  </a:lnTo>
                  <a:lnTo>
                    <a:pt x="500" y="434"/>
                  </a:lnTo>
                  <a:lnTo>
                    <a:pt x="500" y="437"/>
                  </a:lnTo>
                  <a:lnTo>
                    <a:pt x="500" y="441"/>
                  </a:lnTo>
                  <a:lnTo>
                    <a:pt x="498" y="443"/>
                  </a:lnTo>
                  <a:lnTo>
                    <a:pt x="497" y="446"/>
                  </a:lnTo>
                  <a:lnTo>
                    <a:pt x="495" y="448"/>
                  </a:lnTo>
                  <a:lnTo>
                    <a:pt x="493" y="449"/>
                  </a:lnTo>
                  <a:lnTo>
                    <a:pt x="491" y="451"/>
                  </a:lnTo>
                  <a:lnTo>
                    <a:pt x="488" y="451"/>
                  </a:lnTo>
                  <a:lnTo>
                    <a:pt x="485" y="452"/>
                  </a:lnTo>
                  <a:lnTo>
                    <a:pt x="417" y="452"/>
                  </a:lnTo>
                  <a:lnTo>
                    <a:pt x="414" y="451"/>
                  </a:lnTo>
                  <a:lnTo>
                    <a:pt x="411" y="451"/>
                  </a:lnTo>
                  <a:lnTo>
                    <a:pt x="408" y="449"/>
                  </a:lnTo>
                  <a:lnTo>
                    <a:pt x="406" y="448"/>
                  </a:lnTo>
                  <a:lnTo>
                    <a:pt x="404" y="446"/>
                  </a:lnTo>
                  <a:lnTo>
                    <a:pt x="403" y="443"/>
                  </a:lnTo>
                  <a:lnTo>
                    <a:pt x="402" y="441"/>
                  </a:lnTo>
                  <a:lnTo>
                    <a:pt x="402" y="437"/>
                  </a:lnTo>
                  <a:lnTo>
                    <a:pt x="402" y="434"/>
                  </a:lnTo>
                  <a:lnTo>
                    <a:pt x="403" y="431"/>
                  </a:lnTo>
                  <a:lnTo>
                    <a:pt x="404" y="429"/>
                  </a:lnTo>
                  <a:lnTo>
                    <a:pt x="406" y="427"/>
                  </a:lnTo>
                  <a:lnTo>
                    <a:pt x="408" y="425"/>
                  </a:lnTo>
                  <a:lnTo>
                    <a:pt x="411" y="423"/>
                  </a:lnTo>
                  <a:lnTo>
                    <a:pt x="414" y="422"/>
                  </a:lnTo>
                  <a:lnTo>
                    <a:pt x="417" y="422"/>
                  </a:lnTo>
                  <a:close/>
                  <a:moveTo>
                    <a:pt x="560" y="128"/>
                  </a:moveTo>
                  <a:lnTo>
                    <a:pt x="560" y="276"/>
                  </a:lnTo>
                  <a:lnTo>
                    <a:pt x="560" y="279"/>
                  </a:lnTo>
                  <a:lnTo>
                    <a:pt x="558" y="281"/>
                  </a:lnTo>
                  <a:lnTo>
                    <a:pt x="557" y="284"/>
                  </a:lnTo>
                  <a:lnTo>
                    <a:pt x="555" y="286"/>
                  </a:lnTo>
                  <a:lnTo>
                    <a:pt x="553" y="287"/>
                  </a:lnTo>
                  <a:lnTo>
                    <a:pt x="551" y="289"/>
                  </a:lnTo>
                  <a:lnTo>
                    <a:pt x="548" y="291"/>
                  </a:lnTo>
                  <a:lnTo>
                    <a:pt x="545" y="291"/>
                  </a:lnTo>
                  <a:lnTo>
                    <a:pt x="467" y="291"/>
                  </a:lnTo>
                  <a:lnTo>
                    <a:pt x="464" y="291"/>
                  </a:lnTo>
                  <a:lnTo>
                    <a:pt x="462" y="289"/>
                  </a:lnTo>
                  <a:lnTo>
                    <a:pt x="459" y="287"/>
                  </a:lnTo>
                  <a:lnTo>
                    <a:pt x="457" y="286"/>
                  </a:lnTo>
                  <a:lnTo>
                    <a:pt x="456" y="284"/>
                  </a:lnTo>
                  <a:lnTo>
                    <a:pt x="453" y="281"/>
                  </a:lnTo>
                  <a:lnTo>
                    <a:pt x="453" y="279"/>
                  </a:lnTo>
                  <a:lnTo>
                    <a:pt x="452" y="276"/>
                  </a:lnTo>
                  <a:lnTo>
                    <a:pt x="452" y="196"/>
                  </a:lnTo>
                  <a:lnTo>
                    <a:pt x="453" y="193"/>
                  </a:lnTo>
                  <a:lnTo>
                    <a:pt x="453" y="190"/>
                  </a:lnTo>
                  <a:lnTo>
                    <a:pt x="456" y="188"/>
                  </a:lnTo>
                  <a:lnTo>
                    <a:pt x="457" y="185"/>
                  </a:lnTo>
                  <a:lnTo>
                    <a:pt x="459" y="183"/>
                  </a:lnTo>
                  <a:lnTo>
                    <a:pt x="462" y="182"/>
                  </a:lnTo>
                  <a:lnTo>
                    <a:pt x="464" y="181"/>
                  </a:lnTo>
                  <a:lnTo>
                    <a:pt x="467" y="181"/>
                  </a:lnTo>
                  <a:lnTo>
                    <a:pt x="471" y="181"/>
                  </a:lnTo>
                  <a:lnTo>
                    <a:pt x="474" y="182"/>
                  </a:lnTo>
                  <a:lnTo>
                    <a:pt x="476" y="183"/>
                  </a:lnTo>
                  <a:lnTo>
                    <a:pt x="478" y="185"/>
                  </a:lnTo>
                  <a:lnTo>
                    <a:pt x="480" y="188"/>
                  </a:lnTo>
                  <a:lnTo>
                    <a:pt x="481" y="190"/>
                  </a:lnTo>
                  <a:lnTo>
                    <a:pt x="482" y="193"/>
                  </a:lnTo>
                  <a:lnTo>
                    <a:pt x="482" y="196"/>
                  </a:lnTo>
                  <a:lnTo>
                    <a:pt x="482" y="261"/>
                  </a:lnTo>
                  <a:lnTo>
                    <a:pt x="530" y="261"/>
                  </a:lnTo>
                  <a:lnTo>
                    <a:pt x="530" y="128"/>
                  </a:lnTo>
                  <a:lnTo>
                    <a:pt x="531" y="124"/>
                  </a:lnTo>
                  <a:lnTo>
                    <a:pt x="532" y="122"/>
                  </a:lnTo>
                  <a:lnTo>
                    <a:pt x="533" y="119"/>
                  </a:lnTo>
                  <a:lnTo>
                    <a:pt x="535" y="117"/>
                  </a:lnTo>
                  <a:lnTo>
                    <a:pt x="537" y="116"/>
                  </a:lnTo>
                  <a:lnTo>
                    <a:pt x="539" y="114"/>
                  </a:lnTo>
                  <a:lnTo>
                    <a:pt x="542" y="113"/>
                  </a:lnTo>
                  <a:lnTo>
                    <a:pt x="545" y="113"/>
                  </a:lnTo>
                  <a:lnTo>
                    <a:pt x="548" y="113"/>
                  </a:lnTo>
                  <a:lnTo>
                    <a:pt x="551" y="114"/>
                  </a:lnTo>
                  <a:lnTo>
                    <a:pt x="553" y="116"/>
                  </a:lnTo>
                  <a:lnTo>
                    <a:pt x="555" y="117"/>
                  </a:lnTo>
                  <a:lnTo>
                    <a:pt x="557" y="119"/>
                  </a:lnTo>
                  <a:lnTo>
                    <a:pt x="558" y="122"/>
                  </a:lnTo>
                  <a:lnTo>
                    <a:pt x="560" y="124"/>
                  </a:lnTo>
                  <a:lnTo>
                    <a:pt x="560" y="128"/>
                  </a:lnTo>
                  <a:close/>
                  <a:moveTo>
                    <a:pt x="88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887"/>
                  </a:lnTo>
                  <a:lnTo>
                    <a:pt x="0" y="890"/>
                  </a:lnTo>
                  <a:lnTo>
                    <a:pt x="1" y="892"/>
                  </a:lnTo>
                  <a:lnTo>
                    <a:pt x="2" y="895"/>
                  </a:lnTo>
                  <a:lnTo>
                    <a:pt x="4" y="897"/>
                  </a:lnTo>
                  <a:lnTo>
                    <a:pt x="6" y="898"/>
                  </a:lnTo>
                  <a:lnTo>
                    <a:pt x="9" y="901"/>
                  </a:lnTo>
                  <a:lnTo>
                    <a:pt x="12" y="902"/>
                  </a:lnTo>
                  <a:lnTo>
                    <a:pt x="15" y="902"/>
                  </a:lnTo>
                  <a:lnTo>
                    <a:pt x="886" y="902"/>
                  </a:lnTo>
                  <a:lnTo>
                    <a:pt x="890" y="902"/>
                  </a:lnTo>
                  <a:lnTo>
                    <a:pt x="892" y="901"/>
                  </a:lnTo>
                  <a:lnTo>
                    <a:pt x="895" y="898"/>
                  </a:lnTo>
                  <a:lnTo>
                    <a:pt x="897" y="897"/>
                  </a:lnTo>
                  <a:lnTo>
                    <a:pt x="899" y="895"/>
                  </a:lnTo>
                  <a:lnTo>
                    <a:pt x="900" y="892"/>
                  </a:lnTo>
                  <a:lnTo>
                    <a:pt x="901" y="890"/>
                  </a:lnTo>
                  <a:lnTo>
                    <a:pt x="901" y="887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2" y="1"/>
                  </a:lnTo>
                  <a:lnTo>
                    <a:pt x="890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Freeform 10">
            <a:extLst>
              <a:ext uri="{FF2B5EF4-FFF2-40B4-BE49-F238E27FC236}">
                <a16:creationId xmlns:a16="http://schemas.microsoft.com/office/drawing/2014/main" id="{187350AB-0B8F-43C6-8B82-1F6E0DF44BF3}"/>
              </a:ext>
            </a:extLst>
          </p:cNvPr>
          <p:cNvSpPr>
            <a:spLocks/>
          </p:cNvSpPr>
          <p:nvPr/>
        </p:nvSpPr>
        <p:spPr bwMode="auto">
          <a:xfrm>
            <a:off x="2256148" y="1714442"/>
            <a:ext cx="952204" cy="982203"/>
          </a:xfrm>
          <a:custGeom>
            <a:avLst/>
            <a:gdLst>
              <a:gd name="T0" fmla="*/ 366 w 510"/>
              <a:gd name="T1" fmla="*/ 62 h 510"/>
              <a:gd name="T2" fmla="*/ 448 w 510"/>
              <a:gd name="T3" fmla="*/ 367 h 510"/>
              <a:gd name="T4" fmla="*/ 143 w 510"/>
              <a:gd name="T5" fmla="*/ 448 h 510"/>
              <a:gd name="T6" fmla="*/ 61 w 510"/>
              <a:gd name="T7" fmla="*/ 143 h 510"/>
              <a:gd name="T8" fmla="*/ 366 w 510"/>
              <a:gd name="T9" fmla="*/ 6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10">
                <a:moveTo>
                  <a:pt x="366" y="62"/>
                </a:moveTo>
                <a:cubicBezTo>
                  <a:pt x="473" y="123"/>
                  <a:pt x="510" y="260"/>
                  <a:pt x="448" y="367"/>
                </a:cubicBezTo>
                <a:cubicBezTo>
                  <a:pt x="387" y="473"/>
                  <a:pt x="250" y="510"/>
                  <a:pt x="143" y="448"/>
                </a:cubicBezTo>
                <a:cubicBezTo>
                  <a:pt x="36" y="387"/>
                  <a:pt x="0" y="250"/>
                  <a:pt x="61" y="143"/>
                </a:cubicBezTo>
                <a:cubicBezTo>
                  <a:pt x="123" y="37"/>
                  <a:pt x="260" y="0"/>
                  <a:pt x="366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2707">
            <a:extLst>
              <a:ext uri="{FF2B5EF4-FFF2-40B4-BE49-F238E27FC236}">
                <a16:creationId xmlns:a16="http://schemas.microsoft.com/office/drawing/2014/main" id="{942CA40F-711D-4EB5-AEB4-A4D1E567D512}"/>
              </a:ext>
            </a:extLst>
          </p:cNvPr>
          <p:cNvSpPr>
            <a:spLocks noEditPoints="1"/>
          </p:cNvSpPr>
          <p:nvPr/>
        </p:nvSpPr>
        <p:spPr bwMode="auto">
          <a:xfrm>
            <a:off x="2400002" y="1993878"/>
            <a:ext cx="644429" cy="558420"/>
          </a:xfrm>
          <a:custGeom>
            <a:avLst/>
            <a:gdLst>
              <a:gd name="T0" fmla="*/ 504 w 648"/>
              <a:gd name="T1" fmla="*/ 264 h 720"/>
              <a:gd name="T2" fmla="*/ 482 w 648"/>
              <a:gd name="T3" fmla="*/ 223 h 720"/>
              <a:gd name="T4" fmla="*/ 438 w 648"/>
              <a:gd name="T5" fmla="*/ 219 h 720"/>
              <a:gd name="T6" fmla="*/ 409 w 648"/>
              <a:gd name="T7" fmla="*/ 254 h 720"/>
              <a:gd name="T8" fmla="*/ 396 w 648"/>
              <a:gd name="T9" fmla="*/ 275 h 720"/>
              <a:gd name="T10" fmla="*/ 384 w 648"/>
              <a:gd name="T11" fmla="*/ 256 h 720"/>
              <a:gd name="T12" fmla="*/ 396 w 648"/>
              <a:gd name="T13" fmla="*/ 223 h 720"/>
              <a:gd name="T14" fmla="*/ 421 w 648"/>
              <a:gd name="T15" fmla="*/ 200 h 720"/>
              <a:gd name="T16" fmla="*/ 456 w 648"/>
              <a:gd name="T17" fmla="*/ 192 h 720"/>
              <a:gd name="T18" fmla="*/ 491 w 648"/>
              <a:gd name="T19" fmla="*/ 200 h 720"/>
              <a:gd name="T20" fmla="*/ 516 w 648"/>
              <a:gd name="T21" fmla="*/ 223 h 720"/>
              <a:gd name="T22" fmla="*/ 527 w 648"/>
              <a:gd name="T23" fmla="*/ 256 h 720"/>
              <a:gd name="T24" fmla="*/ 516 w 648"/>
              <a:gd name="T25" fmla="*/ 275 h 720"/>
              <a:gd name="T26" fmla="*/ 272 w 648"/>
              <a:gd name="T27" fmla="*/ 541 h 720"/>
              <a:gd name="T28" fmla="*/ 222 w 648"/>
              <a:gd name="T29" fmla="*/ 504 h 720"/>
              <a:gd name="T30" fmla="*/ 195 w 648"/>
              <a:gd name="T31" fmla="*/ 447 h 720"/>
              <a:gd name="T32" fmla="*/ 199 w 648"/>
              <a:gd name="T33" fmla="*/ 408 h 720"/>
              <a:gd name="T34" fmla="*/ 216 w 648"/>
              <a:gd name="T35" fmla="*/ 419 h 720"/>
              <a:gd name="T36" fmla="*/ 228 w 648"/>
              <a:gd name="T37" fmla="*/ 471 h 720"/>
              <a:gd name="T38" fmla="*/ 264 w 648"/>
              <a:gd name="T39" fmla="*/ 510 h 720"/>
              <a:gd name="T40" fmla="*/ 313 w 648"/>
              <a:gd name="T41" fmla="*/ 527 h 720"/>
              <a:gd name="T42" fmla="*/ 366 w 648"/>
              <a:gd name="T43" fmla="*/ 519 h 720"/>
              <a:gd name="T44" fmla="*/ 407 w 648"/>
              <a:gd name="T45" fmla="*/ 488 h 720"/>
              <a:gd name="T46" fmla="*/ 430 w 648"/>
              <a:gd name="T47" fmla="*/ 442 h 720"/>
              <a:gd name="T48" fmla="*/ 440 w 648"/>
              <a:gd name="T49" fmla="*/ 408 h 720"/>
              <a:gd name="T50" fmla="*/ 456 w 648"/>
              <a:gd name="T51" fmla="*/ 419 h 720"/>
              <a:gd name="T52" fmla="*/ 440 w 648"/>
              <a:gd name="T53" fmla="*/ 482 h 720"/>
              <a:gd name="T54" fmla="*/ 398 w 648"/>
              <a:gd name="T55" fmla="*/ 529 h 720"/>
              <a:gd name="T56" fmla="*/ 337 w 648"/>
              <a:gd name="T57" fmla="*/ 551 h 720"/>
              <a:gd name="T58" fmla="*/ 136 w 648"/>
              <a:gd name="T59" fmla="*/ 275 h 720"/>
              <a:gd name="T60" fmla="*/ 120 w 648"/>
              <a:gd name="T61" fmla="*/ 264 h 720"/>
              <a:gd name="T62" fmla="*/ 129 w 648"/>
              <a:gd name="T63" fmla="*/ 229 h 720"/>
              <a:gd name="T64" fmla="*/ 151 w 648"/>
              <a:gd name="T65" fmla="*/ 204 h 720"/>
              <a:gd name="T66" fmla="*/ 185 w 648"/>
              <a:gd name="T67" fmla="*/ 192 h 720"/>
              <a:gd name="T68" fmla="*/ 220 w 648"/>
              <a:gd name="T69" fmla="*/ 197 h 720"/>
              <a:gd name="T70" fmla="*/ 248 w 648"/>
              <a:gd name="T71" fmla="*/ 218 h 720"/>
              <a:gd name="T72" fmla="*/ 262 w 648"/>
              <a:gd name="T73" fmla="*/ 249 h 720"/>
              <a:gd name="T74" fmla="*/ 257 w 648"/>
              <a:gd name="T75" fmla="*/ 275 h 720"/>
              <a:gd name="T76" fmla="*/ 240 w 648"/>
              <a:gd name="T77" fmla="*/ 264 h 720"/>
              <a:gd name="T78" fmla="*/ 218 w 648"/>
              <a:gd name="T79" fmla="*/ 223 h 720"/>
              <a:gd name="T80" fmla="*/ 174 w 648"/>
              <a:gd name="T81" fmla="*/ 219 h 720"/>
              <a:gd name="T82" fmla="*/ 145 w 648"/>
              <a:gd name="T83" fmla="*/ 254 h 720"/>
              <a:gd name="T84" fmla="*/ 631 w 648"/>
              <a:gd name="T85" fmla="*/ 1 h 720"/>
              <a:gd name="T86" fmla="*/ 588 w 648"/>
              <a:gd name="T87" fmla="*/ 24 h 720"/>
              <a:gd name="T88" fmla="*/ 499 w 648"/>
              <a:gd name="T89" fmla="*/ 45 h 720"/>
              <a:gd name="T90" fmla="*/ 378 w 648"/>
              <a:gd name="T91" fmla="*/ 56 h 720"/>
              <a:gd name="T92" fmla="*/ 194 w 648"/>
              <a:gd name="T93" fmla="*/ 51 h 720"/>
              <a:gd name="T94" fmla="*/ 90 w 648"/>
              <a:gd name="T95" fmla="*/ 34 h 720"/>
              <a:gd name="T96" fmla="*/ 27 w 648"/>
              <a:gd name="T97" fmla="*/ 9 h 720"/>
              <a:gd name="T98" fmla="*/ 7 w 648"/>
              <a:gd name="T99" fmla="*/ 1 h 720"/>
              <a:gd name="T100" fmla="*/ 0 w 648"/>
              <a:gd name="T101" fmla="*/ 359 h 720"/>
              <a:gd name="T102" fmla="*/ 17 w 648"/>
              <a:gd name="T103" fmla="*/ 451 h 720"/>
              <a:gd name="T104" fmla="*/ 62 w 648"/>
              <a:gd name="T105" fmla="*/ 533 h 720"/>
              <a:gd name="T106" fmla="*/ 124 w 648"/>
              <a:gd name="T107" fmla="*/ 603 h 720"/>
              <a:gd name="T108" fmla="*/ 193 w 648"/>
              <a:gd name="T109" fmla="*/ 659 h 720"/>
              <a:gd name="T110" fmla="*/ 301 w 648"/>
              <a:gd name="T111" fmla="*/ 716 h 720"/>
              <a:gd name="T112" fmla="*/ 338 w 648"/>
              <a:gd name="T113" fmla="*/ 718 h 720"/>
              <a:gd name="T114" fmla="*/ 429 w 648"/>
              <a:gd name="T115" fmla="*/ 677 h 720"/>
              <a:gd name="T116" fmla="*/ 511 w 648"/>
              <a:gd name="T117" fmla="*/ 615 h 720"/>
              <a:gd name="T118" fmla="*/ 575 w 648"/>
              <a:gd name="T119" fmla="*/ 548 h 720"/>
              <a:gd name="T120" fmla="*/ 624 w 648"/>
              <a:gd name="T121" fmla="*/ 468 h 720"/>
              <a:gd name="T122" fmla="*/ 647 w 648"/>
              <a:gd name="T123" fmla="*/ 379 h 720"/>
              <a:gd name="T124" fmla="*/ 644 w 648"/>
              <a:gd name="T125" fmla="*/ 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8" h="720">
                <a:moveTo>
                  <a:pt x="516" y="275"/>
                </a:moveTo>
                <a:lnTo>
                  <a:pt x="511" y="275"/>
                </a:lnTo>
                <a:lnTo>
                  <a:pt x="508" y="272"/>
                </a:lnTo>
                <a:lnTo>
                  <a:pt x="505" y="268"/>
                </a:lnTo>
                <a:lnTo>
                  <a:pt x="504" y="264"/>
                </a:lnTo>
                <a:lnTo>
                  <a:pt x="503" y="254"/>
                </a:lnTo>
                <a:lnTo>
                  <a:pt x="501" y="245"/>
                </a:lnTo>
                <a:lnTo>
                  <a:pt x="496" y="236"/>
                </a:lnTo>
                <a:lnTo>
                  <a:pt x="490" y="229"/>
                </a:lnTo>
                <a:lnTo>
                  <a:pt x="482" y="223"/>
                </a:lnTo>
                <a:lnTo>
                  <a:pt x="474" y="219"/>
                </a:lnTo>
                <a:lnTo>
                  <a:pt x="465" y="216"/>
                </a:lnTo>
                <a:lnTo>
                  <a:pt x="456" y="215"/>
                </a:lnTo>
                <a:lnTo>
                  <a:pt x="446" y="216"/>
                </a:lnTo>
                <a:lnTo>
                  <a:pt x="438" y="219"/>
                </a:lnTo>
                <a:lnTo>
                  <a:pt x="430" y="223"/>
                </a:lnTo>
                <a:lnTo>
                  <a:pt x="423" y="229"/>
                </a:lnTo>
                <a:lnTo>
                  <a:pt x="416" y="236"/>
                </a:lnTo>
                <a:lnTo>
                  <a:pt x="411" y="245"/>
                </a:lnTo>
                <a:lnTo>
                  <a:pt x="409" y="254"/>
                </a:lnTo>
                <a:lnTo>
                  <a:pt x="408" y="264"/>
                </a:lnTo>
                <a:lnTo>
                  <a:pt x="407" y="268"/>
                </a:lnTo>
                <a:lnTo>
                  <a:pt x="404" y="272"/>
                </a:lnTo>
                <a:lnTo>
                  <a:pt x="400" y="275"/>
                </a:lnTo>
                <a:lnTo>
                  <a:pt x="396" y="275"/>
                </a:lnTo>
                <a:lnTo>
                  <a:pt x="391" y="275"/>
                </a:lnTo>
                <a:lnTo>
                  <a:pt x="388" y="272"/>
                </a:lnTo>
                <a:lnTo>
                  <a:pt x="385" y="268"/>
                </a:lnTo>
                <a:lnTo>
                  <a:pt x="384" y="264"/>
                </a:lnTo>
                <a:lnTo>
                  <a:pt x="384" y="256"/>
                </a:lnTo>
                <a:lnTo>
                  <a:pt x="385" y="249"/>
                </a:lnTo>
                <a:lnTo>
                  <a:pt x="387" y="243"/>
                </a:lnTo>
                <a:lnTo>
                  <a:pt x="390" y="235"/>
                </a:lnTo>
                <a:lnTo>
                  <a:pt x="393" y="229"/>
                </a:lnTo>
                <a:lnTo>
                  <a:pt x="396" y="223"/>
                </a:lnTo>
                <a:lnTo>
                  <a:pt x="400" y="218"/>
                </a:lnTo>
                <a:lnTo>
                  <a:pt x="405" y="213"/>
                </a:lnTo>
                <a:lnTo>
                  <a:pt x="410" y="208"/>
                </a:lnTo>
                <a:lnTo>
                  <a:pt x="415" y="204"/>
                </a:lnTo>
                <a:lnTo>
                  <a:pt x="421" y="200"/>
                </a:lnTo>
                <a:lnTo>
                  <a:pt x="428" y="197"/>
                </a:lnTo>
                <a:lnTo>
                  <a:pt x="435" y="195"/>
                </a:lnTo>
                <a:lnTo>
                  <a:pt x="442" y="193"/>
                </a:lnTo>
                <a:lnTo>
                  <a:pt x="449" y="192"/>
                </a:lnTo>
                <a:lnTo>
                  <a:pt x="456" y="192"/>
                </a:lnTo>
                <a:lnTo>
                  <a:pt x="463" y="192"/>
                </a:lnTo>
                <a:lnTo>
                  <a:pt x="470" y="193"/>
                </a:lnTo>
                <a:lnTo>
                  <a:pt x="477" y="195"/>
                </a:lnTo>
                <a:lnTo>
                  <a:pt x="484" y="197"/>
                </a:lnTo>
                <a:lnTo>
                  <a:pt x="491" y="200"/>
                </a:lnTo>
                <a:lnTo>
                  <a:pt x="497" y="204"/>
                </a:lnTo>
                <a:lnTo>
                  <a:pt x="502" y="208"/>
                </a:lnTo>
                <a:lnTo>
                  <a:pt x="507" y="213"/>
                </a:lnTo>
                <a:lnTo>
                  <a:pt x="512" y="218"/>
                </a:lnTo>
                <a:lnTo>
                  <a:pt x="516" y="223"/>
                </a:lnTo>
                <a:lnTo>
                  <a:pt x="519" y="229"/>
                </a:lnTo>
                <a:lnTo>
                  <a:pt x="522" y="235"/>
                </a:lnTo>
                <a:lnTo>
                  <a:pt x="525" y="243"/>
                </a:lnTo>
                <a:lnTo>
                  <a:pt x="526" y="249"/>
                </a:lnTo>
                <a:lnTo>
                  <a:pt x="527" y="256"/>
                </a:lnTo>
                <a:lnTo>
                  <a:pt x="528" y="264"/>
                </a:lnTo>
                <a:lnTo>
                  <a:pt x="527" y="268"/>
                </a:lnTo>
                <a:lnTo>
                  <a:pt x="524" y="272"/>
                </a:lnTo>
                <a:lnTo>
                  <a:pt x="521" y="275"/>
                </a:lnTo>
                <a:lnTo>
                  <a:pt x="516" y="275"/>
                </a:lnTo>
                <a:close/>
                <a:moveTo>
                  <a:pt x="324" y="551"/>
                </a:moveTo>
                <a:lnTo>
                  <a:pt x="311" y="551"/>
                </a:lnTo>
                <a:lnTo>
                  <a:pt x="298" y="549"/>
                </a:lnTo>
                <a:lnTo>
                  <a:pt x="284" y="545"/>
                </a:lnTo>
                <a:lnTo>
                  <a:pt x="272" y="541"/>
                </a:lnTo>
                <a:lnTo>
                  <a:pt x="261" y="536"/>
                </a:lnTo>
                <a:lnTo>
                  <a:pt x="250" y="529"/>
                </a:lnTo>
                <a:lnTo>
                  <a:pt x="240" y="522"/>
                </a:lnTo>
                <a:lnTo>
                  <a:pt x="230" y="513"/>
                </a:lnTo>
                <a:lnTo>
                  <a:pt x="222" y="504"/>
                </a:lnTo>
                <a:lnTo>
                  <a:pt x="214" y="494"/>
                </a:lnTo>
                <a:lnTo>
                  <a:pt x="208" y="482"/>
                </a:lnTo>
                <a:lnTo>
                  <a:pt x="202" y="471"/>
                </a:lnTo>
                <a:lnTo>
                  <a:pt x="198" y="459"/>
                </a:lnTo>
                <a:lnTo>
                  <a:pt x="195" y="447"/>
                </a:lnTo>
                <a:lnTo>
                  <a:pt x="193" y="434"/>
                </a:lnTo>
                <a:lnTo>
                  <a:pt x="192" y="419"/>
                </a:lnTo>
                <a:lnTo>
                  <a:pt x="193" y="415"/>
                </a:lnTo>
                <a:lnTo>
                  <a:pt x="195" y="411"/>
                </a:lnTo>
                <a:lnTo>
                  <a:pt x="199" y="408"/>
                </a:lnTo>
                <a:lnTo>
                  <a:pt x="204" y="407"/>
                </a:lnTo>
                <a:lnTo>
                  <a:pt x="208" y="408"/>
                </a:lnTo>
                <a:lnTo>
                  <a:pt x="212" y="411"/>
                </a:lnTo>
                <a:lnTo>
                  <a:pt x="215" y="415"/>
                </a:lnTo>
                <a:lnTo>
                  <a:pt x="216" y="419"/>
                </a:lnTo>
                <a:lnTo>
                  <a:pt x="216" y="431"/>
                </a:lnTo>
                <a:lnTo>
                  <a:pt x="218" y="442"/>
                </a:lnTo>
                <a:lnTo>
                  <a:pt x="220" y="452"/>
                </a:lnTo>
                <a:lnTo>
                  <a:pt x="224" y="462"/>
                </a:lnTo>
                <a:lnTo>
                  <a:pt x="228" y="471"/>
                </a:lnTo>
                <a:lnTo>
                  <a:pt x="235" y="480"/>
                </a:lnTo>
                <a:lnTo>
                  <a:pt x="241" y="488"/>
                </a:lnTo>
                <a:lnTo>
                  <a:pt x="248" y="497"/>
                </a:lnTo>
                <a:lnTo>
                  <a:pt x="255" y="503"/>
                </a:lnTo>
                <a:lnTo>
                  <a:pt x="264" y="510"/>
                </a:lnTo>
                <a:lnTo>
                  <a:pt x="272" y="515"/>
                </a:lnTo>
                <a:lnTo>
                  <a:pt x="282" y="519"/>
                </a:lnTo>
                <a:lnTo>
                  <a:pt x="291" y="523"/>
                </a:lnTo>
                <a:lnTo>
                  <a:pt x="303" y="525"/>
                </a:lnTo>
                <a:lnTo>
                  <a:pt x="313" y="527"/>
                </a:lnTo>
                <a:lnTo>
                  <a:pt x="324" y="528"/>
                </a:lnTo>
                <a:lnTo>
                  <a:pt x="335" y="527"/>
                </a:lnTo>
                <a:lnTo>
                  <a:pt x="345" y="525"/>
                </a:lnTo>
                <a:lnTo>
                  <a:pt x="356" y="523"/>
                </a:lnTo>
                <a:lnTo>
                  <a:pt x="366" y="519"/>
                </a:lnTo>
                <a:lnTo>
                  <a:pt x="376" y="515"/>
                </a:lnTo>
                <a:lnTo>
                  <a:pt x="384" y="510"/>
                </a:lnTo>
                <a:lnTo>
                  <a:pt x="393" y="503"/>
                </a:lnTo>
                <a:lnTo>
                  <a:pt x="400" y="497"/>
                </a:lnTo>
                <a:lnTo>
                  <a:pt x="407" y="488"/>
                </a:lnTo>
                <a:lnTo>
                  <a:pt x="413" y="480"/>
                </a:lnTo>
                <a:lnTo>
                  <a:pt x="418" y="471"/>
                </a:lnTo>
                <a:lnTo>
                  <a:pt x="424" y="462"/>
                </a:lnTo>
                <a:lnTo>
                  <a:pt x="428" y="452"/>
                </a:lnTo>
                <a:lnTo>
                  <a:pt x="430" y="442"/>
                </a:lnTo>
                <a:lnTo>
                  <a:pt x="432" y="431"/>
                </a:lnTo>
                <a:lnTo>
                  <a:pt x="432" y="419"/>
                </a:lnTo>
                <a:lnTo>
                  <a:pt x="433" y="415"/>
                </a:lnTo>
                <a:lnTo>
                  <a:pt x="436" y="411"/>
                </a:lnTo>
                <a:lnTo>
                  <a:pt x="440" y="408"/>
                </a:lnTo>
                <a:lnTo>
                  <a:pt x="444" y="407"/>
                </a:lnTo>
                <a:lnTo>
                  <a:pt x="449" y="408"/>
                </a:lnTo>
                <a:lnTo>
                  <a:pt x="452" y="411"/>
                </a:lnTo>
                <a:lnTo>
                  <a:pt x="455" y="415"/>
                </a:lnTo>
                <a:lnTo>
                  <a:pt x="456" y="419"/>
                </a:lnTo>
                <a:lnTo>
                  <a:pt x="455" y="434"/>
                </a:lnTo>
                <a:lnTo>
                  <a:pt x="453" y="447"/>
                </a:lnTo>
                <a:lnTo>
                  <a:pt x="450" y="459"/>
                </a:lnTo>
                <a:lnTo>
                  <a:pt x="446" y="471"/>
                </a:lnTo>
                <a:lnTo>
                  <a:pt x="440" y="482"/>
                </a:lnTo>
                <a:lnTo>
                  <a:pt x="434" y="494"/>
                </a:lnTo>
                <a:lnTo>
                  <a:pt x="426" y="504"/>
                </a:lnTo>
                <a:lnTo>
                  <a:pt x="417" y="513"/>
                </a:lnTo>
                <a:lnTo>
                  <a:pt x="408" y="522"/>
                </a:lnTo>
                <a:lnTo>
                  <a:pt x="398" y="529"/>
                </a:lnTo>
                <a:lnTo>
                  <a:pt x="387" y="536"/>
                </a:lnTo>
                <a:lnTo>
                  <a:pt x="375" y="541"/>
                </a:lnTo>
                <a:lnTo>
                  <a:pt x="364" y="545"/>
                </a:lnTo>
                <a:lnTo>
                  <a:pt x="350" y="549"/>
                </a:lnTo>
                <a:lnTo>
                  <a:pt x="337" y="551"/>
                </a:lnTo>
                <a:lnTo>
                  <a:pt x="324" y="551"/>
                </a:lnTo>
                <a:close/>
                <a:moveTo>
                  <a:pt x="144" y="264"/>
                </a:moveTo>
                <a:lnTo>
                  <a:pt x="143" y="268"/>
                </a:lnTo>
                <a:lnTo>
                  <a:pt x="140" y="272"/>
                </a:lnTo>
                <a:lnTo>
                  <a:pt x="136" y="275"/>
                </a:lnTo>
                <a:lnTo>
                  <a:pt x="132" y="275"/>
                </a:lnTo>
                <a:lnTo>
                  <a:pt x="127" y="275"/>
                </a:lnTo>
                <a:lnTo>
                  <a:pt x="123" y="272"/>
                </a:lnTo>
                <a:lnTo>
                  <a:pt x="121" y="268"/>
                </a:lnTo>
                <a:lnTo>
                  <a:pt x="120" y="264"/>
                </a:lnTo>
                <a:lnTo>
                  <a:pt x="120" y="256"/>
                </a:lnTo>
                <a:lnTo>
                  <a:pt x="121" y="249"/>
                </a:lnTo>
                <a:lnTo>
                  <a:pt x="123" y="243"/>
                </a:lnTo>
                <a:lnTo>
                  <a:pt x="126" y="235"/>
                </a:lnTo>
                <a:lnTo>
                  <a:pt x="129" y="229"/>
                </a:lnTo>
                <a:lnTo>
                  <a:pt x="132" y="223"/>
                </a:lnTo>
                <a:lnTo>
                  <a:pt x="136" y="218"/>
                </a:lnTo>
                <a:lnTo>
                  <a:pt x="141" y="213"/>
                </a:lnTo>
                <a:lnTo>
                  <a:pt x="146" y="208"/>
                </a:lnTo>
                <a:lnTo>
                  <a:pt x="151" y="204"/>
                </a:lnTo>
                <a:lnTo>
                  <a:pt x="157" y="200"/>
                </a:lnTo>
                <a:lnTo>
                  <a:pt x="163" y="197"/>
                </a:lnTo>
                <a:lnTo>
                  <a:pt x="171" y="195"/>
                </a:lnTo>
                <a:lnTo>
                  <a:pt x="178" y="193"/>
                </a:lnTo>
                <a:lnTo>
                  <a:pt x="185" y="192"/>
                </a:lnTo>
                <a:lnTo>
                  <a:pt x="192" y="192"/>
                </a:lnTo>
                <a:lnTo>
                  <a:pt x="199" y="192"/>
                </a:lnTo>
                <a:lnTo>
                  <a:pt x="206" y="193"/>
                </a:lnTo>
                <a:lnTo>
                  <a:pt x="213" y="195"/>
                </a:lnTo>
                <a:lnTo>
                  <a:pt x="220" y="197"/>
                </a:lnTo>
                <a:lnTo>
                  <a:pt x="226" y="200"/>
                </a:lnTo>
                <a:lnTo>
                  <a:pt x="232" y="204"/>
                </a:lnTo>
                <a:lnTo>
                  <a:pt x="238" y="208"/>
                </a:lnTo>
                <a:lnTo>
                  <a:pt x="243" y="213"/>
                </a:lnTo>
                <a:lnTo>
                  <a:pt x="248" y="218"/>
                </a:lnTo>
                <a:lnTo>
                  <a:pt x="252" y="223"/>
                </a:lnTo>
                <a:lnTo>
                  <a:pt x="255" y="229"/>
                </a:lnTo>
                <a:lnTo>
                  <a:pt x="258" y="235"/>
                </a:lnTo>
                <a:lnTo>
                  <a:pt x="261" y="243"/>
                </a:lnTo>
                <a:lnTo>
                  <a:pt x="262" y="249"/>
                </a:lnTo>
                <a:lnTo>
                  <a:pt x="263" y="256"/>
                </a:lnTo>
                <a:lnTo>
                  <a:pt x="264" y="264"/>
                </a:lnTo>
                <a:lnTo>
                  <a:pt x="263" y="268"/>
                </a:lnTo>
                <a:lnTo>
                  <a:pt x="260" y="272"/>
                </a:lnTo>
                <a:lnTo>
                  <a:pt x="257" y="275"/>
                </a:lnTo>
                <a:lnTo>
                  <a:pt x="252" y="275"/>
                </a:lnTo>
                <a:lnTo>
                  <a:pt x="247" y="275"/>
                </a:lnTo>
                <a:lnTo>
                  <a:pt x="244" y="272"/>
                </a:lnTo>
                <a:lnTo>
                  <a:pt x="241" y="268"/>
                </a:lnTo>
                <a:lnTo>
                  <a:pt x="240" y="264"/>
                </a:lnTo>
                <a:lnTo>
                  <a:pt x="239" y="254"/>
                </a:lnTo>
                <a:lnTo>
                  <a:pt x="236" y="245"/>
                </a:lnTo>
                <a:lnTo>
                  <a:pt x="231" y="236"/>
                </a:lnTo>
                <a:lnTo>
                  <a:pt x="225" y="229"/>
                </a:lnTo>
                <a:lnTo>
                  <a:pt x="218" y="223"/>
                </a:lnTo>
                <a:lnTo>
                  <a:pt x="210" y="219"/>
                </a:lnTo>
                <a:lnTo>
                  <a:pt x="201" y="216"/>
                </a:lnTo>
                <a:lnTo>
                  <a:pt x="192" y="215"/>
                </a:lnTo>
                <a:lnTo>
                  <a:pt x="182" y="216"/>
                </a:lnTo>
                <a:lnTo>
                  <a:pt x="174" y="219"/>
                </a:lnTo>
                <a:lnTo>
                  <a:pt x="164" y="223"/>
                </a:lnTo>
                <a:lnTo>
                  <a:pt x="157" y="229"/>
                </a:lnTo>
                <a:lnTo>
                  <a:pt x="152" y="236"/>
                </a:lnTo>
                <a:lnTo>
                  <a:pt x="147" y="245"/>
                </a:lnTo>
                <a:lnTo>
                  <a:pt x="145" y="254"/>
                </a:lnTo>
                <a:lnTo>
                  <a:pt x="144" y="264"/>
                </a:lnTo>
                <a:close/>
                <a:moveTo>
                  <a:pt x="641" y="1"/>
                </a:moveTo>
                <a:lnTo>
                  <a:pt x="637" y="0"/>
                </a:lnTo>
                <a:lnTo>
                  <a:pt x="634" y="0"/>
                </a:lnTo>
                <a:lnTo>
                  <a:pt x="631" y="1"/>
                </a:lnTo>
                <a:lnTo>
                  <a:pt x="628" y="3"/>
                </a:lnTo>
                <a:lnTo>
                  <a:pt x="621" y="9"/>
                </a:lnTo>
                <a:lnTo>
                  <a:pt x="612" y="14"/>
                </a:lnTo>
                <a:lnTo>
                  <a:pt x="600" y="19"/>
                </a:lnTo>
                <a:lnTo>
                  <a:pt x="588" y="24"/>
                </a:lnTo>
                <a:lnTo>
                  <a:pt x="573" y="29"/>
                </a:lnTo>
                <a:lnTo>
                  <a:pt x="557" y="33"/>
                </a:lnTo>
                <a:lnTo>
                  <a:pt x="538" y="38"/>
                </a:lnTo>
                <a:lnTo>
                  <a:pt x="519" y="41"/>
                </a:lnTo>
                <a:lnTo>
                  <a:pt x="499" y="45"/>
                </a:lnTo>
                <a:lnTo>
                  <a:pt x="476" y="49"/>
                </a:lnTo>
                <a:lnTo>
                  <a:pt x="453" y="51"/>
                </a:lnTo>
                <a:lnTo>
                  <a:pt x="429" y="53"/>
                </a:lnTo>
                <a:lnTo>
                  <a:pt x="404" y="55"/>
                </a:lnTo>
                <a:lnTo>
                  <a:pt x="378" y="56"/>
                </a:lnTo>
                <a:lnTo>
                  <a:pt x="351" y="57"/>
                </a:lnTo>
                <a:lnTo>
                  <a:pt x="324" y="57"/>
                </a:lnTo>
                <a:lnTo>
                  <a:pt x="269" y="56"/>
                </a:lnTo>
                <a:lnTo>
                  <a:pt x="217" y="53"/>
                </a:lnTo>
                <a:lnTo>
                  <a:pt x="194" y="51"/>
                </a:lnTo>
                <a:lnTo>
                  <a:pt x="171" y="49"/>
                </a:lnTo>
                <a:lnTo>
                  <a:pt x="148" y="45"/>
                </a:lnTo>
                <a:lnTo>
                  <a:pt x="128" y="42"/>
                </a:lnTo>
                <a:lnTo>
                  <a:pt x="109" y="38"/>
                </a:lnTo>
                <a:lnTo>
                  <a:pt x="90" y="34"/>
                </a:lnTo>
                <a:lnTo>
                  <a:pt x="75" y="30"/>
                </a:lnTo>
                <a:lnTo>
                  <a:pt x="60" y="25"/>
                </a:lnTo>
                <a:lnTo>
                  <a:pt x="48" y="20"/>
                </a:lnTo>
                <a:lnTo>
                  <a:pt x="36" y="15"/>
                </a:lnTo>
                <a:lnTo>
                  <a:pt x="27" y="9"/>
                </a:lnTo>
                <a:lnTo>
                  <a:pt x="20" y="3"/>
                </a:lnTo>
                <a:lnTo>
                  <a:pt x="17" y="1"/>
                </a:lnTo>
                <a:lnTo>
                  <a:pt x="14" y="0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5"/>
                </a:lnTo>
                <a:lnTo>
                  <a:pt x="0" y="8"/>
                </a:lnTo>
                <a:lnTo>
                  <a:pt x="0" y="11"/>
                </a:lnTo>
                <a:lnTo>
                  <a:pt x="0" y="359"/>
                </a:lnTo>
                <a:lnTo>
                  <a:pt x="1" y="379"/>
                </a:lnTo>
                <a:lnTo>
                  <a:pt x="3" y="397"/>
                </a:lnTo>
                <a:lnTo>
                  <a:pt x="6" y="415"/>
                </a:lnTo>
                <a:lnTo>
                  <a:pt x="11" y="434"/>
                </a:lnTo>
                <a:lnTo>
                  <a:pt x="17" y="451"/>
                </a:lnTo>
                <a:lnTo>
                  <a:pt x="24" y="468"/>
                </a:lnTo>
                <a:lnTo>
                  <a:pt x="32" y="485"/>
                </a:lnTo>
                <a:lnTo>
                  <a:pt x="41" y="502"/>
                </a:lnTo>
                <a:lnTo>
                  <a:pt x="51" y="518"/>
                </a:lnTo>
                <a:lnTo>
                  <a:pt x="62" y="533"/>
                </a:lnTo>
                <a:lnTo>
                  <a:pt x="73" y="548"/>
                </a:lnTo>
                <a:lnTo>
                  <a:pt x="85" y="563"/>
                </a:lnTo>
                <a:lnTo>
                  <a:pt x="97" y="577"/>
                </a:lnTo>
                <a:lnTo>
                  <a:pt x="111" y="590"/>
                </a:lnTo>
                <a:lnTo>
                  <a:pt x="124" y="603"/>
                </a:lnTo>
                <a:lnTo>
                  <a:pt x="137" y="615"/>
                </a:lnTo>
                <a:lnTo>
                  <a:pt x="151" y="628"/>
                </a:lnTo>
                <a:lnTo>
                  <a:pt x="164" y="639"/>
                </a:lnTo>
                <a:lnTo>
                  <a:pt x="179" y="649"/>
                </a:lnTo>
                <a:lnTo>
                  <a:pt x="193" y="659"/>
                </a:lnTo>
                <a:lnTo>
                  <a:pt x="219" y="677"/>
                </a:lnTo>
                <a:lnTo>
                  <a:pt x="246" y="692"/>
                </a:lnTo>
                <a:lnTo>
                  <a:pt x="270" y="704"/>
                </a:lnTo>
                <a:lnTo>
                  <a:pt x="291" y="713"/>
                </a:lnTo>
                <a:lnTo>
                  <a:pt x="301" y="716"/>
                </a:lnTo>
                <a:lnTo>
                  <a:pt x="310" y="718"/>
                </a:lnTo>
                <a:lnTo>
                  <a:pt x="317" y="719"/>
                </a:lnTo>
                <a:lnTo>
                  <a:pt x="324" y="720"/>
                </a:lnTo>
                <a:lnTo>
                  <a:pt x="331" y="719"/>
                </a:lnTo>
                <a:lnTo>
                  <a:pt x="338" y="718"/>
                </a:lnTo>
                <a:lnTo>
                  <a:pt x="347" y="716"/>
                </a:lnTo>
                <a:lnTo>
                  <a:pt x="356" y="713"/>
                </a:lnTo>
                <a:lnTo>
                  <a:pt x="378" y="704"/>
                </a:lnTo>
                <a:lnTo>
                  <a:pt x="402" y="692"/>
                </a:lnTo>
                <a:lnTo>
                  <a:pt x="429" y="677"/>
                </a:lnTo>
                <a:lnTo>
                  <a:pt x="455" y="659"/>
                </a:lnTo>
                <a:lnTo>
                  <a:pt x="469" y="649"/>
                </a:lnTo>
                <a:lnTo>
                  <a:pt x="483" y="639"/>
                </a:lnTo>
                <a:lnTo>
                  <a:pt x="497" y="628"/>
                </a:lnTo>
                <a:lnTo>
                  <a:pt x="511" y="615"/>
                </a:lnTo>
                <a:lnTo>
                  <a:pt x="524" y="603"/>
                </a:lnTo>
                <a:lnTo>
                  <a:pt x="537" y="590"/>
                </a:lnTo>
                <a:lnTo>
                  <a:pt x="551" y="577"/>
                </a:lnTo>
                <a:lnTo>
                  <a:pt x="563" y="563"/>
                </a:lnTo>
                <a:lnTo>
                  <a:pt x="575" y="548"/>
                </a:lnTo>
                <a:lnTo>
                  <a:pt x="586" y="533"/>
                </a:lnTo>
                <a:lnTo>
                  <a:pt x="597" y="518"/>
                </a:lnTo>
                <a:lnTo>
                  <a:pt x="606" y="502"/>
                </a:lnTo>
                <a:lnTo>
                  <a:pt x="616" y="485"/>
                </a:lnTo>
                <a:lnTo>
                  <a:pt x="624" y="468"/>
                </a:lnTo>
                <a:lnTo>
                  <a:pt x="631" y="451"/>
                </a:lnTo>
                <a:lnTo>
                  <a:pt x="637" y="434"/>
                </a:lnTo>
                <a:lnTo>
                  <a:pt x="642" y="415"/>
                </a:lnTo>
                <a:lnTo>
                  <a:pt x="645" y="397"/>
                </a:lnTo>
                <a:lnTo>
                  <a:pt x="647" y="379"/>
                </a:lnTo>
                <a:lnTo>
                  <a:pt x="648" y="359"/>
                </a:lnTo>
                <a:lnTo>
                  <a:pt x="648" y="11"/>
                </a:lnTo>
                <a:lnTo>
                  <a:pt x="648" y="8"/>
                </a:lnTo>
                <a:lnTo>
                  <a:pt x="646" y="5"/>
                </a:lnTo>
                <a:lnTo>
                  <a:pt x="644" y="3"/>
                </a:lnTo>
                <a:lnTo>
                  <a:pt x="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707">
            <a:extLst>
              <a:ext uri="{FF2B5EF4-FFF2-40B4-BE49-F238E27FC236}">
                <a16:creationId xmlns:a16="http://schemas.microsoft.com/office/drawing/2014/main" id="{942CA40F-711D-4EB5-AEB4-A4D1E567D512}"/>
              </a:ext>
            </a:extLst>
          </p:cNvPr>
          <p:cNvSpPr>
            <a:spLocks noEditPoints="1"/>
          </p:cNvSpPr>
          <p:nvPr/>
        </p:nvSpPr>
        <p:spPr bwMode="auto">
          <a:xfrm>
            <a:off x="2368018" y="3463255"/>
            <a:ext cx="474359" cy="565303"/>
          </a:xfrm>
          <a:custGeom>
            <a:avLst/>
            <a:gdLst>
              <a:gd name="T0" fmla="*/ 504 w 648"/>
              <a:gd name="T1" fmla="*/ 264 h 720"/>
              <a:gd name="T2" fmla="*/ 482 w 648"/>
              <a:gd name="T3" fmla="*/ 223 h 720"/>
              <a:gd name="T4" fmla="*/ 438 w 648"/>
              <a:gd name="T5" fmla="*/ 219 h 720"/>
              <a:gd name="T6" fmla="*/ 409 w 648"/>
              <a:gd name="T7" fmla="*/ 254 h 720"/>
              <a:gd name="T8" fmla="*/ 396 w 648"/>
              <a:gd name="T9" fmla="*/ 275 h 720"/>
              <a:gd name="T10" fmla="*/ 384 w 648"/>
              <a:gd name="T11" fmla="*/ 256 h 720"/>
              <a:gd name="T12" fmla="*/ 396 w 648"/>
              <a:gd name="T13" fmla="*/ 223 h 720"/>
              <a:gd name="T14" fmla="*/ 421 w 648"/>
              <a:gd name="T15" fmla="*/ 200 h 720"/>
              <a:gd name="T16" fmla="*/ 456 w 648"/>
              <a:gd name="T17" fmla="*/ 192 h 720"/>
              <a:gd name="T18" fmla="*/ 491 w 648"/>
              <a:gd name="T19" fmla="*/ 200 h 720"/>
              <a:gd name="T20" fmla="*/ 516 w 648"/>
              <a:gd name="T21" fmla="*/ 223 h 720"/>
              <a:gd name="T22" fmla="*/ 527 w 648"/>
              <a:gd name="T23" fmla="*/ 256 h 720"/>
              <a:gd name="T24" fmla="*/ 516 w 648"/>
              <a:gd name="T25" fmla="*/ 275 h 720"/>
              <a:gd name="T26" fmla="*/ 272 w 648"/>
              <a:gd name="T27" fmla="*/ 541 h 720"/>
              <a:gd name="T28" fmla="*/ 222 w 648"/>
              <a:gd name="T29" fmla="*/ 504 h 720"/>
              <a:gd name="T30" fmla="*/ 195 w 648"/>
              <a:gd name="T31" fmla="*/ 447 h 720"/>
              <a:gd name="T32" fmla="*/ 199 w 648"/>
              <a:gd name="T33" fmla="*/ 408 h 720"/>
              <a:gd name="T34" fmla="*/ 216 w 648"/>
              <a:gd name="T35" fmla="*/ 419 h 720"/>
              <a:gd name="T36" fmla="*/ 228 w 648"/>
              <a:gd name="T37" fmla="*/ 471 h 720"/>
              <a:gd name="T38" fmla="*/ 264 w 648"/>
              <a:gd name="T39" fmla="*/ 510 h 720"/>
              <a:gd name="T40" fmla="*/ 313 w 648"/>
              <a:gd name="T41" fmla="*/ 527 h 720"/>
              <a:gd name="T42" fmla="*/ 366 w 648"/>
              <a:gd name="T43" fmla="*/ 519 h 720"/>
              <a:gd name="T44" fmla="*/ 407 w 648"/>
              <a:gd name="T45" fmla="*/ 488 h 720"/>
              <a:gd name="T46" fmla="*/ 430 w 648"/>
              <a:gd name="T47" fmla="*/ 442 h 720"/>
              <a:gd name="T48" fmla="*/ 440 w 648"/>
              <a:gd name="T49" fmla="*/ 408 h 720"/>
              <a:gd name="T50" fmla="*/ 456 w 648"/>
              <a:gd name="T51" fmla="*/ 419 h 720"/>
              <a:gd name="T52" fmla="*/ 440 w 648"/>
              <a:gd name="T53" fmla="*/ 482 h 720"/>
              <a:gd name="T54" fmla="*/ 398 w 648"/>
              <a:gd name="T55" fmla="*/ 529 h 720"/>
              <a:gd name="T56" fmla="*/ 337 w 648"/>
              <a:gd name="T57" fmla="*/ 551 h 720"/>
              <a:gd name="T58" fmla="*/ 136 w 648"/>
              <a:gd name="T59" fmla="*/ 275 h 720"/>
              <a:gd name="T60" fmla="*/ 120 w 648"/>
              <a:gd name="T61" fmla="*/ 264 h 720"/>
              <a:gd name="T62" fmla="*/ 129 w 648"/>
              <a:gd name="T63" fmla="*/ 229 h 720"/>
              <a:gd name="T64" fmla="*/ 151 w 648"/>
              <a:gd name="T65" fmla="*/ 204 h 720"/>
              <a:gd name="T66" fmla="*/ 185 w 648"/>
              <a:gd name="T67" fmla="*/ 192 h 720"/>
              <a:gd name="T68" fmla="*/ 220 w 648"/>
              <a:gd name="T69" fmla="*/ 197 h 720"/>
              <a:gd name="T70" fmla="*/ 248 w 648"/>
              <a:gd name="T71" fmla="*/ 218 h 720"/>
              <a:gd name="T72" fmla="*/ 262 w 648"/>
              <a:gd name="T73" fmla="*/ 249 h 720"/>
              <a:gd name="T74" fmla="*/ 257 w 648"/>
              <a:gd name="T75" fmla="*/ 275 h 720"/>
              <a:gd name="T76" fmla="*/ 240 w 648"/>
              <a:gd name="T77" fmla="*/ 264 h 720"/>
              <a:gd name="T78" fmla="*/ 218 w 648"/>
              <a:gd name="T79" fmla="*/ 223 h 720"/>
              <a:gd name="T80" fmla="*/ 174 w 648"/>
              <a:gd name="T81" fmla="*/ 219 h 720"/>
              <a:gd name="T82" fmla="*/ 145 w 648"/>
              <a:gd name="T83" fmla="*/ 254 h 720"/>
              <a:gd name="T84" fmla="*/ 631 w 648"/>
              <a:gd name="T85" fmla="*/ 1 h 720"/>
              <a:gd name="T86" fmla="*/ 588 w 648"/>
              <a:gd name="T87" fmla="*/ 24 h 720"/>
              <a:gd name="T88" fmla="*/ 499 w 648"/>
              <a:gd name="T89" fmla="*/ 45 h 720"/>
              <a:gd name="T90" fmla="*/ 378 w 648"/>
              <a:gd name="T91" fmla="*/ 56 h 720"/>
              <a:gd name="T92" fmla="*/ 194 w 648"/>
              <a:gd name="T93" fmla="*/ 51 h 720"/>
              <a:gd name="T94" fmla="*/ 90 w 648"/>
              <a:gd name="T95" fmla="*/ 34 h 720"/>
              <a:gd name="T96" fmla="*/ 27 w 648"/>
              <a:gd name="T97" fmla="*/ 9 h 720"/>
              <a:gd name="T98" fmla="*/ 7 w 648"/>
              <a:gd name="T99" fmla="*/ 1 h 720"/>
              <a:gd name="T100" fmla="*/ 0 w 648"/>
              <a:gd name="T101" fmla="*/ 359 h 720"/>
              <a:gd name="T102" fmla="*/ 17 w 648"/>
              <a:gd name="T103" fmla="*/ 451 h 720"/>
              <a:gd name="T104" fmla="*/ 62 w 648"/>
              <a:gd name="T105" fmla="*/ 533 h 720"/>
              <a:gd name="T106" fmla="*/ 124 w 648"/>
              <a:gd name="T107" fmla="*/ 603 h 720"/>
              <a:gd name="T108" fmla="*/ 193 w 648"/>
              <a:gd name="T109" fmla="*/ 659 h 720"/>
              <a:gd name="T110" fmla="*/ 301 w 648"/>
              <a:gd name="T111" fmla="*/ 716 h 720"/>
              <a:gd name="T112" fmla="*/ 338 w 648"/>
              <a:gd name="T113" fmla="*/ 718 h 720"/>
              <a:gd name="T114" fmla="*/ 429 w 648"/>
              <a:gd name="T115" fmla="*/ 677 h 720"/>
              <a:gd name="T116" fmla="*/ 511 w 648"/>
              <a:gd name="T117" fmla="*/ 615 h 720"/>
              <a:gd name="T118" fmla="*/ 575 w 648"/>
              <a:gd name="T119" fmla="*/ 548 h 720"/>
              <a:gd name="T120" fmla="*/ 624 w 648"/>
              <a:gd name="T121" fmla="*/ 468 h 720"/>
              <a:gd name="T122" fmla="*/ 647 w 648"/>
              <a:gd name="T123" fmla="*/ 379 h 720"/>
              <a:gd name="T124" fmla="*/ 644 w 648"/>
              <a:gd name="T125" fmla="*/ 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8" h="720">
                <a:moveTo>
                  <a:pt x="516" y="275"/>
                </a:moveTo>
                <a:lnTo>
                  <a:pt x="511" y="275"/>
                </a:lnTo>
                <a:lnTo>
                  <a:pt x="508" y="272"/>
                </a:lnTo>
                <a:lnTo>
                  <a:pt x="505" y="268"/>
                </a:lnTo>
                <a:lnTo>
                  <a:pt x="504" y="264"/>
                </a:lnTo>
                <a:lnTo>
                  <a:pt x="503" y="254"/>
                </a:lnTo>
                <a:lnTo>
                  <a:pt x="501" y="245"/>
                </a:lnTo>
                <a:lnTo>
                  <a:pt x="496" y="236"/>
                </a:lnTo>
                <a:lnTo>
                  <a:pt x="490" y="229"/>
                </a:lnTo>
                <a:lnTo>
                  <a:pt x="482" y="223"/>
                </a:lnTo>
                <a:lnTo>
                  <a:pt x="474" y="219"/>
                </a:lnTo>
                <a:lnTo>
                  <a:pt x="465" y="216"/>
                </a:lnTo>
                <a:lnTo>
                  <a:pt x="456" y="215"/>
                </a:lnTo>
                <a:lnTo>
                  <a:pt x="446" y="216"/>
                </a:lnTo>
                <a:lnTo>
                  <a:pt x="438" y="219"/>
                </a:lnTo>
                <a:lnTo>
                  <a:pt x="430" y="223"/>
                </a:lnTo>
                <a:lnTo>
                  <a:pt x="423" y="229"/>
                </a:lnTo>
                <a:lnTo>
                  <a:pt x="416" y="236"/>
                </a:lnTo>
                <a:lnTo>
                  <a:pt x="411" y="245"/>
                </a:lnTo>
                <a:lnTo>
                  <a:pt x="409" y="254"/>
                </a:lnTo>
                <a:lnTo>
                  <a:pt x="408" y="264"/>
                </a:lnTo>
                <a:lnTo>
                  <a:pt x="407" y="268"/>
                </a:lnTo>
                <a:lnTo>
                  <a:pt x="404" y="272"/>
                </a:lnTo>
                <a:lnTo>
                  <a:pt x="400" y="275"/>
                </a:lnTo>
                <a:lnTo>
                  <a:pt x="396" y="275"/>
                </a:lnTo>
                <a:lnTo>
                  <a:pt x="391" y="275"/>
                </a:lnTo>
                <a:lnTo>
                  <a:pt x="388" y="272"/>
                </a:lnTo>
                <a:lnTo>
                  <a:pt x="385" y="268"/>
                </a:lnTo>
                <a:lnTo>
                  <a:pt x="384" y="264"/>
                </a:lnTo>
                <a:lnTo>
                  <a:pt x="384" y="256"/>
                </a:lnTo>
                <a:lnTo>
                  <a:pt x="385" y="249"/>
                </a:lnTo>
                <a:lnTo>
                  <a:pt x="387" y="243"/>
                </a:lnTo>
                <a:lnTo>
                  <a:pt x="390" y="235"/>
                </a:lnTo>
                <a:lnTo>
                  <a:pt x="393" y="229"/>
                </a:lnTo>
                <a:lnTo>
                  <a:pt x="396" y="223"/>
                </a:lnTo>
                <a:lnTo>
                  <a:pt x="400" y="218"/>
                </a:lnTo>
                <a:lnTo>
                  <a:pt x="405" y="213"/>
                </a:lnTo>
                <a:lnTo>
                  <a:pt x="410" y="208"/>
                </a:lnTo>
                <a:lnTo>
                  <a:pt x="415" y="204"/>
                </a:lnTo>
                <a:lnTo>
                  <a:pt x="421" y="200"/>
                </a:lnTo>
                <a:lnTo>
                  <a:pt x="428" y="197"/>
                </a:lnTo>
                <a:lnTo>
                  <a:pt x="435" y="195"/>
                </a:lnTo>
                <a:lnTo>
                  <a:pt x="442" y="193"/>
                </a:lnTo>
                <a:lnTo>
                  <a:pt x="449" y="192"/>
                </a:lnTo>
                <a:lnTo>
                  <a:pt x="456" y="192"/>
                </a:lnTo>
                <a:lnTo>
                  <a:pt x="463" y="192"/>
                </a:lnTo>
                <a:lnTo>
                  <a:pt x="470" y="193"/>
                </a:lnTo>
                <a:lnTo>
                  <a:pt x="477" y="195"/>
                </a:lnTo>
                <a:lnTo>
                  <a:pt x="484" y="197"/>
                </a:lnTo>
                <a:lnTo>
                  <a:pt x="491" y="200"/>
                </a:lnTo>
                <a:lnTo>
                  <a:pt x="497" y="204"/>
                </a:lnTo>
                <a:lnTo>
                  <a:pt x="502" y="208"/>
                </a:lnTo>
                <a:lnTo>
                  <a:pt x="507" y="213"/>
                </a:lnTo>
                <a:lnTo>
                  <a:pt x="512" y="218"/>
                </a:lnTo>
                <a:lnTo>
                  <a:pt x="516" y="223"/>
                </a:lnTo>
                <a:lnTo>
                  <a:pt x="519" y="229"/>
                </a:lnTo>
                <a:lnTo>
                  <a:pt x="522" y="235"/>
                </a:lnTo>
                <a:lnTo>
                  <a:pt x="525" y="243"/>
                </a:lnTo>
                <a:lnTo>
                  <a:pt x="526" y="249"/>
                </a:lnTo>
                <a:lnTo>
                  <a:pt x="527" y="256"/>
                </a:lnTo>
                <a:lnTo>
                  <a:pt x="528" y="264"/>
                </a:lnTo>
                <a:lnTo>
                  <a:pt x="527" y="268"/>
                </a:lnTo>
                <a:lnTo>
                  <a:pt x="524" y="272"/>
                </a:lnTo>
                <a:lnTo>
                  <a:pt x="521" y="275"/>
                </a:lnTo>
                <a:lnTo>
                  <a:pt x="516" y="275"/>
                </a:lnTo>
                <a:close/>
                <a:moveTo>
                  <a:pt x="324" y="551"/>
                </a:moveTo>
                <a:lnTo>
                  <a:pt x="311" y="551"/>
                </a:lnTo>
                <a:lnTo>
                  <a:pt x="298" y="549"/>
                </a:lnTo>
                <a:lnTo>
                  <a:pt x="284" y="545"/>
                </a:lnTo>
                <a:lnTo>
                  <a:pt x="272" y="541"/>
                </a:lnTo>
                <a:lnTo>
                  <a:pt x="261" y="536"/>
                </a:lnTo>
                <a:lnTo>
                  <a:pt x="250" y="529"/>
                </a:lnTo>
                <a:lnTo>
                  <a:pt x="240" y="522"/>
                </a:lnTo>
                <a:lnTo>
                  <a:pt x="230" y="513"/>
                </a:lnTo>
                <a:lnTo>
                  <a:pt x="222" y="504"/>
                </a:lnTo>
                <a:lnTo>
                  <a:pt x="214" y="494"/>
                </a:lnTo>
                <a:lnTo>
                  <a:pt x="208" y="482"/>
                </a:lnTo>
                <a:lnTo>
                  <a:pt x="202" y="471"/>
                </a:lnTo>
                <a:lnTo>
                  <a:pt x="198" y="459"/>
                </a:lnTo>
                <a:lnTo>
                  <a:pt x="195" y="447"/>
                </a:lnTo>
                <a:lnTo>
                  <a:pt x="193" y="434"/>
                </a:lnTo>
                <a:lnTo>
                  <a:pt x="192" y="419"/>
                </a:lnTo>
                <a:lnTo>
                  <a:pt x="193" y="415"/>
                </a:lnTo>
                <a:lnTo>
                  <a:pt x="195" y="411"/>
                </a:lnTo>
                <a:lnTo>
                  <a:pt x="199" y="408"/>
                </a:lnTo>
                <a:lnTo>
                  <a:pt x="204" y="407"/>
                </a:lnTo>
                <a:lnTo>
                  <a:pt x="208" y="408"/>
                </a:lnTo>
                <a:lnTo>
                  <a:pt x="212" y="411"/>
                </a:lnTo>
                <a:lnTo>
                  <a:pt x="215" y="415"/>
                </a:lnTo>
                <a:lnTo>
                  <a:pt x="216" y="419"/>
                </a:lnTo>
                <a:lnTo>
                  <a:pt x="216" y="431"/>
                </a:lnTo>
                <a:lnTo>
                  <a:pt x="218" y="442"/>
                </a:lnTo>
                <a:lnTo>
                  <a:pt x="220" y="452"/>
                </a:lnTo>
                <a:lnTo>
                  <a:pt x="224" y="462"/>
                </a:lnTo>
                <a:lnTo>
                  <a:pt x="228" y="471"/>
                </a:lnTo>
                <a:lnTo>
                  <a:pt x="235" y="480"/>
                </a:lnTo>
                <a:lnTo>
                  <a:pt x="241" y="488"/>
                </a:lnTo>
                <a:lnTo>
                  <a:pt x="248" y="497"/>
                </a:lnTo>
                <a:lnTo>
                  <a:pt x="255" y="503"/>
                </a:lnTo>
                <a:lnTo>
                  <a:pt x="264" y="510"/>
                </a:lnTo>
                <a:lnTo>
                  <a:pt x="272" y="515"/>
                </a:lnTo>
                <a:lnTo>
                  <a:pt x="282" y="519"/>
                </a:lnTo>
                <a:lnTo>
                  <a:pt x="291" y="523"/>
                </a:lnTo>
                <a:lnTo>
                  <a:pt x="303" y="525"/>
                </a:lnTo>
                <a:lnTo>
                  <a:pt x="313" y="527"/>
                </a:lnTo>
                <a:lnTo>
                  <a:pt x="324" y="528"/>
                </a:lnTo>
                <a:lnTo>
                  <a:pt x="335" y="527"/>
                </a:lnTo>
                <a:lnTo>
                  <a:pt x="345" y="525"/>
                </a:lnTo>
                <a:lnTo>
                  <a:pt x="356" y="523"/>
                </a:lnTo>
                <a:lnTo>
                  <a:pt x="366" y="519"/>
                </a:lnTo>
                <a:lnTo>
                  <a:pt x="376" y="515"/>
                </a:lnTo>
                <a:lnTo>
                  <a:pt x="384" y="510"/>
                </a:lnTo>
                <a:lnTo>
                  <a:pt x="393" y="503"/>
                </a:lnTo>
                <a:lnTo>
                  <a:pt x="400" y="497"/>
                </a:lnTo>
                <a:lnTo>
                  <a:pt x="407" y="488"/>
                </a:lnTo>
                <a:lnTo>
                  <a:pt x="413" y="480"/>
                </a:lnTo>
                <a:lnTo>
                  <a:pt x="418" y="471"/>
                </a:lnTo>
                <a:lnTo>
                  <a:pt x="424" y="462"/>
                </a:lnTo>
                <a:lnTo>
                  <a:pt x="428" y="452"/>
                </a:lnTo>
                <a:lnTo>
                  <a:pt x="430" y="442"/>
                </a:lnTo>
                <a:lnTo>
                  <a:pt x="432" y="431"/>
                </a:lnTo>
                <a:lnTo>
                  <a:pt x="432" y="419"/>
                </a:lnTo>
                <a:lnTo>
                  <a:pt x="433" y="415"/>
                </a:lnTo>
                <a:lnTo>
                  <a:pt x="436" y="411"/>
                </a:lnTo>
                <a:lnTo>
                  <a:pt x="440" y="408"/>
                </a:lnTo>
                <a:lnTo>
                  <a:pt x="444" y="407"/>
                </a:lnTo>
                <a:lnTo>
                  <a:pt x="449" y="408"/>
                </a:lnTo>
                <a:lnTo>
                  <a:pt x="452" y="411"/>
                </a:lnTo>
                <a:lnTo>
                  <a:pt x="455" y="415"/>
                </a:lnTo>
                <a:lnTo>
                  <a:pt x="456" y="419"/>
                </a:lnTo>
                <a:lnTo>
                  <a:pt x="455" y="434"/>
                </a:lnTo>
                <a:lnTo>
                  <a:pt x="453" y="447"/>
                </a:lnTo>
                <a:lnTo>
                  <a:pt x="450" y="459"/>
                </a:lnTo>
                <a:lnTo>
                  <a:pt x="446" y="471"/>
                </a:lnTo>
                <a:lnTo>
                  <a:pt x="440" y="482"/>
                </a:lnTo>
                <a:lnTo>
                  <a:pt x="434" y="494"/>
                </a:lnTo>
                <a:lnTo>
                  <a:pt x="426" y="504"/>
                </a:lnTo>
                <a:lnTo>
                  <a:pt x="417" y="513"/>
                </a:lnTo>
                <a:lnTo>
                  <a:pt x="408" y="522"/>
                </a:lnTo>
                <a:lnTo>
                  <a:pt x="398" y="529"/>
                </a:lnTo>
                <a:lnTo>
                  <a:pt x="387" y="536"/>
                </a:lnTo>
                <a:lnTo>
                  <a:pt x="375" y="541"/>
                </a:lnTo>
                <a:lnTo>
                  <a:pt x="364" y="545"/>
                </a:lnTo>
                <a:lnTo>
                  <a:pt x="350" y="549"/>
                </a:lnTo>
                <a:lnTo>
                  <a:pt x="337" y="551"/>
                </a:lnTo>
                <a:lnTo>
                  <a:pt x="324" y="551"/>
                </a:lnTo>
                <a:close/>
                <a:moveTo>
                  <a:pt x="144" y="264"/>
                </a:moveTo>
                <a:lnTo>
                  <a:pt x="143" y="268"/>
                </a:lnTo>
                <a:lnTo>
                  <a:pt x="140" y="272"/>
                </a:lnTo>
                <a:lnTo>
                  <a:pt x="136" y="275"/>
                </a:lnTo>
                <a:lnTo>
                  <a:pt x="132" y="275"/>
                </a:lnTo>
                <a:lnTo>
                  <a:pt x="127" y="275"/>
                </a:lnTo>
                <a:lnTo>
                  <a:pt x="123" y="272"/>
                </a:lnTo>
                <a:lnTo>
                  <a:pt x="121" y="268"/>
                </a:lnTo>
                <a:lnTo>
                  <a:pt x="120" y="264"/>
                </a:lnTo>
                <a:lnTo>
                  <a:pt x="120" y="256"/>
                </a:lnTo>
                <a:lnTo>
                  <a:pt x="121" y="249"/>
                </a:lnTo>
                <a:lnTo>
                  <a:pt x="123" y="243"/>
                </a:lnTo>
                <a:lnTo>
                  <a:pt x="126" y="235"/>
                </a:lnTo>
                <a:lnTo>
                  <a:pt x="129" y="229"/>
                </a:lnTo>
                <a:lnTo>
                  <a:pt x="132" y="223"/>
                </a:lnTo>
                <a:lnTo>
                  <a:pt x="136" y="218"/>
                </a:lnTo>
                <a:lnTo>
                  <a:pt x="141" y="213"/>
                </a:lnTo>
                <a:lnTo>
                  <a:pt x="146" y="208"/>
                </a:lnTo>
                <a:lnTo>
                  <a:pt x="151" y="204"/>
                </a:lnTo>
                <a:lnTo>
                  <a:pt x="157" y="200"/>
                </a:lnTo>
                <a:lnTo>
                  <a:pt x="163" y="197"/>
                </a:lnTo>
                <a:lnTo>
                  <a:pt x="171" y="195"/>
                </a:lnTo>
                <a:lnTo>
                  <a:pt x="178" y="193"/>
                </a:lnTo>
                <a:lnTo>
                  <a:pt x="185" y="192"/>
                </a:lnTo>
                <a:lnTo>
                  <a:pt x="192" y="192"/>
                </a:lnTo>
                <a:lnTo>
                  <a:pt x="199" y="192"/>
                </a:lnTo>
                <a:lnTo>
                  <a:pt x="206" y="193"/>
                </a:lnTo>
                <a:lnTo>
                  <a:pt x="213" y="195"/>
                </a:lnTo>
                <a:lnTo>
                  <a:pt x="220" y="197"/>
                </a:lnTo>
                <a:lnTo>
                  <a:pt x="226" y="200"/>
                </a:lnTo>
                <a:lnTo>
                  <a:pt x="232" y="204"/>
                </a:lnTo>
                <a:lnTo>
                  <a:pt x="238" y="208"/>
                </a:lnTo>
                <a:lnTo>
                  <a:pt x="243" y="213"/>
                </a:lnTo>
                <a:lnTo>
                  <a:pt x="248" y="218"/>
                </a:lnTo>
                <a:lnTo>
                  <a:pt x="252" y="223"/>
                </a:lnTo>
                <a:lnTo>
                  <a:pt x="255" y="229"/>
                </a:lnTo>
                <a:lnTo>
                  <a:pt x="258" y="235"/>
                </a:lnTo>
                <a:lnTo>
                  <a:pt x="261" y="243"/>
                </a:lnTo>
                <a:lnTo>
                  <a:pt x="262" y="249"/>
                </a:lnTo>
                <a:lnTo>
                  <a:pt x="263" y="256"/>
                </a:lnTo>
                <a:lnTo>
                  <a:pt x="264" y="264"/>
                </a:lnTo>
                <a:lnTo>
                  <a:pt x="263" y="268"/>
                </a:lnTo>
                <a:lnTo>
                  <a:pt x="260" y="272"/>
                </a:lnTo>
                <a:lnTo>
                  <a:pt x="257" y="275"/>
                </a:lnTo>
                <a:lnTo>
                  <a:pt x="252" y="275"/>
                </a:lnTo>
                <a:lnTo>
                  <a:pt x="247" y="275"/>
                </a:lnTo>
                <a:lnTo>
                  <a:pt x="244" y="272"/>
                </a:lnTo>
                <a:lnTo>
                  <a:pt x="241" y="268"/>
                </a:lnTo>
                <a:lnTo>
                  <a:pt x="240" y="264"/>
                </a:lnTo>
                <a:lnTo>
                  <a:pt x="239" y="254"/>
                </a:lnTo>
                <a:lnTo>
                  <a:pt x="236" y="245"/>
                </a:lnTo>
                <a:lnTo>
                  <a:pt x="231" y="236"/>
                </a:lnTo>
                <a:lnTo>
                  <a:pt x="225" y="229"/>
                </a:lnTo>
                <a:lnTo>
                  <a:pt x="218" y="223"/>
                </a:lnTo>
                <a:lnTo>
                  <a:pt x="210" y="219"/>
                </a:lnTo>
                <a:lnTo>
                  <a:pt x="201" y="216"/>
                </a:lnTo>
                <a:lnTo>
                  <a:pt x="192" y="215"/>
                </a:lnTo>
                <a:lnTo>
                  <a:pt x="182" y="216"/>
                </a:lnTo>
                <a:lnTo>
                  <a:pt x="174" y="219"/>
                </a:lnTo>
                <a:lnTo>
                  <a:pt x="164" y="223"/>
                </a:lnTo>
                <a:lnTo>
                  <a:pt x="157" y="229"/>
                </a:lnTo>
                <a:lnTo>
                  <a:pt x="152" y="236"/>
                </a:lnTo>
                <a:lnTo>
                  <a:pt x="147" y="245"/>
                </a:lnTo>
                <a:lnTo>
                  <a:pt x="145" y="254"/>
                </a:lnTo>
                <a:lnTo>
                  <a:pt x="144" y="264"/>
                </a:lnTo>
                <a:close/>
                <a:moveTo>
                  <a:pt x="641" y="1"/>
                </a:moveTo>
                <a:lnTo>
                  <a:pt x="637" y="0"/>
                </a:lnTo>
                <a:lnTo>
                  <a:pt x="634" y="0"/>
                </a:lnTo>
                <a:lnTo>
                  <a:pt x="631" y="1"/>
                </a:lnTo>
                <a:lnTo>
                  <a:pt x="628" y="3"/>
                </a:lnTo>
                <a:lnTo>
                  <a:pt x="621" y="9"/>
                </a:lnTo>
                <a:lnTo>
                  <a:pt x="612" y="14"/>
                </a:lnTo>
                <a:lnTo>
                  <a:pt x="600" y="19"/>
                </a:lnTo>
                <a:lnTo>
                  <a:pt x="588" y="24"/>
                </a:lnTo>
                <a:lnTo>
                  <a:pt x="573" y="29"/>
                </a:lnTo>
                <a:lnTo>
                  <a:pt x="557" y="33"/>
                </a:lnTo>
                <a:lnTo>
                  <a:pt x="538" y="38"/>
                </a:lnTo>
                <a:lnTo>
                  <a:pt x="519" y="41"/>
                </a:lnTo>
                <a:lnTo>
                  <a:pt x="499" y="45"/>
                </a:lnTo>
                <a:lnTo>
                  <a:pt x="476" y="49"/>
                </a:lnTo>
                <a:lnTo>
                  <a:pt x="453" y="51"/>
                </a:lnTo>
                <a:lnTo>
                  <a:pt x="429" y="53"/>
                </a:lnTo>
                <a:lnTo>
                  <a:pt x="404" y="55"/>
                </a:lnTo>
                <a:lnTo>
                  <a:pt x="378" y="56"/>
                </a:lnTo>
                <a:lnTo>
                  <a:pt x="351" y="57"/>
                </a:lnTo>
                <a:lnTo>
                  <a:pt x="324" y="57"/>
                </a:lnTo>
                <a:lnTo>
                  <a:pt x="269" y="56"/>
                </a:lnTo>
                <a:lnTo>
                  <a:pt x="217" y="53"/>
                </a:lnTo>
                <a:lnTo>
                  <a:pt x="194" y="51"/>
                </a:lnTo>
                <a:lnTo>
                  <a:pt x="171" y="49"/>
                </a:lnTo>
                <a:lnTo>
                  <a:pt x="148" y="45"/>
                </a:lnTo>
                <a:lnTo>
                  <a:pt x="128" y="42"/>
                </a:lnTo>
                <a:lnTo>
                  <a:pt x="109" y="38"/>
                </a:lnTo>
                <a:lnTo>
                  <a:pt x="90" y="34"/>
                </a:lnTo>
                <a:lnTo>
                  <a:pt x="75" y="30"/>
                </a:lnTo>
                <a:lnTo>
                  <a:pt x="60" y="25"/>
                </a:lnTo>
                <a:lnTo>
                  <a:pt x="48" y="20"/>
                </a:lnTo>
                <a:lnTo>
                  <a:pt x="36" y="15"/>
                </a:lnTo>
                <a:lnTo>
                  <a:pt x="27" y="9"/>
                </a:lnTo>
                <a:lnTo>
                  <a:pt x="20" y="3"/>
                </a:lnTo>
                <a:lnTo>
                  <a:pt x="17" y="1"/>
                </a:lnTo>
                <a:lnTo>
                  <a:pt x="14" y="0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5"/>
                </a:lnTo>
                <a:lnTo>
                  <a:pt x="0" y="8"/>
                </a:lnTo>
                <a:lnTo>
                  <a:pt x="0" y="11"/>
                </a:lnTo>
                <a:lnTo>
                  <a:pt x="0" y="359"/>
                </a:lnTo>
                <a:lnTo>
                  <a:pt x="1" y="379"/>
                </a:lnTo>
                <a:lnTo>
                  <a:pt x="3" y="397"/>
                </a:lnTo>
                <a:lnTo>
                  <a:pt x="6" y="415"/>
                </a:lnTo>
                <a:lnTo>
                  <a:pt x="11" y="434"/>
                </a:lnTo>
                <a:lnTo>
                  <a:pt x="17" y="451"/>
                </a:lnTo>
                <a:lnTo>
                  <a:pt x="24" y="468"/>
                </a:lnTo>
                <a:lnTo>
                  <a:pt x="32" y="485"/>
                </a:lnTo>
                <a:lnTo>
                  <a:pt x="41" y="502"/>
                </a:lnTo>
                <a:lnTo>
                  <a:pt x="51" y="518"/>
                </a:lnTo>
                <a:lnTo>
                  <a:pt x="62" y="533"/>
                </a:lnTo>
                <a:lnTo>
                  <a:pt x="73" y="548"/>
                </a:lnTo>
                <a:lnTo>
                  <a:pt x="85" y="563"/>
                </a:lnTo>
                <a:lnTo>
                  <a:pt x="97" y="577"/>
                </a:lnTo>
                <a:lnTo>
                  <a:pt x="111" y="590"/>
                </a:lnTo>
                <a:lnTo>
                  <a:pt x="124" y="603"/>
                </a:lnTo>
                <a:lnTo>
                  <a:pt x="137" y="615"/>
                </a:lnTo>
                <a:lnTo>
                  <a:pt x="151" y="628"/>
                </a:lnTo>
                <a:lnTo>
                  <a:pt x="164" y="639"/>
                </a:lnTo>
                <a:lnTo>
                  <a:pt x="179" y="649"/>
                </a:lnTo>
                <a:lnTo>
                  <a:pt x="193" y="659"/>
                </a:lnTo>
                <a:lnTo>
                  <a:pt x="219" y="677"/>
                </a:lnTo>
                <a:lnTo>
                  <a:pt x="246" y="692"/>
                </a:lnTo>
                <a:lnTo>
                  <a:pt x="270" y="704"/>
                </a:lnTo>
                <a:lnTo>
                  <a:pt x="291" y="713"/>
                </a:lnTo>
                <a:lnTo>
                  <a:pt x="301" y="716"/>
                </a:lnTo>
                <a:lnTo>
                  <a:pt x="310" y="718"/>
                </a:lnTo>
                <a:lnTo>
                  <a:pt x="317" y="719"/>
                </a:lnTo>
                <a:lnTo>
                  <a:pt x="324" y="720"/>
                </a:lnTo>
                <a:lnTo>
                  <a:pt x="331" y="719"/>
                </a:lnTo>
                <a:lnTo>
                  <a:pt x="338" y="718"/>
                </a:lnTo>
                <a:lnTo>
                  <a:pt x="347" y="716"/>
                </a:lnTo>
                <a:lnTo>
                  <a:pt x="356" y="713"/>
                </a:lnTo>
                <a:lnTo>
                  <a:pt x="378" y="704"/>
                </a:lnTo>
                <a:lnTo>
                  <a:pt x="402" y="692"/>
                </a:lnTo>
                <a:lnTo>
                  <a:pt x="429" y="677"/>
                </a:lnTo>
                <a:lnTo>
                  <a:pt x="455" y="659"/>
                </a:lnTo>
                <a:lnTo>
                  <a:pt x="469" y="649"/>
                </a:lnTo>
                <a:lnTo>
                  <a:pt x="483" y="639"/>
                </a:lnTo>
                <a:lnTo>
                  <a:pt x="497" y="628"/>
                </a:lnTo>
                <a:lnTo>
                  <a:pt x="511" y="615"/>
                </a:lnTo>
                <a:lnTo>
                  <a:pt x="524" y="603"/>
                </a:lnTo>
                <a:lnTo>
                  <a:pt x="537" y="590"/>
                </a:lnTo>
                <a:lnTo>
                  <a:pt x="551" y="577"/>
                </a:lnTo>
                <a:lnTo>
                  <a:pt x="563" y="563"/>
                </a:lnTo>
                <a:lnTo>
                  <a:pt x="575" y="548"/>
                </a:lnTo>
                <a:lnTo>
                  <a:pt x="586" y="533"/>
                </a:lnTo>
                <a:lnTo>
                  <a:pt x="597" y="518"/>
                </a:lnTo>
                <a:lnTo>
                  <a:pt x="606" y="502"/>
                </a:lnTo>
                <a:lnTo>
                  <a:pt x="616" y="485"/>
                </a:lnTo>
                <a:lnTo>
                  <a:pt x="624" y="468"/>
                </a:lnTo>
                <a:lnTo>
                  <a:pt x="631" y="451"/>
                </a:lnTo>
                <a:lnTo>
                  <a:pt x="637" y="434"/>
                </a:lnTo>
                <a:lnTo>
                  <a:pt x="642" y="415"/>
                </a:lnTo>
                <a:lnTo>
                  <a:pt x="645" y="397"/>
                </a:lnTo>
                <a:lnTo>
                  <a:pt x="647" y="379"/>
                </a:lnTo>
                <a:lnTo>
                  <a:pt x="648" y="359"/>
                </a:lnTo>
                <a:lnTo>
                  <a:pt x="648" y="11"/>
                </a:lnTo>
                <a:lnTo>
                  <a:pt x="648" y="8"/>
                </a:lnTo>
                <a:lnTo>
                  <a:pt x="646" y="5"/>
                </a:lnTo>
                <a:lnTo>
                  <a:pt x="644" y="3"/>
                </a:lnTo>
                <a:lnTo>
                  <a:pt x="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95963" y="607534"/>
            <a:ext cx="388660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2- Реализован удобный интерфейс для регистрации  пользователя и добавления товара в </a:t>
            </a:r>
            <a:r>
              <a:rPr lang="ru-RU" sz="2400">
                <a:latin typeface="Times New Roman"/>
                <a:cs typeface="Times New Roman"/>
              </a:rPr>
              <a:t>корзину</a:t>
            </a: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5741" y="4618920"/>
            <a:ext cx="3634309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400">
                <a:latin typeface="Times New Roman"/>
                <a:cs typeface="Times New Roman"/>
              </a:rPr>
              <a:t>3- Реализован чат для общения </a:t>
            </a:r>
          </a:p>
        </p:txBody>
      </p:sp>
      <p:sp>
        <p:nvSpPr>
          <p:cNvPr id="118" name="Freeform 10">
            <a:extLst>
              <a:ext uri="{FF2B5EF4-FFF2-40B4-BE49-F238E27FC236}">
                <a16:creationId xmlns:a16="http://schemas.microsoft.com/office/drawing/2014/main" id="{187350AB-0B8F-43C6-8B82-1F6E0DF44BF3}"/>
              </a:ext>
            </a:extLst>
          </p:cNvPr>
          <p:cNvSpPr>
            <a:spLocks/>
          </p:cNvSpPr>
          <p:nvPr/>
        </p:nvSpPr>
        <p:spPr bwMode="auto">
          <a:xfrm>
            <a:off x="6869518" y="5354556"/>
            <a:ext cx="952204" cy="982203"/>
          </a:xfrm>
          <a:custGeom>
            <a:avLst/>
            <a:gdLst>
              <a:gd name="T0" fmla="*/ 366 w 510"/>
              <a:gd name="T1" fmla="*/ 62 h 510"/>
              <a:gd name="T2" fmla="*/ 448 w 510"/>
              <a:gd name="T3" fmla="*/ 367 h 510"/>
              <a:gd name="T4" fmla="*/ 143 w 510"/>
              <a:gd name="T5" fmla="*/ 448 h 510"/>
              <a:gd name="T6" fmla="*/ 61 w 510"/>
              <a:gd name="T7" fmla="*/ 143 h 510"/>
              <a:gd name="T8" fmla="*/ 366 w 510"/>
              <a:gd name="T9" fmla="*/ 6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10">
                <a:moveTo>
                  <a:pt x="366" y="62"/>
                </a:moveTo>
                <a:cubicBezTo>
                  <a:pt x="473" y="123"/>
                  <a:pt x="510" y="260"/>
                  <a:pt x="448" y="367"/>
                </a:cubicBezTo>
                <a:cubicBezTo>
                  <a:pt x="387" y="473"/>
                  <a:pt x="250" y="510"/>
                  <a:pt x="143" y="448"/>
                </a:cubicBezTo>
                <a:cubicBezTo>
                  <a:pt x="36" y="387"/>
                  <a:pt x="0" y="250"/>
                  <a:pt x="61" y="143"/>
                </a:cubicBezTo>
                <a:cubicBezTo>
                  <a:pt x="123" y="37"/>
                  <a:pt x="260" y="0"/>
                  <a:pt x="366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2707">
            <a:extLst>
              <a:ext uri="{FF2B5EF4-FFF2-40B4-BE49-F238E27FC236}">
                <a16:creationId xmlns:a16="http://schemas.microsoft.com/office/drawing/2014/main" id="{942CA40F-711D-4EB5-AEB4-A4D1E567D512}"/>
              </a:ext>
            </a:extLst>
          </p:cNvPr>
          <p:cNvSpPr>
            <a:spLocks noEditPoints="1"/>
          </p:cNvSpPr>
          <p:nvPr/>
        </p:nvSpPr>
        <p:spPr bwMode="auto">
          <a:xfrm>
            <a:off x="7023405" y="5577751"/>
            <a:ext cx="644429" cy="558420"/>
          </a:xfrm>
          <a:custGeom>
            <a:avLst/>
            <a:gdLst>
              <a:gd name="T0" fmla="*/ 504 w 648"/>
              <a:gd name="T1" fmla="*/ 264 h 720"/>
              <a:gd name="T2" fmla="*/ 482 w 648"/>
              <a:gd name="T3" fmla="*/ 223 h 720"/>
              <a:gd name="T4" fmla="*/ 438 w 648"/>
              <a:gd name="T5" fmla="*/ 219 h 720"/>
              <a:gd name="T6" fmla="*/ 409 w 648"/>
              <a:gd name="T7" fmla="*/ 254 h 720"/>
              <a:gd name="T8" fmla="*/ 396 w 648"/>
              <a:gd name="T9" fmla="*/ 275 h 720"/>
              <a:gd name="T10" fmla="*/ 384 w 648"/>
              <a:gd name="T11" fmla="*/ 256 h 720"/>
              <a:gd name="T12" fmla="*/ 396 w 648"/>
              <a:gd name="T13" fmla="*/ 223 h 720"/>
              <a:gd name="T14" fmla="*/ 421 w 648"/>
              <a:gd name="T15" fmla="*/ 200 h 720"/>
              <a:gd name="T16" fmla="*/ 456 w 648"/>
              <a:gd name="T17" fmla="*/ 192 h 720"/>
              <a:gd name="T18" fmla="*/ 491 w 648"/>
              <a:gd name="T19" fmla="*/ 200 h 720"/>
              <a:gd name="T20" fmla="*/ 516 w 648"/>
              <a:gd name="T21" fmla="*/ 223 h 720"/>
              <a:gd name="T22" fmla="*/ 527 w 648"/>
              <a:gd name="T23" fmla="*/ 256 h 720"/>
              <a:gd name="T24" fmla="*/ 516 w 648"/>
              <a:gd name="T25" fmla="*/ 275 h 720"/>
              <a:gd name="T26" fmla="*/ 272 w 648"/>
              <a:gd name="T27" fmla="*/ 541 h 720"/>
              <a:gd name="T28" fmla="*/ 222 w 648"/>
              <a:gd name="T29" fmla="*/ 504 h 720"/>
              <a:gd name="T30" fmla="*/ 195 w 648"/>
              <a:gd name="T31" fmla="*/ 447 h 720"/>
              <a:gd name="T32" fmla="*/ 199 w 648"/>
              <a:gd name="T33" fmla="*/ 408 h 720"/>
              <a:gd name="T34" fmla="*/ 216 w 648"/>
              <a:gd name="T35" fmla="*/ 419 h 720"/>
              <a:gd name="T36" fmla="*/ 228 w 648"/>
              <a:gd name="T37" fmla="*/ 471 h 720"/>
              <a:gd name="T38" fmla="*/ 264 w 648"/>
              <a:gd name="T39" fmla="*/ 510 h 720"/>
              <a:gd name="T40" fmla="*/ 313 w 648"/>
              <a:gd name="T41" fmla="*/ 527 h 720"/>
              <a:gd name="T42" fmla="*/ 366 w 648"/>
              <a:gd name="T43" fmla="*/ 519 h 720"/>
              <a:gd name="T44" fmla="*/ 407 w 648"/>
              <a:gd name="T45" fmla="*/ 488 h 720"/>
              <a:gd name="T46" fmla="*/ 430 w 648"/>
              <a:gd name="T47" fmla="*/ 442 h 720"/>
              <a:gd name="T48" fmla="*/ 440 w 648"/>
              <a:gd name="T49" fmla="*/ 408 h 720"/>
              <a:gd name="T50" fmla="*/ 456 w 648"/>
              <a:gd name="T51" fmla="*/ 419 h 720"/>
              <a:gd name="T52" fmla="*/ 440 w 648"/>
              <a:gd name="T53" fmla="*/ 482 h 720"/>
              <a:gd name="T54" fmla="*/ 398 w 648"/>
              <a:gd name="T55" fmla="*/ 529 h 720"/>
              <a:gd name="T56" fmla="*/ 337 w 648"/>
              <a:gd name="T57" fmla="*/ 551 h 720"/>
              <a:gd name="T58" fmla="*/ 136 w 648"/>
              <a:gd name="T59" fmla="*/ 275 h 720"/>
              <a:gd name="T60" fmla="*/ 120 w 648"/>
              <a:gd name="T61" fmla="*/ 264 h 720"/>
              <a:gd name="T62" fmla="*/ 129 w 648"/>
              <a:gd name="T63" fmla="*/ 229 h 720"/>
              <a:gd name="T64" fmla="*/ 151 w 648"/>
              <a:gd name="T65" fmla="*/ 204 h 720"/>
              <a:gd name="T66" fmla="*/ 185 w 648"/>
              <a:gd name="T67" fmla="*/ 192 h 720"/>
              <a:gd name="T68" fmla="*/ 220 w 648"/>
              <a:gd name="T69" fmla="*/ 197 h 720"/>
              <a:gd name="T70" fmla="*/ 248 w 648"/>
              <a:gd name="T71" fmla="*/ 218 h 720"/>
              <a:gd name="T72" fmla="*/ 262 w 648"/>
              <a:gd name="T73" fmla="*/ 249 h 720"/>
              <a:gd name="T74" fmla="*/ 257 w 648"/>
              <a:gd name="T75" fmla="*/ 275 h 720"/>
              <a:gd name="T76" fmla="*/ 240 w 648"/>
              <a:gd name="T77" fmla="*/ 264 h 720"/>
              <a:gd name="T78" fmla="*/ 218 w 648"/>
              <a:gd name="T79" fmla="*/ 223 h 720"/>
              <a:gd name="T80" fmla="*/ 174 w 648"/>
              <a:gd name="T81" fmla="*/ 219 h 720"/>
              <a:gd name="T82" fmla="*/ 145 w 648"/>
              <a:gd name="T83" fmla="*/ 254 h 720"/>
              <a:gd name="T84" fmla="*/ 631 w 648"/>
              <a:gd name="T85" fmla="*/ 1 h 720"/>
              <a:gd name="T86" fmla="*/ 588 w 648"/>
              <a:gd name="T87" fmla="*/ 24 h 720"/>
              <a:gd name="T88" fmla="*/ 499 w 648"/>
              <a:gd name="T89" fmla="*/ 45 h 720"/>
              <a:gd name="T90" fmla="*/ 378 w 648"/>
              <a:gd name="T91" fmla="*/ 56 h 720"/>
              <a:gd name="T92" fmla="*/ 194 w 648"/>
              <a:gd name="T93" fmla="*/ 51 h 720"/>
              <a:gd name="T94" fmla="*/ 90 w 648"/>
              <a:gd name="T95" fmla="*/ 34 h 720"/>
              <a:gd name="T96" fmla="*/ 27 w 648"/>
              <a:gd name="T97" fmla="*/ 9 h 720"/>
              <a:gd name="T98" fmla="*/ 7 w 648"/>
              <a:gd name="T99" fmla="*/ 1 h 720"/>
              <a:gd name="T100" fmla="*/ 0 w 648"/>
              <a:gd name="T101" fmla="*/ 359 h 720"/>
              <a:gd name="T102" fmla="*/ 17 w 648"/>
              <a:gd name="T103" fmla="*/ 451 h 720"/>
              <a:gd name="T104" fmla="*/ 62 w 648"/>
              <a:gd name="T105" fmla="*/ 533 h 720"/>
              <a:gd name="T106" fmla="*/ 124 w 648"/>
              <a:gd name="T107" fmla="*/ 603 h 720"/>
              <a:gd name="T108" fmla="*/ 193 w 648"/>
              <a:gd name="T109" fmla="*/ 659 h 720"/>
              <a:gd name="T110" fmla="*/ 301 w 648"/>
              <a:gd name="T111" fmla="*/ 716 h 720"/>
              <a:gd name="T112" fmla="*/ 338 w 648"/>
              <a:gd name="T113" fmla="*/ 718 h 720"/>
              <a:gd name="T114" fmla="*/ 429 w 648"/>
              <a:gd name="T115" fmla="*/ 677 h 720"/>
              <a:gd name="T116" fmla="*/ 511 w 648"/>
              <a:gd name="T117" fmla="*/ 615 h 720"/>
              <a:gd name="T118" fmla="*/ 575 w 648"/>
              <a:gd name="T119" fmla="*/ 548 h 720"/>
              <a:gd name="T120" fmla="*/ 624 w 648"/>
              <a:gd name="T121" fmla="*/ 468 h 720"/>
              <a:gd name="T122" fmla="*/ 647 w 648"/>
              <a:gd name="T123" fmla="*/ 379 h 720"/>
              <a:gd name="T124" fmla="*/ 644 w 648"/>
              <a:gd name="T125" fmla="*/ 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8" h="720">
                <a:moveTo>
                  <a:pt x="516" y="275"/>
                </a:moveTo>
                <a:lnTo>
                  <a:pt x="511" y="275"/>
                </a:lnTo>
                <a:lnTo>
                  <a:pt x="508" y="272"/>
                </a:lnTo>
                <a:lnTo>
                  <a:pt x="505" y="268"/>
                </a:lnTo>
                <a:lnTo>
                  <a:pt x="504" y="264"/>
                </a:lnTo>
                <a:lnTo>
                  <a:pt x="503" y="254"/>
                </a:lnTo>
                <a:lnTo>
                  <a:pt x="501" y="245"/>
                </a:lnTo>
                <a:lnTo>
                  <a:pt x="496" y="236"/>
                </a:lnTo>
                <a:lnTo>
                  <a:pt x="490" y="229"/>
                </a:lnTo>
                <a:lnTo>
                  <a:pt x="482" y="223"/>
                </a:lnTo>
                <a:lnTo>
                  <a:pt x="474" y="219"/>
                </a:lnTo>
                <a:lnTo>
                  <a:pt x="465" y="216"/>
                </a:lnTo>
                <a:lnTo>
                  <a:pt x="456" y="215"/>
                </a:lnTo>
                <a:lnTo>
                  <a:pt x="446" y="216"/>
                </a:lnTo>
                <a:lnTo>
                  <a:pt x="438" y="219"/>
                </a:lnTo>
                <a:lnTo>
                  <a:pt x="430" y="223"/>
                </a:lnTo>
                <a:lnTo>
                  <a:pt x="423" y="229"/>
                </a:lnTo>
                <a:lnTo>
                  <a:pt x="416" y="236"/>
                </a:lnTo>
                <a:lnTo>
                  <a:pt x="411" y="245"/>
                </a:lnTo>
                <a:lnTo>
                  <a:pt x="409" y="254"/>
                </a:lnTo>
                <a:lnTo>
                  <a:pt x="408" y="264"/>
                </a:lnTo>
                <a:lnTo>
                  <a:pt x="407" y="268"/>
                </a:lnTo>
                <a:lnTo>
                  <a:pt x="404" y="272"/>
                </a:lnTo>
                <a:lnTo>
                  <a:pt x="400" y="275"/>
                </a:lnTo>
                <a:lnTo>
                  <a:pt x="396" y="275"/>
                </a:lnTo>
                <a:lnTo>
                  <a:pt x="391" y="275"/>
                </a:lnTo>
                <a:lnTo>
                  <a:pt x="388" y="272"/>
                </a:lnTo>
                <a:lnTo>
                  <a:pt x="385" y="268"/>
                </a:lnTo>
                <a:lnTo>
                  <a:pt x="384" y="264"/>
                </a:lnTo>
                <a:lnTo>
                  <a:pt x="384" y="256"/>
                </a:lnTo>
                <a:lnTo>
                  <a:pt x="385" y="249"/>
                </a:lnTo>
                <a:lnTo>
                  <a:pt x="387" y="243"/>
                </a:lnTo>
                <a:lnTo>
                  <a:pt x="390" y="235"/>
                </a:lnTo>
                <a:lnTo>
                  <a:pt x="393" y="229"/>
                </a:lnTo>
                <a:lnTo>
                  <a:pt x="396" y="223"/>
                </a:lnTo>
                <a:lnTo>
                  <a:pt x="400" y="218"/>
                </a:lnTo>
                <a:lnTo>
                  <a:pt x="405" y="213"/>
                </a:lnTo>
                <a:lnTo>
                  <a:pt x="410" y="208"/>
                </a:lnTo>
                <a:lnTo>
                  <a:pt x="415" y="204"/>
                </a:lnTo>
                <a:lnTo>
                  <a:pt x="421" y="200"/>
                </a:lnTo>
                <a:lnTo>
                  <a:pt x="428" y="197"/>
                </a:lnTo>
                <a:lnTo>
                  <a:pt x="435" y="195"/>
                </a:lnTo>
                <a:lnTo>
                  <a:pt x="442" y="193"/>
                </a:lnTo>
                <a:lnTo>
                  <a:pt x="449" y="192"/>
                </a:lnTo>
                <a:lnTo>
                  <a:pt x="456" y="192"/>
                </a:lnTo>
                <a:lnTo>
                  <a:pt x="463" y="192"/>
                </a:lnTo>
                <a:lnTo>
                  <a:pt x="470" y="193"/>
                </a:lnTo>
                <a:lnTo>
                  <a:pt x="477" y="195"/>
                </a:lnTo>
                <a:lnTo>
                  <a:pt x="484" y="197"/>
                </a:lnTo>
                <a:lnTo>
                  <a:pt x="491" y="200"/>
                </a:lnTo>
                <a:lnTo>
                  <a:pt x="497" y="204"/>
                </a:lnTo>
                <a:lnTo>
                  <a:pt x="502" y="208"/>
                </a:lnTo>
                <a:lnTo>
                  <a:pt x="507" y="213"/>
                </a:lnTo>
                <a:lnTo>
                  <a:pt x="512" y="218"/>
                </a:lnTo>
                <a:lnTo>
                  <a:pt x="516" y="223"/>
                </a:lnTo>
                <a:lnTo>
                  <a:pt x="519" y="229"/>
                </a:lnTo>
                <a:lnTo>
                  <a:pt x="522" y="235"/>
                </a:lnTo>
                <a:lnTo>
                  <a:pt x="525" y="243"/>
                </a:lnTo>
                <a:lnTo>
                  <a:pt x="526" y="249"/>
                </a:lnTo>
                <a:lnTo>
                  <a:pt x="527" y="256"/>
                </a:lnTo>
                <a:lnTo>
                  <a:pt x="528" y="264"/>
                </a:lnTo>
                <a:lnTo>
                  <a:pt x="527" y="268"/>
                </a:lnTo>
                <a:lnTo>
                  <a:pt x="524" y="272"/>
                </a:lnTo>
                <a:lnTo>
                  <a:pt x="521" y="275"/>
                </a:lnTo>
                <a:lnTo>
                  <a:pt x="516" y="275"/>
                </a:lnTo>
                <a:close/>
                <a:moveTo>
                  <a:pt x="324" y="551"/>
                </a:moveTo>
                <a:lnTo>
                  <a:pt x="311" y="551"/>
                </a:lnTo>
                <a:lnTo>
                  <a:pt x="298" y="549"/>
                </a:lnTo>
                <a:lnTo>
                  <a:pt x="284" y="545"/>
                </a:lnTo>
                <a:lnTo>
                  <a:pt x="272" y="541"/>
                </a:lnTo>
                <a:lnTo>
                  <a:pt x="261" y="536"/>
                </a:lnTo>
                <a:lnTo>
                  <a:pt x="250" y="529"/>
                </a:lnTo>
                <a:lnTo>
                  <a:pt x="240" y="522"/>
                </a:lnTo>
                <a:lnTo>
                  <a:pt x="230" y="513"/>
                </a:lnTo>
                <a:lnTo>
                  <a:pt x="222" y="504"/>
                </a:lnTo>
                <a:lnTo>
                  <a:pt x="214" y="494"/>
                </a:lnTo>
                <a:lnTo>
                  <a:pt x="208" y="482"/>
                </a:lnTo>
                <a:lnTo>
                  <a:pt x="202" y="471"/>
                </a:lnTo>
                <a:lnTo>
                  <a:pt x="198" y="459"/>
                </a:lnTo>
                <a:lnTo>
                  <a:pt x="195" y="447"/>
                </a:lnTo>
                <a:lnTo>
                  <a:pt x="193" y="434"/>
                </a:lnTo>
                <a:lnTo>
                  <a:pt x="192" y="419"/>
                </a:lnTo>
                <a:lnTo>
                  <a:pt x="193" y="415"/>
                </a:lnTo>
                <a:lnTo>
                  <a:pt x="195" y="411"/>
                </a:lnTo>
                <a:lnTo>
                  <a:pt x="199" y="408"/>
                </a:lnTo>
                <a:lnTo>
                  <a:pt x="204" y="407"/>
                </a:lnTo>
                <a:lnTo>
                  <a:pt x="208" y="408"/>
                </a:lnTo>
                <a:lnTo>
                  <a:pt x="212" y="411"/>
                </a:lnTo>
                <a:lnTo>
                  <a:pt x="215" y="415"/>
                </a:lnTo>
                <a:lnTo>
                  <a:pt x="216" y="419"/>
                </a:lnTo>
                <a:lnTo>
                  <a:pt x="216" y="431"/>
                </a:lnTo>
                <a:lnTo>
                  <a:pt x="218" y="442"/>
                </a:lnTo>
                <a:lnTo>
                  <a:pt x="220" y="452"/>
                </a:lnTo>
                <a:lnTo>
                  <a:pt x="224" y="462"/>
                </a:lnTo>
                <a:lnTo>
                  <a:pt x="228" y="471"/>
                </a:lnTo>
                <a:lnTo>
                  <a:pt x="235" y="480"/>
                </a:lnTo>
                <a:lnTo>
                  <a:pt x="241" y="488"/>
                </a:lnTo>
                <a:lnTo>
                  <a:pt x="248" y="497"/>
                </a:lnTo>
                <a:lnTo>
                  <a:pt x="255" y="503"/>
                </a:lnTo>
                <a:lnTo>
                  <a:pt x="264" y="510"/>
                </a:lnTo>
                <a:lnTo>
                  <a:pt x="272" y="515"/>
                </a:lnTo>
                <a:lnTo>
                  <a:pt x="282" y="519"/>
                </a:lnTo>
                <a:lnTo>
                  <a:pt x="291" y="523"/>
                </a:lnTo>
                <a:lnTo>
                  <a:pt x="303" y="525"/>
                </a:lnTo>
                <a:lnTo>
                  <a:pt x="313" y="527"/>
                </a:lnTo>
                <a:lnTo>
                  <a:pt x="324" y="528"/>
                </a:lnTo>
                <a:lnTo>
                  <a:pt x="335" y="527"/>
                </a:lnTo>
                <a:lnTo>
                  <a:pt x="345" y="525"/>
                </a:lnTo>
                <a:lnTo>
                  <a:pt x="356" y="523"/>
                </a:lnTo>
                <a:lnTo>
                  <a:pt x="366" y="519"/>
                </a:lnTo>
                <a:lnTo>
                  <a:pt x="376" y="515"/>
                </a:lnTo>
                <a:lnTo>
                  <a:pt x="384" y="510"/>
                </a:lnTo>
                <a:lnTo>
                  <a:pt x="393" y="503"/>
                </a:lnTo>
                <a:lnTo>
                  <a:pt x="400" y="497"/>
                </a:lnTo>
                <a:lnTo>
                  <a:pt x="407" y="488"/>
                </a:lnTo>
                <a:lnTo>
                  <a:pt x="413" y="480"/>
                </a:lnTo>
                <a:lnTo>
                  <a:pt x="418" y="471"/>
                </a:lnTo>
                <a:lnTo>
                  <a:pt x="424" y="462"/>
                </a:lnTo>
                <a:lnTo>
                  <a:pt x="428" y="452"/>
                </a:lnTo>
                <a:lnTo>
                  <a:pt x="430" y="442"/>
                </a:lnTo>
                <a:lnTo>
                  <a:pt x="432" y="431"/>
                </a:lnTo>
                <a:lnTo>
                  <a:pt x="432" y="419"/>
                </a:lnTo>
                <a:lnTo>
                  <a:pt x="433" y="415"/>
                </a:lnTo>
                <a:lnTo>
                  <a:pt x="436" y="411"/>
                </a:lnTo>
                <a:lnTo>
                  <a:pt x="440" y="408"/>
                </a:lnTo>
                <a:lnTo>
                  <a:pt x="444" y="407"/>
                </a:lnTo>
                <a:lnTo>
                  <a:pt x="449" y="408"/>
                </a:lnTo>
                <a:lnTo>
                  <a:pt x="452" y="411"/>
                </a:lnTo>
                <a:lnTo>
                  <a:pt x="455" y="415"/>
                </a:lnTo>
                <a:lnTo>
                  <a:pt x="456" y="419"/>
                </a:lnTo>
                <a:lnTo>
                  <a:pt x="455" y="434"/>
                </a:lnTo>
                <a:lnTo>
                  <a:pt x="453" y="447"/>
                </a:lnTo>
                <a:lnTo>
                  <a:pt x="450" y="459"/>
                </a:lnTo>
                <a:lnTo>
                  <a:pt x="446" y="471"/>
                </a:lnTo>
                <a:lnTo>
                  <a:pt x="440" y="482"/>
                </a:lnTo>
                <a:lnTo>
                  <a:pt x="434" y="494"/>
                </a:lnTo>
                <a:lnTo>
                  <a:pt x="426" y="504"/>
                </a:lnTo>
                <a:lnTo>
                  <a:pt x="417" y="513"/>
                </a:lnTo>
                <a:lnTo>
                  <a:pt x="408" y="522"/>
                </a:lnTo>
                <a:lnTo>
                  <a:pt x="398" y="529"/>
                </a:lnTo>
                <a:lnTo>
                  <a:pt x="387" y="536"/>
                </a:lnTo>
                <a:lnTo>
                  <a:pt x="375" y="541"/>
                </a:lnTo>
                <a:lnTo>
                  <a:pt x="364" y="545"/>
                </a:lnTo>
                <a:lnTo>
                  <a:pt x="350" y="549"/>
                </a:lnTo>
                <a:lnTo>
                  <a:pt x="337" y="551"/>
                </a:lnTo>
                <a:lnTo>
                  <a:pt x="324" y="551"/>
                </a:lnTo>
                <a:close/>
                <a:moveTo>
                  <a:pt x="144" y="264"/>
                </a:moveTo>
                <a:lnTo>
                  <a:pt x="143" y="268"/>
                </a:lnTo>
                <a:lnTo>
                  <a:pt x="140" y="272"/>
                </a:lnTo>
                <a:lnTo>
                  <a:pt x="136" y="275"/>
                </a:lnTo>
                <a:lnTo>
                  <a:pt x="132" y="275"/>
                </a:lnTo>
                <a:lnTo>
                  <a:pt x="127" y="275"/>
                </a:lnTo>
                <a:lnTo>
                  <a:pt x="123" y="272"/>
                </a:lnTo>
                <a:lnTo>
                  <a:pt x="121" y="268"/>
                </a:lnTo>
                <a:lnTo>
                  <a:pt x="120" y="264"/>
                </a:lnTo>
                <a:lnTo>
                  <a:pt x="120" y="256"/>
                </a:lnTo>
                <a:lnTo>
                  <a:pt x="121" y="249"/>
                </a:lnTo>
                <a:lnTo>
                  <a:pt x="123" y="243"/>
                </a:lnTo>
                <a:lnTo>
                  <a:pt x="126" y="235"/>
                </a:lnTo>
                <a:lnTo>
                  <a:pt x="129" y="229"/>
                </a:lnTo>
                <a:lnTo>
                  <a:pt x="132" y="223"/>
                </a:lnTo>
                <a:lnTo>
                  <a:pt x="136" y="218"/>
                </a:lnTo>
                <a:lnTo>
                  <a:pt x="141" y="213"/>
                </a:lnTo>
                <a:lnTo>
                  <a:pt x="146" y="208"/>
                </a:lnTo>
                <a:lnTo>
                  <a:pt x="151" y="204"/>
                </a:lnTo>
                <a:lnTo>
                  <a:pt x="157" y="200"/>
                </a:lnTo>
                <a:lnTo>
                  <a:pt x="163" y="197"/>
                </a:lnTo>
                <a:lnTo>
                  <a:pt x="171" y="195"/>
                </a:lnTo>
                <a:lnTo>
                  <a:pt x="178" y="193"/>
                </a:lnTo>
                <a:lnTo>
                  <a:pt x="185" y="192"/>
                </a:lnTo>
                <a:lnTo>
                  <a:pt x="192" y="192"/>
                </a:lnTo>
                <a:lnTo>
                  <a:pt x="199" y="192"/>
                </a:lnTo>
                <a:lnTo>
                  <a:pt x="206" y="193"/>
                </a:lnTo>
                <a:lnTo>
                  <a:pt x="213" y="195"/>
                </a:lnTo>
                <a:lnTo>
                  <a:pt x="220" y="197"/>
                </a:lnTo>
                <a:lnTo>
                  <a:pt x="226" y="200"/>
                </a:lnTo>
                <a:lnTo>
                  <a:pt x="232" y="204"/>
                </a:lnTo>
                <a:lnTo>
                  <a:pt x="238" y="208"/>
                </a:lnTo>
                <a:lnTo>
                  <a:pt x="243" y="213"/>
                </a:lnTo>
                <a:lnTo>
                  <a:pt x="248" y="218"/>
                </a:lnTo>
                <a:lnTo>
                  <a:pt x="252" y="223"/>
                </a:lnTo>
                <a:lnTo>
                  <a:pt x="255" y="229"/>
                </a:lnTo>
                <a:lnTo>
                  <a:pt x="258" y="235"/>
                </a:lnTo>
                <a:lnTo>
                  <a:pt x="261" y="243"/>
                </a:lnTo>
                <a:lnTo>
                  <a:pt x="262" y="249"/>
                </a:lnTo>
                <a:lnTo>
                  <a:pt x="263" y="256"/>
                </a:lnTo>
                <a:lnTo>
                  <a:pt x="264" y="264"/>
                </a:lnTo>
                <a:lnTo>
                  <a:pt x="263" y="268"/>
                </a:lnTo>
                <a:lnTo>
                  <a:pt x="260" y="272"/>
                </a:lnTo>
                <a:lnTo>
                  <a:pt x="257" y="275"/>
                </a:lnTo>
                <a:lnTo>
                  <a:pt x="252" y="275"/>
                </a:lnTo>
                <a:lnTo>
                  <a:pt x="247" y="275"/>
                </a:lnTo>
                <a:lnTo>
                  <a:pt x="244" y="272"/>
                </a:lnTo>
                <a:lnTo>
                  <a:pt x="241" y="268"/>
                </a:lnTo>
                <a:lnTo>
                  <a:pt x="240" y="264"/>
                </a:lnTo>
                <a:lnTo>
                  <a:pt x="239" y="254"/>
                </a:lnTo>
                <a:lnTo>
                  <a:pt x="236" y="245"/>
                </a:lnTo>
                <a:lnTo>
                  <a:pt x="231" y="236"/>
                </a:lnTo>
                <a:lnTo>
                  <a:pt x="225" y="229"/>
                </a:lnTo>
                <a:lnTo>
                  <a:pt x="218" y="223"/>
                </a:lnTo>
                <a:lnTo>
                  <a:pt x="210" y="219"/>
                </a:lnTo>
                <a:lnTo>
                  <a:pt x="201" y="216"/>
                </a:lnTo>
                <a:lnTo>
                  <a:pt x="192" y="215"/>
                </a:lnTo>
                <a:lnTo>
                  <a:pt x="182" y="216"/>
                </a:lnTo>
                <a:lnTo>
                  <a:pt x="174" y="219"/>
                </a:lnTo>
                <a:lnTo>
                  <a:pt x="164" y="223"/>
                </a:lnTo>
                <a:lnTo>
                  <a:pt x="157" y="229"/>
                </a:lnTo>
                <a:lnTo>
                  <a:pt x="152" y="236"/>
                </a:lnTo>
                <a:lnTo>
                  <a:pt x="147" y="245"/>
                </a:lnTo>
                <a:lnTo>
                  <a:pt x="145" y="254"/>
                </a:lnTo>
                <a:lnTo>
                  <a:pt x="144" y="264"/>
                </a:lnTo>
                <a:close/>
                <a:moveTo>
                  <a:pt x="641" y="1"/>
                </a:moveTo>
                <a:lnTo>
                  <a:pt x="637" y="0"/>
                </a:lnTo>
                <a:lnTo>
                  <a:pt x="634" y="0"/>
                </a:lnTo>
                <a:lnTo>
                  <a:pt x="631" y="1"/>
                </a:lnTo>
                <a:lnTo>
                  <a:pt x="628" y="3"/>
                </a:lnTo>
                <a:lnTo>
                  <a:pt x="621" y="9"/>
                </a:lnTo>
                <a:lnTo>
                  <a:pt x="612" y="14"/>
                </a:lnTo>
                <a:lnTo>
                  <a:pt x="600" y="19"/>
                </a:lnTo>
                <a:lnTo>
                  <a:pt x="588" y="24"/>
                </a:lnTo>
                <a:lnTo>
                  <a:pt x="573" y="29"/>
                </a:lnTo>
                <a:lnTo>
                  <a:pt x="557" y="33"/>
                </a:lnTo>
                <a:lnTo>
                  <a:pt x="538" y="38"/>
                </a:lnTo>
                <a:lnTo>
                  <a:pt x="519" y="41"/>
                </a:lnTo>
                <a:lnTo>
                  <a:pt x="499" y="45"/>
                </a:lnTo>
                <a:lnTo>
                  <a:pt x="476" y="49"/>
                </a:lnTo>
                <a:lnTo>
                  <a:pt x="453" y="51"/>
                </a:lnTo>
                <a:lnTo>
                  <a:pt x="429" y="53"/>
                </a:lnTo>
                <a:lnTo>
                  <a:pt x="404" y="55"/>
                </a:lnTo>
                <a:lnTo>
                  <a:pt x="378" y="56"/>
                </a:lnTo>
                <a:lnTo>
                  <a:pt x="351" y="57"/>
                </a:lnTo>
                <a:lnTo>
                  <a:pt x="324" y="57"/>
                </a:lnTo>
                <a:lnTo>
                  <a:pt x="269" y="56"/>
                </a:lnTo>
                <a:lnTo>
                  <a:pt x="217" y="53"/>
                </a:lnTo>
                <a:lnTo>
                  <a:pt x="194" y="51"/>
                </a:lnTo>
                <a:lnTo>
                  <a:pt x="171" y="49"/>
                </a:lnTo>
                <a:lnTo>
                  <a:pt x="148" y="45"/>
                </a:lnTo>
                <a:lnTo>
                  <a:pt x="128" y="42"/>
                </a:lnTo>
                <a:lnTo>
                  <a:pt x="109" y="38"/>
                </a:lnTo>
                <a:lnTo>
                  <a:pt x="90" y="34"/>
                </a:lnTo>
                <a:lnTo>
                  <a:pt x="75" y="30"/>
                </a:lnTo>
                <a:lnTo>
                  <a:pt x="60" y="25"/>
                </a:lnTo>
                <a:lnTo>
                  <a:pt x="48" y="20"/>
                </a:lnTo>
                <a:lnTo>
                  <a:pt x="36" y="15"/>
                </a:lnTo>
                <a:lnTo>
                  <a:pt x="27" y="9"/>
                </a:lnTo>
                <a:lnTo>
                  <a:pt x="20" y="3"/>
                </a:lnTo>
                <a:lnTo>
                  <a:pt x="17" y="1"/>
                </a:lnTo>
                <a:lnTo>
                  <a:pt x="14" y="0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5"/>
                </a:lnTo>
                <a:lnTo>
                  <a:pt x="0" y="8"/>
                </a:lnTo>
                <a:lnTo>
                  <a:pt x="0" y="11"/>
                </a:lnTo>
                <a:lnTo>
                  <a:pt x="0" y="359"/>
                </a:lnTo>
                <a:lnTo>
                  <a:pt x="1" y="379"/>
                </a:lnTo>
                <a:lnTo>
                  <a:pt x="3" y="397"/>
                </a:lnTo>
                <a:lnTo>
                  <a:pt x="6" y="415"/>
                </a:lnTo>
                <a:lnTo>
                  <a:pt x="11" y="434"/>
                </a:lnTo>
                <a:lnTo>
                  <a:pt x="17" y="451"/>
                </a:lnTo>
                <a:lnTo>
                  <a:pt x="24" y="468"/>
                </a:lnTo>
                <a:lnTo>
                  <a:pt x="32" y="485"/>
                </a:lnTo>
                <a:lnTo>
                  <a:pt x="41" y="502"/>
                </a:lnTo>
                <a:lnTo>
                  <a:pt x="51" y="518"/>
                </a:lnTo>
                <a:lnTo>
                  <a:pt x="62" y="533"/>
                </a:lnTo>
                <a:lnTo>
                  <a:pt x="73" y="548"/>
                </a:lnTo>
                <a:lnTo>
                  <a:pt x="85" y="563"/>
                </a:lnTo>
                <a:lnTo>
                  <a:pt x="97" y="577"/>
                </a:lnTo>
                <a:lnTo>
                  <a:pt x="111" y="590"/>
                </a:lnTo>
                <a:lnTo>
                  <a:pt x="124" y="603"/>
                </a:lnTo>
                <a:lnTo>
                  <a:pt x="137" y="615"/>
                </a:lnTo>
                <a:lnTo>
                  <a:pt x="151" y="628"/>
                </a:lnTo>
                <a:lnTo>
                  <a:pt x="164" y="639"/>
                </a:lnTo>
                <a:lnTo>
                  <a:pt x="179" y="649"/>
                </a:lnTo>
                <a:lnTo>
                  <a:pt x="193" y="659"/>
                </a:lnTo>
                <a:lnTo>
                  <a:pt x="219" y="677"/>
                </a:lnTo>
                <a:lnTo>
                  <a:pt x="246" y="692"/>
                </a:lnTo>
                <a:lnTo>
                  <a:pt x="270" y="704"/>
                </a:lnTo>
                <a:lnTo>
                  <a:pt x="291" y="713"/>
                </a:lnTo>
                <a:lnTo>
                  <a:pt x="301" y="716"/>
                </a:lnTo>
                <a:lnTo>
                  <a:pt x="310" y="718"/>
                </a:lnTo>
                <a:lnTo>
                  <a:pt x="317" y="719"/>
                </a:lnTo>
                <a:lnTo>
                  <a:pt x="324" y="720"/>
                </a:lnTo>
                <a:lnTo>
                  <a:pt x="331" y="719"/>
                </a:lnTo>
                <a:lnTo>
                  <a:pt x="338" y="718"/>
                </a:lnTo>
                <a:lnTo>
                  <a:pt x="347" y="716"/>
                </a:lnTo>
                <a:lnTo>
                  <a:pt x="356" y="713"/>
                </a:lnTo>
                <a:lnTo>
                  <a:pt x="378" y="704"/>
                </a:lnTo>
                <a:lnTo>
                  <a:pt x="402" y="692"/>
                </a:lnTo>
                <a:lnTo>
                  <a:pt x="429" y="677"/>
                </a:lnTo>
                <a:lnTo>
                  <a:pt x="455" y="659"/>
                </a:lnTo>
                <a:lnTo>
                  <a:pt x="469" y="649"/>
                </a:lnTo>
                <a:lnTo>
                  <a:pt x="483" y="639"/>
                </a:lnTo>
                <a:lnTo>
                  <a:pt x="497" y="628"/>
                </a:lnTo>
                <a:lnTo>
                  <a:pt x="511" y="615"/>
                </a:lnTo>
                <a:lnTo>
                  <a:pt x="524" y="603"/>
                </a:lnTo>
                <a:lnTo>
                  <a:pt x="537" y="590"/>
                </a:lnTo>
                <a:lnTo>
                  <a:pt x="551" y="577"/>
                </a:lnTo>
                <a:lnTo>
                  <a:pt x="563" y="563"/>
                </a:lnTo>
                <a:lnTo>
                  <a:pt x="575" y="548"/>
                </a:lnTo>
                <a:lnTo>
                  <a:pt x="586" y="533"/>
                </a:lnTo>
                <a:lnTo>
                  <a:pt x="597" y="518"/>
                </a:lnTo>
                <a:lnTo>
                  <a:pt x="606" y="502"/>
                </a:lnTo>
                <a:lnTo>
                  <a:pt x="616" y="485"/>
                </a:lnTo>
                <a:lnTo>
                  <a:pt x="624" y="468"/>
                </a:lnTo>
                <a:lnTo>
                  <a:pt x="631" y="451"/>
                </a:lnTo>
                <a:lnTo>
                  <a:pt x="637" y="434"/>
                </a:lnTo>
                <a:lnTo>
                  <a:pt x="642" y="415"/>
                </a:lnTo>
                <a:lnTo>
                  <a:pt x="645" y="397"/>
                </a:lnTo>
                <a:lnTo>
                  <a:pt x="647" y="379"/>
                </a:lnTo>
                <a:lnTo>
                  <a:pt x="648" y="359"/>
                </a:lnTo>
                <a:lnTo>
                  <a:pt x="648" y="11"/>
                </a:lnTo>
                <a:lnTo>
                  <a:pt x="648" y="8"/>
                </a:lnTo>
                <a:lnTo>
                  <a:pt x="646" y="5"/>
                </a:lnTo>
                <a:lnTo>
                  <a:pt x="644" y="3"/>
                </a:lnTo>
                <a:lnTo>
                  <a:pt x="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344" y="3049260"/>
            <a:ext cx="287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1- Сайт полностью адаптивный и поддерживается на разных устройствах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2253304" y="117232"/>
            <a:ext cx="6680729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Реализованные задачи</a:t>
            </a:r>
          </a:p>
          <a:p>
            <a:pPr algn="ctr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клиента</a:t>
            </a: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4C915-17D6-486A-86EC-048CBE10C82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8" name="Freeform 10">
            <a:extLst>
              <a:ext uri="{FF2B5EF4-FFF2-40B4-BE49-F238E27FC236}">
                <a16:creationId xmlns:a16="http://schemas.microsoft.com/office/drawing/2014/main" id="{187350AB-0B8F-43C6-8B82-1F6E0DF44BF3}"/>
              </a:ext>
            </a:extLst>
          </p:cNvPr>
          <p:cNvSpPr>
            <a:spLocks/>
          </p:cNvSpPr>
          <p:nvPr/>
        </p:nvSpPr>
        <p:spPr bwMode="auto">
          <a:xfrm>
            <a:off x="8457931" y="2386867"/>
            <a:ext cx="952204" cy="982203"/>
          </a:xfrm>
          <a:custGeom>
            <a:avLst/>
            <a:gdLst>
              <a:gd name="T0" fmla="*/ 366 w 510"/>
              <a:gd name="T1" fmla="*/ 62 h 510"/>
              <a:gd name="T2" fmla="*/ 448 w 510"/>
              <a:gd name="T3" fmla="*/ 367 h 510"/>
              <a:gd name="T4" fmla="*/ 143 w 510"/>
              <a:gd name="T5" fmla="*/ 448 h 510"/>
              <a:gd name="T6" fmla="*/ 61 w 510"/>
              <a:gd name="T7" fmla="*/ 143 h 510"/>
              <a:gd name="T8" fmla="*/ 366 w 510"/>
              <a:gd name="T9" fmla="*/ 6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10">
                <a:moveTo>
                  <a:pt x="366" y="62"/>
                </a:moveTo>
                <a:cubicBezTo>
                  <a:pt x="473" y="123"/>
                  <a:pt x="510" y="260"/>
                  <a:pt x="448" y="367"/>
                </a:cubicBezTo>
                <a:cubicBezTo>
                  <a:pt x="387" y="473"/>
                  <a:pt x="250" y="510"/>
                  <a:pt x="143" y="448"/>
                </a:cubicBezTo>
                <a:cubicBezTo>
                  <a:pt x="36" y="387"/>
                  <a:pt x="0" y="250"/>
                  <a:pt x="61" y="143"/>
                </a:cubicBezTo>
                <a:cubicBezTo>
                  <a:pt x="123" y="37"/>
                  <a:pt x="260" y="0"/>
                  <a:pt x="366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2707">
            <a:extLst>
              <a:ext uri="{FF2B5EF4-FFF2-40B4-BE49-F238E27FC236}">
                <a16:creationId xmlns:a16="http://schemas.microsoft.com/office/drawing/2014/main" id="{942CA40F-711D-4EB5-AEB4-A4D1E567D512}"/>
              </a:ext>
            </a:extLst>
          </p:cNvPr>
          <p:cNvSpPr>
            <a:spLocks noEditPoints="1"/>
          </p:cNvSpPr>
          <p:nvPr/>
        </p:nvSpPr>
        <p:spPr bwMode="auto">
          <a:xfrm>
            <a:off x="8611818" y="2610260"/>
            <a:ext cx="644429" cy="558420"/>
          </a:xfrm>
          <a:custGeom>
            <a:avLst/>
            <a:gdLst>
              <a:gd name="T0" fmla="*/ 504 w 648"/>
              <a:gd name="T1" fmla="*/ 264 h 720"/>
              <a:gd name="T2" fmla="*/ 482 w 648"/>
              <a:gd name="T3" fmla="*/ 223 h 720"/>
              <a:gd name="T4" fmla="*/ 438 w 648"/>
              <a:gd name="T5" fmla="*/ 219 h 720"/>
              <a:gd name="T6" fmla="*/ 409 w 648"/>
              <a:gd name="T7" fmla="*/ 254 h 720"/>
              <a:gd name="T8" fmla="*/ 396 w 648"/>
              <a:gd name="T9" fmla="*/ 275 h 720"/>
              <a:gd name="T10" fmla="*/ 384 w 648"/>
              <a:gd name="T11" fmla="*/ 256 h 720"/>
              <a:gd name="T12" fmla="*/ 396 w 648"/>
              <a:gd name="T13" fmla="*/ 223 h 720"/>
              <a:gd name="T14" fmla="*/ 421 w 648"/>
              <a:gd name="T15" fmla="*/ 200 h 720"/>
              <a:gd name="T16" fmla="*/ 456 w 648"/>
              <a:gd name="T17" fmla="*/ 192 h 720"/>
              <a:gd name="T18" fmla="*/ 491 w 648"/>
              <a:gd name="T19" fmla="*/ 200 h 720"/>
              <a:gd name="T20" fmla="*/ 516 w 648"/>
              <a:gd name="T21" fmla="*/ 223 h 720"/>
              <a:gd name="T22" fmla="*/ 527 w 648"/>
              <a:gd name="T23" fmla="*/ 256 h 720"/>
              <a:gd name="T24" fmla="*/ 516 w 648"/>
              <a:gd name="T25" fmla="*/ 275 h 720"/>
              <a:gd name="T26" fmla="*/ 272 w 648"/>
              <a:gd name="T27" fmla="*/ 541 h 720"/>
              <a:gd name="T28" fmla="*/ 222 w 648"/>
              <a:gd name="T29" fmla="*/ 504 h 720"/>
              <a:gd name="T30" fmla="*/ 195 w 648"/>
              <a:gd name="T31" fmla="*/ 447 h 720"/>
              <a:gd name="T32" fmla="*/ 199 w 648"/>
              <a:gd name="T33" fmla="*/ 408 h 720"/>
              <a:gd name="T34" fmla="*/ 216 w 648"/>
              <a:gd name="T35" fmla="*/ 419 h 720"/>
              <a:gd name="T36" fmla="*/ 228 w 648"/>
              <a:gd name="T37" fmla="*/ 471 h 720"/>
              <a:gd name="T38" fmla="*/ 264 w 648"/>
              <a:gd name="T39" fmla="*/ 510 h 720"/>
              <a:gd name="T40" fmla="*/ 313 w 648"/>
              <a:gd name="T41" fmla="*/ 527 h 720"/>
              <a:gd name="T42" fmla="*/ 366 w 648"/>
              <a:gd name="T43" fmla="*/ 519 h 720"/>
              <a:gd name="T44" fmla="*/ 407 w 648"/>
              <a:gd name="T45" fmla="*/ 488 h 720"/>
              <a:gd name="T46" fmla="*/ 430 w 648"/>
              <a:gd name="T47" fmla="*/ 442 h 720"/>
              <a:gd name="T48" fmla="*/ 440 w 648"/>
              <a:gd name="T49" fmla="*/ 408 h 720"/>
              <a:gd name="T50" fmla="*/ 456 w 648"/>
              <a:gd name="T51" fmla="*/ 419 h 720"/>
              <a:gd name="T52" fmla="*/ 440 w 648"/>
              <a:gd name="T53" fmla="*/ 482 h 720"/>
              <a:gd name="T54" fmla="*/ 398 w 648"/>
              <a:gd name="T55" fmla="*/ 529 h 720"/>
              <a:gd name="T56" fmla="*/ 337 w 648"/>
              <a:gd name="T57" fmla="*/ 551 h 720"/>
              <a:gd name="T58" fmla="*/ 136 w 648"/>
              <a:gd name="T59" fmla="*/ 275 h 720"/>
              <a:gd name="T60" fmla="*/ 120 w 648"/>
              <a:gd name="T61" fmla="*/ 264 h 720"/>
              <a:gd name="T62" fmla="*/ 129 w 648"/>
              <a:gd name="T63" fmla="*/ 229 h 720"/>
              <a:gd name="T64" fmla="*/ 151 w 648"/>
              <a:gd name="T65" fmla="*/ 204 h 720"/>
              <a:gd name="T66" fmla="*/ 185 w 648"/>
              <a:gd name="T67" fmla="*/ 192 h 720"/>
              <a:gd name="T68" fmla="*/ 220 w 648"/>
              <a:gd name="T69" fmla="*/ 197 h 720"/>
              <a:gd name="T70" fmla="*/ 248 w 648"/>
              <a:gd name="T71" fmla="*/ 218 h 720"/>
              <a:gd name="T72" fmla="*/ 262 w 648"/>
              <a:gd name="T73" fmla="*/ 249 h 720"/>
              <a:gd name="T74" fmla="*/ 257 w 648"/>
              <a:gd name="T75" fmla="*/ 275 h 720"/>
              <a:gd name="T76" fmla="*/ 240 w 648"/>
              <a:gd name="T77" fmla="*/ 264 h 720"/>
              <a:gd name="T78" fmla="*/ 218 w 648"/>
              <a:gd name="T79" fmla="*/ 223 h 720"/>
              <a:gd name="T80" fmla="*/ 174 w 648"/>
              <a:gd name="T81" fmla="*/ 219 h 720"/>
              <a:gd name="T82" fmla="*/ 145 w 648"/>
              <a:gd name="T83" fmla="*/ 254 h 720"/>
              <a:gd name="T84" fmla="*/ 631 w 648"/>
              <a:gd name="T85" fmla="*/ 1 h 720"/>
              <a:gd name="T86" fmla="*/ 588 w 648"/>
              <a:gd name="T87" fmla="*/ 24 h 720"/>
              <a:gd name="T88" fmla="*/ 499 w 648"/>
              <a:gd name="T89" fmla="*/ 45 h 720"/>
              <a:gd name="T90" fmla="*/ 378 w 648"/>
              <a:gd name="T91" fmla="*/ 56 h 720"/>
              <a:gd name="T92" fmla="*/ 194 w 648"/>
              <a:gd name="T93" fmla="*/ 51 h 720"/>
              <a:gd name="T94" fmla="*/ 90 w 648"/>
              <a:gd name="T95" fmla="*/ 34 h 720"/>
              <a:gd name="T96" fmla="*/ 27 w 648"/>
              <a:gd name="T97" fmla="*/ 9 h 720"/>
              <a:gd name="T98" fmla="*/ 7 w 648"/>
              <a:gd name="T99" fmla="*/ 1 h 720"/>
              <a:gd name="T100" fmla="*/ 0 w 648"/>
              <a:gd name="T101" fmla="*/ 359 h 720"/>
              <a:gd name="T102" fmla="*/ 17 w 648"/>
              <a:gd name="T103" fmla="*/ 451 h 720"/>
              <a:gd name="T104" fmla="*/ 62 w 648"/>
              <a:gd name="T105" fmla="*/ 533 h 720"/>
              <a:gd name="T106" fmla="*/ 124 w 648"/>
              <a:gd name="T107" fmla="*/ 603 h 720"/>
              <a:gd name="T108" fmla="*/ 193 w 648"/>
              <a:gd name="T109" fmla="*/ 659 h 720"/>
              <a:gd name="T110" fmla="*/ 301 w 648"/>
              <a:gd name="T111" fmla="*/ 716 h 720"/>
              <a:gd name="T112" fmla="*/ 338 w 648"/>
              <a:gd name="T113" fmla="*/ 718 h 720"/>
              <a:gd name="T114" fmla="*/ 429 w 648"/>
              <a:gd name="T115" fmla="*/ 677 h 720"/>
              <a:gd name="T116" fmla="*/ 511 w 648"/>
              <a:gd name="T117" fmla="*/ 615 h 720"/>
              <a:gd name="T118" fmla="*/ 575 w 648"/>
              <a:gd name="T119" fmla="*/ 548 h 720"/>
              <a:gd name="T120" fmla="*/ 624 w 648"/>
              <a:gd name="T121" fmla="*/ 468 h 720"/>
              <a:gd name="T122" fmla="*/ 647 w 648"/>
              <a:gd name="T123" fmla="*/ 379 h 720"/>
              <a:gd name="T124" fmla="*/ 644 w 648"/>
              <a:gd name="T125" fmla="*/ 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8" h="720">
                <a:moveTo>
                  <a:pt x="516" y="275"/>
                </a:moveTo>
                <a:lnTo>
                  <a:pt x="511" y="275"/>
                </a:lnTo>
                <a:lnTo>
                  <a:pt x="508" y="272"/>
                </a:lnTo>
                <a:lnTo>
                  <a:pt x="505" y="268"/>
                </a:lnTo>
                <a:lnTo>
                  <a:pt x="504" y="264"/>
                </a:lnTo>
                <a:lnTo>
                  <a:pt x="503" y="254"/>
                </a:lnTo>
                <a:lnTo>
                  <a:pt x="501" y="245"/>
                </a:lnTo>
                <a:lnTo>
                  <a:pt x="496" y="236"/>
                </a:lnTo>
                <a:lnTo>
                  <a:pt x="490" y="229"/>
                </a:lnTo>
                <a:lnTo>
                  <a:pt x="482" y="223"/>
                </a:lnTo>
                <a:lnTo>
                  <a:pt x="474" y="219"/>
                </a:lnTo>
                <a:lnTo>
                  <a:pt x="465" y="216"/>
                </a:lnTo>
                <a:lnTo>
                  <a:pt x="456" y="215"/>
                </a:lnTo>
                <a:lnTo>
                  <a:pt x="446" y="216"/>
                </a:lnTo>
                <a:lnTo>
                  <a:pt x="438" y="219"/>
                </a:lnTo>
                <a:lnTo>
                  <a:pt x="430" y="223"/>
                </a:lnTo>
                <a:lnTo>
                  <a:pt x="423" y="229"/>
                </a:lnTo>
                <a:lnTo>
                  <a:pt x="416" y="236"/>
                </a:lnTo>
                <a:lnTo>
                  <a:pt x="411" y="245"/>
                </a:lnTo>
                <a:lnTo>
                  <a:pt x="409" y="254"/>
                </a:lnTo>
                <a:lnTo>
                  <a:pt x="408" y="264"/>
                </a:lnTo>
                <a:lnTo>
                  <a:pt x="407" y="268"/>
                </a:lnTo>
                <a:lnTo>
                  <a:pt x="404" y="272"/>
                </a:lnTo>
                <a:lnTo>
                  <a:pt x="400" y="275"/>
                </a:lnTo>
                <a:lnTo>
                  <a:pt x="396" y="275"/>
                </a:lnTo>
                <a:lnTo>
                  <a:pt x="391" y="275"/>
                </a:lnTo>
                <a:lnTo>
                  <a:pt x="388" y="272"/>
                </a:lnTo>
                <a:lnTo>
                  <a:pt x="385" y="268"/>
                </a:lnTo>
                <a:lnTo>
                  <a:pt x="384" y="264"/>
                </a:lnTo>
                <a:lnTo>
                  <a:pt x="384" y="256"/>
                </a:lnTo>
                <a:lnTo>
                  <a:pt x="385" y="249"/>
                </a:lnTo>
                <a:lnTo>
                  <a:pt x="387" y="243"/>
                </a:lnTo>
                <a:lnTo>
                  <a:pt x="390" y="235"/>
                </a:lnTo>
                <a:lnTo>
                  <a:pt x="393" y="229"/>
                </a:lnTo>
                <a:lnTo>
                  <a:pt x="396" y="223"/>
                </a:lnTo>
                <a:lnTo>
                  <a:pt x="400" y="218"/>
                </a:lnTo>
                <a:lnTo>
                  <a:pt x="405" y="213"/>
                </a:lnTo>
                <a:lnTo>
                  <a:pt x="410" y="208"/>
                </a:lnTo>
                <a:lnTo>
                  <a:pt x="415" y="204"/>
                </a:lnTo>
                <a:lnTo>
                  <a:pt x="421" y="200"/>
                </a:lnTo>
                <a:lnTo>
                  <a:pt x="428" y="197"/>
                </a:lnTo>
                <a:lnTo>
                  <a:pt x="435" y="195"/>
                </a:lnTo>
                <a:lnTo>
                  <a:pt x="442" y="193"/>
                </a:lnTo>
                <a:lnTo>
                  <a:pt x="449" y="192"/>
                </a:lnTo>
                <a:lnTo>
                  <a:pt x="456" y="192"/>
                </a:lnTo>
                <a:lnTo>
                  <a:pt x="463" y="192"/>
                </a:lnTo>
                <a:lnTo>
                  <a:pt x="470" y="193"/>
                </a:lnTo>
                <a:lnTo>
                  <a:pt x="477" y="195"/>
                </a:lnTo>
                <a:lnTo>
                  <a:pt x="484" y="197"/>
                </a:lnTo>
                <a:lnTo>
                  <a:pt x="491" y="200"/>
                </a:lnTo>
                <a:lnTo>
                  <a:pt x="497" y="204"/>
                </a:lnTo>
                <a:lnTo>
                  <a:pt x="502" y="208"/>
                </a:lnTo>
                <a:lnTo>
                  <a:pt x="507" y="213"/>
                </a:lnTo>
                <a:lnTo>
                  <a:pt x="512" y="218"/>
                </a:lnTo>
                <a:lnTo>
                  <a:pt x="516" y="223"/>
                </a:lnTo>
                <a:lnTo>
                  <a:pt x="519" y="229"/>
                </a:lnTo>
                <a:lnTo>
                  <a:pt x="522" y="235"/>
                </a:lnTo>
                <a:lnTo>
                  <a:pt x="525" y="243"/>
                </a:lnTo>
                <a:lnTo>
                  <a:pt x="526" y="249"/>
                </a:lnTo>
                <a:lnTo>
                  <a:pt x="527" y="256"/>
                </a:lnTo>
                <a:lnTo>
                  <a:pt x="528" y="264"/>
                </a:lnTo>
                <a:lnTo>
                  <a:pt x="527" y="268"/>
                </a:lnTo>
                <a:lnTo>
                  <a:pt x="524" y="272"/>
                </a:lnTo>
                <a:lnTo>
                  <a:pt x="521" y="275"/>
                </a:lnTo>
                <a:lnTo>
                  <a:pt x="516" y="275"/>
                </a:lnTo>
                <a:close/>
                <a:moveTo>
                  <a:pt x="324" y="551"/>
                </a:moveTo>
                <a:lnTo>
                  <a:pt x="311" y="551"/>
                </a:lnTo>
                <a:lnTo>
                  <a:pt x="298" y="549"/>
                </a:lnTo>
                <a:lnTo>
                  <a:pt x="284" y="545"/>
                </a:lnTo>
                <a:lnTo>
                  <a:pt x="272" y="541"/>
                </a:lnTo>
                <a:lnTo>
                  <a:pt x="261" y="536"/>
                </a:lnTo>
                <a:lnTo>
                  <a:pt x="250" y="529"/>
                </a:lnTo>
                <a:lnTo>
                  <a:pt x="240" y="522"/>
                </a:lnTo>
                <a:lnTo>
                  <a:pt x="230" y="513"/>
                </a:lnTo>
                <a:lnTo>
                  <a:pt x="222" y="504"/>
                </a:lnTo>
                <a:lnTo>
                  <a:pt x="214" y="494"/>
                </a:lnTo>
                <a:lnTo>
                  <a:pt x="208" y="482"/>
                </a:lnTo>
                <a:lnTo>
                  <a:pt x="202" y="471"/>
                </a:lnTo>
                <a:lnTo>
                  <a:pt x="198" y="459"/>
                </a:lnTo>
                <a:lnTo>
                  <a:pt x="195" y="447"/>
                </a:lnTo>
                <a:lnTo>
                  <a:pt x="193" y="434"/>
                </a:lnTo>
                <a:lnTo>
                  <a:pt x="192" y="419"/>
                </a:lnTo>
                <a:lnTo>
                  <a:pt x="193" y="415"/>
                </a:lnTo>
                <a:lnTo>
                  <a:pt x="195" y="411"/>
                </a:lnTo>
                <a:lnTo>
                  <a:pt x="199" y="408"/>
                </a:lnTo>
                <a:lnTo>
                  <a:pt x="204" y="407"/>
                </a:lnTo>
                <a:lnTo>
                  <a:pt x="208" y="408"/>
                </a:lnTo>
                <a:lnTo>
                  <a:pt x="212" y="411"/>
                </a:lnTo>
                <a:lnTo>
                  <a:pt x="215" y="415"/>
                </a:lnTo>
                <a:lnTo>
                  <a:pt x="216" y="419"/>
                </a:lnTo>
                <a:lnTo>
                  <a:pt x="216" y="431"/>
                </a:lnTo>
                <a:lnTo>
                  <a:pt x="218" y="442"/>
                </a:lnTo>
                <a:lnTo>
                  <a:pt x="220" y="452"/>
                </a:lnTo>
                <a:lnTo>
                  <a:pt x="224" y="462"/>
                </a:lnTo>
                <a:lnTo>
                  <a:pt x="228" y="471"/>
                </a:lnTo>
                <a:lnTo>
                  <a:pt x="235" y="480"/>
                </a:lnTo>
                <a:lnTo>
                  <a:pt x="241" y="488"/>
                </a:lnTo>
                <a:lnTo>
                  <a:pt x="248" y="497"/>
                </a:lnTo>
                <a:lnTo>
                  <a:pt x="255" y="503"/>
                </a:lnTo>
                <a:lnTo>
                  <a:pt x="264" y="510"/>
                </a:lnTo>
                <a:lnTo>
                  <a:pt x="272" y="515"/>
                </a:lnTo>
                <a:lnTo>
                  <a:pt x="282" y="519"/>
                </a:lnTo>
                <a:lnTo>
                  <a:pt x="291" y="523"/>
                </a:lnTo>
                <a:lnTo>
                  <a:pt x="303" y="525"/>
                </a:lnTo>
                <a:lnTo>
                  <a:pt x="313" y="527"/>
                </a:lnTo>
                <a:lnTo>
                  <a:pt x="324" y="528"/>
                </a:lnTo>
                <a:lnTo>
                  <a:pt x="335" y="527"/>
                </a:lnTo>
                <a:lnTo>
                  <a:pt x="345" y="525"/>
                </a:lnTo>
                <a:lnTo>
                  <a:pt x="356" y="523"/>
                </a:lnTo>
                <a:lnTo>
                  <a:pt x="366" y="519"/>
                </a:lnTo>
                <a:lnTo>
                  <a:pt x="376" y="515"/>
                </a:lnTo>
                <a:lnTo>
                  <a:pt x="384" y="510"/>
                </a:lnTo>
                <a:lnTo>
                  <a:pt x="393" y="503"/>
                </a:lnTo>
                <a:lnTo>
                  <a:pt x="400" y="497"/>
                </a:lnTo>
                <a:lnTo>
                  <a:pt x="407" y="488"/>
                </a:lnTo>
                <a:lnTo>
                  <a:pt x="413" y="480"/>
                </a:lnTo>
                <a:lnTo>
                  <a:pt x="418" y="471"/>
                </a:lnTo>
                <a:lnTo>
                  <a:pt x="424" y="462"/>
                </a:lnTo>
                <a:lnTo>
                  <a:pt x="428" y="452"/>
                </a:lnTo>
                <a:lnTo>
                  <a:pt x="430" y="442"/>
                </a:lnTo>
                <a:lnTo>
                  <a:pt x="432" y="431"/>
                </a:lnTo>
                <a:lnTo>
                  <a:pt x="432" y="419"/>
                </a:lnTo>
                <a:lnTo>
                  <a:pt x="433" y="415"/>
                </a:lnTo>
                <a:lnTo>
                  <a:pt x="436" y="411"/>
                </a:lnTo>
                <a:lnTo>
                  <a:pt x="440" y="408"/>
                </a:lnTo>
                <a:lnTo>
                  <a:pt x="444" y="407"/>
                </a:lnTo>
                <a:lnTo>
                  <a:pt x="449" y="408"/>
                </a:lnTo>
                <a:lnTo>
                  <a:pt x="452" y="411"/>
                </a:lnTo>
                <a:lnTo>
                  <a:pt x="455" y="415"/>
                </a:lnTo>
                <a:lnTo>
                  <a:pt x="456" y="419"/>
                </a:lnTo>
                <a:lnTo>
                  <a:pt x="455" y="434"/>
                </a:lnTo>
                <a:lnTo>
                  <a:pt x="453" y="447"/>
                </a:lnTo>
                <a:lnTo>
                  <a:pt x="450" y="459"/>
                </a:lnTo>
                <a:lnTo>
                  <a:pt x="446" y="471"/>
                </a:lnTo>
                <a:lnTo>
                  <a:pt x="440" y="482"/>
                </a:lnTo>
                <a:lnTo>
                  <a:pt x="434" y="494"/>
                </a:lnTo>
                <a:lnTo>
                  <a:pt x="426" y="504"/>
                </a:lnTo>
                <a:lnTo>
                  <a:pt x="417" y="513"/>
                </a:lnTo>
                <a:lnTo>
                  <a:pt x="408" y="522"/>
                </a:lnTo>
                <a:lnTo>
                  <a:pt x="398" y="529"/>
                </a:lnTo>
                <a:lnTo>
                  <a:pt x="387" y="536"/>
                </a:lnTo>
                <a:lnTo>
                  <a:pt x="375" y="541"/>
                </a:lnTo>
                <a:lnTo>
                  <a:pt x="364" y="545"/>
                </a:lnTo>
                <a:lnTo>
                  <a:pt x="350" y="549"/>
                </a:lnTo>
                <a:lnTo>
                  <a:pt x="337" y="551"/>
                </a:lnTo>
                <a:lnTo>
                  <a:pt x="324" y="551"/>
                </a:lnTo>
                <a:close/>
                <a:moveTo>
                  <a:pt x="144" y="264"/>
                </a:moveTo>
                <a:lnTo>
                  <a:pt x="143" y="268"/>
                </a:lnTo>
                <a:lnTo>
                  <a:pt x="140" y="272"/>
                </a:lnTo>
                <a:lnTo>
                  <a:pt x="136" y="275"/>
                </a:lnTo>
                <a:lnTo>
                  <a:pt x="132" y="275"/>
                </a:lnTo>
                <a:lnTo>
                  <a:pt x="127" y="275"/>
                </a:lnTo>
                <a:lnTo>
                  <a:pt x="123" y="272"/>
                </a:lnTo>
                <a:lnTo>
                  <a:pt x="121" y="268"/>
                </a:lnTo>
                <a:lnTo>
                  <a:pt x="120" y="264"/>
                </a:lnTo>
                <a:lnTo>
                  <a:pt x="120" y="256"/>
                </a:lnTo>
                <a:lnTo>
                  <a:pt x="121" y="249"/>
                </a:lnTo>
                <a:lnTo>
                  <a:pt x="123" y="243"/>
                </a:lnTo>
                <a:lnTo>
                  <a:pt x="126" y="235"/>
                </a:lnTo>
                <a:lnTo>
                  <a:pt x="129" y="229"/>
                </a:lnTo>
                <a:lnTo>
                  <a:pt x="132" y="223"/>
                </a:lnTo>
                <a:lnTo>
                  <a:pt x="136" y="218"/>
                </a:lnTo>
                <a:lnTo>
                  <a:pt x="141" y="213"/>
                </a:lnTo>
                <a:lnTo>
                  <a:pt x="146" y="208"/>
                </a:lnTo>
                <a:lnTo>
                  <a:pt x="151" y="204"/>
                </a:lnTo>
                <a:lnTo>
                  <a:pt x="157" y="200"/>
                </a:lnTo>
                <a:lnTo>
                  <a:pt x="163" y="197"/>
                </a:lnTo>
                <a:lnTo>
                  <a:pt x="171" y="195"/>
                </a:lnTo>
                <a:lnTo>
                  <a:pt x="178" y="193"/>
                </a:lnTo>
                <a:lnTo>
                  <a:pt x="185" y="192"/>
                </a:lnTo>
                <a:lnTo>
                  <a:pt x="192" y="192"/>
                </a:lnTo>
                <a:lnTo>
                  <a:pt x="199" y="192"/>
                </a:lnTo>
                <a:lnTo>
                  <a:pt x="206" y="193"/>
                </a:lnTo>
                <a:lnTo>
                  <a:pt x="213" y="195"/>
                </a:lnTo>
                <a:lnTo>
                  <a:pt x="220" y="197"/>
                </a:lnTo>
                <a:lnTo>
                  <a:pt x="226" y="200"/>
                </a:lnTo>
                <a:lnTo>
                  <a:pt x="232" y="204"/>
                </a:lnTo>
                <a:lnTo>
                  <a:pt x="238" y="208"/>
                </a:lnTo>
                <a:lnTo>
                  <a:pt x="243" y="213"/>
                </a:lnTo>
                <a:lnTo>
                  <a:pt x="248" y="218"/>
                </a:lnTo>
                <a:lnTo>
                  <a:pt x="252" y="223"/>
                </a:lnTo>
                <a:lnTo>
                  <a:pt x="255" y="229"/>
                </a:lnTo>
                <a:lnTo>
                  <a:pt x="258" y="235"/>
                </a:lnTo>
                <a:lnTo>
                  <a:pt x="261" y="243"/>
                </a:lnTo>
                <a:lnTo>
                  <a:pt x="262" y="249"/>
                </a:lnTo>
                <a:lnTo>
                  <a:pt x="263" y="256"/>
                </a:lnTo>
                <a:lnTo>
                  <a:pt x="264" y="264"/>
                </a:lnTo>
                <a:lnTo>
                  <a:pt x="263" y="268"/>
                </a:lnTo>
                <a:lnTo>
                  <a:pt x="260" y="272"/>
                </a:lnTo>
                <a:lnTo>
                  <a:pt x="257" y="275"/>
                </a:lnTo>
                <a:lnTo>
                  <a:pt x="252" y="275"/>
                </a:lnTo>
                <a:lnTo>
                  <a:pt x="247" y="275"/>
                </a:lnTo>
                <a:lnTo>
                  <a:pt x="244" y="272"/>
                </a:lnTo>
                <a:lnTo>
                  <a:pt x="241" y="268"/>
                </a:lnTo>
                <a:lnTo>
                  <a:pt x="240" y="264"/>
                </a:lnTo>
                <a:lnTo>
                  <a:pt x="239" y="254"/>
                </a:lnTo>
                <a:lnTo>
                  <a:pt x="236" y="245"/>
                </a:lnTo>
                <a:lnTo>
                  <a:pt x="231" y="236"/>
                </a:lnTo>
                <a:lnTo>
                  <a:pt x="225" y="229"/>
                </a:lnTo>
                <a:lnTo>
                  <a:pt x="218" y="223"/>
                </a:lnTo>
                <a:lnTo>
                  <a:pt x="210" y="219"/>
                </a:lnTo>
                <a:lnTo>
                  <a:pt x="201" y="216"/>
                </a:lnTo>
                <a:lnTo>
                  <a:pt x="192" y="215"/>
                </a:lnTo>
                <a:lnTo>
                  <a:pt x="182" y="216"/>
                </a:lnTo>
                <a:lnTo>
                  <a:pt x="174" y="219"/>
                </a:lnTo>
                <a:lnTo>
                  <a:pt x="164" y="223"/>
                </a:lnTo>
                <a:lnTo>
                  <a:pt x="157" y="229"/>
                </a:lnTo>
                <a:lnTo>
                  <a:pt x="152" y="236"/>
                </a:lnTo>
                <a:lnTo>
                  <a:pt x="147" y="245"/>
                </a:lnTo>
                <a:lnTo>
                  <a:pt x="145" y="254"/>
                </a:lnTo>
                <a:lnTo>
                  <a:pt x="144" y="264"/>
                </a:lnTo>
                <a:close/>
                <a:moveTo>
                  <a:pt x="641" y="1"/>
                </a:moveTo>
                <a:lnTo>
                  <a:pt x="637" y="0"/>
                </a:lnTo>
                <a:lnTo>
                  <a:pt x="634" y="0"/>
                </a:lnTo>
                <a:lnTo>
                  <a:pt x="631" y="1"/>
                </a:lnTo>
                <a:lnTo>
                  <a:pt x="628" y="3"/>
                </a:lnTo>
                <a:lnTo>
                  <a:pt x="621" y="9"/>
                </a:lnTo>
                <a:lnTo>
                  <a:pt x="612" y="14"/>
                </a:lnTo>
                <a:lnTo>
                  <a:pt x="600" y="19"/>
                </a:lnTo>
                <a:lnTo>
                  <a:pt x="588" y="24"/>
                </a:lnTo>
                <a:lnTo>
                  <a:pt x="573" y="29"/>
                </a:lnTo>
                <a:lnTo>
                  <a:pt x="557" y="33"/>
                </a:lnTo>
                <a:lnTo>
                  <a:pt x="538" y="38"/>
                </a:lnTo>
                <a:lnTo>
                  <a:pt x="519" y="41"/>
                </a:lnTo>
                <a:lnTo>
                  <a:pt x="499" y="45"/>
                </a:lnTo>
                <a:lnTo>
                  <a:pt x="476" y="49"/>
                </a:lnTo>
                <a:lnTo>
                  <a:pt x="453" y="51"/>
                </a:lnTo>
                <a:lnTo>
                  <a:pt x="429" y="53"/>
                </a:lnTo>
                <a:lnTo>
                  <a:pt x="404" y="55"/>
                </a:lnTo>
                <a:lnTo>
                  <a:pt x="378" y="56"/>
                </a:lnTo>
                <a:lnTo>
                  <a:pt x="351" y="57"/>
                </a:lnTo>
                <a:lnTo>
                  <a:pt x="324" y="57"/>
                </a:lnTo>
                <a:lnTo>
                  <a:pt x="269" y="56"/>
                </a:lnTo>
                <a:lnTo>
                  <a:pt x="217" y="53"/>
                </a:lnTo>
                <a:lnTo>
                  <a:pt x="194" y="51"/>
                </a:lnTo>
                <a:lnTo>
                  <a:pt x="171" y="49"/>
                </a:lnTo>
                <a:lnTo>
                  <a:pt x="148" y="45"/>
                </a:lnTo>
                <a:lnTo>
                  <a:pt x="128" y="42"/>
                </a:lnTo>
                <a:lnTo>
                  <a:pt x="109" y="38"/>
                </a:lnTo>
                <a:lnTo>
                  <a:pt x="90" y="34"/>
                </a:lnTo>
                <a:lnTo>
                  <a:pt x="75" y="30"/>
                </a:lnTo>
                <a:lnTo>
                  <a:pt x="60" y="25"/>
                </a:lnTo>
                <a:lnTo>
                  <a:pt x="48" y="20"/>
                </a:lnTo>
                <a:lnTo>
                  <a:pt x="36" y="15"/>
                </a:lnTo>
                <a:lnTo>
                  <a:pt x="27" y="9"/>
                </a:lnTo>
                <a:lnTo>
                  <a:pt x="20" y="3"/>
                </a:lnTo>
                <a:lnTo>
                  <a:pt x="17" y="1"/>
                </a:lnTo>
                <a:lnTo>
                  <a:pt x="14" y="0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5"/>
                </a:lnTo>
                <a:lnTo>
                  <a:pt x="0" y="8"/>
                </a:lnTo>
                <a:lnTo>
                  <a:pt x="0" y="11"/>
                </a:lnTo>
                <a:lnTo>
                  <a:pt x="0" y="359"/>
                </a:lnTo>
                <a:lnTo>
                  <a:pt x="1" y="379"/>
                </a:lnTo>
                <a:lnTo>
                  <a:pt x="3" y="397"/>
                </a:lnTo>
                <a:lnTo>
                  <a:pt x="6" y="415"/>
                </a:lnTo>
                <a:lnTo>
                  <a:pt x="11" y="434"/>
                </a:lnTo>
                <a:lnTo>
                  <a:pt x="17" y="451"/>
                </a:lnTo>
                <a:lnTo>
                  <a:pt x="24" y="468"/>
                </a:lnTo>
                <a:lnTo>
                  <a:pt x="32" y="485"/>
                </a:lnTo>
                <a:lnTo>
                  <a:pt x="41" y="502"/>
                </a:lnTo>
                <a:lnTo>
                  <a:pt x="51" y="518"/>
                </a:lnTo>
                <a:lnTo>
                  <a:pt x="62" y="533"/>
                </a:lnTo>
                <a:lnTo>
                  <a:pt x="73" y="548"/>
                </a:lnTo>
                <a:lnTo>
                  <a:pt x="85" y="563"/>
                </a:lnTo>
                <a:lnTo>
                  <a:pt x="97" y="577"/>
                </a:lnTo>
                <a:lnTo>
                  <a:pt x="111" y="590"/>
                </a:lnTo>
                <a:lnTo>
                  <a:pt x="124" y="603"/>
                </a:lnTo>
                <a:lnTo>
                  <a:pt x="137" y="615"/>
                </a:lnTo>
                <a:lnTo>
                  <a:pt x="151" y="628"/>
                </a:lnTo>
                <a:lnTo>
                  <a:pt x="164" y="639"/>
                </a:lnTo>
                <a:lnTo>
                  <a:pt x="179" y="649"/>
                </a:lnTo>
                <a:lnTo>
                  <a:pt x="193" y="659"/>
                </a:lnTo>
                <a:lnTo>
                  <a:pt x="219" y="677"/>
                </a:lnTo>
                <a:lnTo>
                  <a:pt x="246" y="692"/>
                </a:lnTo>
                <a:lnTo>
                  <a:pt x="270" y="704"/>
                </a:lnTo>
                <a:lnTo>
                  <a:pt x="291" y="713"/>
                </a:lnTo>
                <a:lnTo>
                  <a:pt x="301" y="716"/>
                </a:lnTo>
                <a:lnTo>
                  <a:pt x="310" y="718"/>
                </a:lnTo>
                <a:lnTo>
                  <a:pt x="317" y="719"/>
                </a:lnTo>
                <a:lnTo>
                  <a:pt x="324" y="720"/>
                </a:lnTo>
                <a:lnTo>
                  <a:pt x="331" y="719"/>
                </a:lnTo>
                <a:lnTo>
                  <a:pt x="338" y="718"/>
                </a:lnTo>
                <a:lnTo>
                  <a:pt x="347" y="716"/>
                </a:lnTo>
                <a:lnTo>
                  <a:pt x="356" y="713"/>
                </a:lnTo>
                <a:lnTo>
                  <a:pt x="378" y="704"/>
                </a:lnTo>
                <a:lnTo>
                  <a:pt x="402" y="692"/>
                </a:lnTo>
                <a:lnTo>
                  <a:pt x="429" y="677"/>
                </a:lnTo>
                <a:lnTo>
                  <a:pt x="455" y="659"/>
                </a:lnTo>
                <a:lnTo>
                  <a:pt x="469" y="649"/>
                </a:lnTo>
                <a:lnTo>
                  <a:pt x="483" y="639"/>
                </a:lnTo>
                <a:lnTo>
                  <a:pt x="497" y="628"/>
                </a:lnTo>
                <a:lnTo>
                  <a:pt x="511" y="615"/>
                </a:lnTo>
                <a:lnTo>
                  <a:pt x="524" y="603"/>
                </a:lnTo>
                <a:lnTo>
                  <a:pt x="537" y="590"/>
                </a:lnTo>
                <a:lnTo>
                  <a:pt x="551" y="577"/>
                </a:lnTo>
                <a:lnTo>
                  <a:pt x="563" y="563"/>
                </a:lnTo>
                <a:lnTo>
                  <a:pt x="575" y="548"/>
                </a:lnTo>
                <a:lnTo>
                  <a:pt x="586" y="533"/>
                </a:lnTo>
                <a:lnTo>
                  <a:pt x="597" y="518"/>
                </a:lnTo>
                <a:lnTo>
                  <a:pt x="606" y="502"/>
                </a:lnTo>
                <a:lnTo>
                  <a:pt x="616" y="485"/>
                </a:lnTo>
                <a:lnTo>
                  <a:pt x="624" y="468"/>
                </a:lnTo>
                <a:lnTo>
                  <a:pt x="631" y="451"/>
                </a:lnTo>
                <a:lnTo>
                  <a:pt x="637" y="434"/>
                </a:lnTo>
                <a:lnTo>
                  <a:pt x="642" y="415"/>
                </a:lnTo>
                <a:lnTo>
                  <a:pt x="645" y="397"/>
                </a:lnTo>
                <a:lnTo>
                  <a:pt x="647" y="379"/>
                </a:lnTo>
                <a:lnTo>
                  <a:pt x="648" y="359"/>
                </a:lnTo>
                <a:lnTo>
                  <a:pt x="648" y="11"/>
                </a:lnTo>
                <a:lnTo>
                  <a:pt x="648" y="8"/>
                </a:lnTo>
                <a:lnTo>
                  <a:pt x="646" y="5"/>
                </a:lnTo>
                <a:lnTo>
                  <a:pt x="644" y="3"/>
                </a:lnTo>
                <a:lnTo>
                  <a:pt x="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71">
            <a:extLst>
              <a:ext uri="{FF2B5EF4-FFF2-40B4-BE49-F238E27FC236}">
                <a16:creationId xmlns:a16="http://schemas.microsoft.com/office/drawing/2014/main" id="{72B3A9DD-10D9-4758-B32F-056F698FF5EE}"/>
              </a:ext>
            </a:extLst>
          </p:cNvPr>
          <p:cNvSpPr>
            <a:spLocks/>
          </p:cNvSpPr>
          <p:nvPr/>
        </p:nvSpPr>
        <p:spPr bwMode="auto">
          <a:xfrm>
            <a:off x="2221023" y="2425183"/>
            <a:ext cx="787400" cy="787400"/>
          </a:xfrm>
          <a:custGeom>
            <a:avLst/>
            <a:gdLst>
              <a:gd name="T0" fmla="*/ 62 w 510"/>
              <a:gd name="T1" fmla="*/ 367 h 510"/>
              <a:gd name="T2" fmla="*/ 144 w 510"/>
              <a:gd name="T3" fmla="*/ 62 h 510"/>
              <a:gd name="T4" fmla="*/ 449 w 510"/>
              <a:gd name="T5" fmla="*/ 144 h 510"/>
              <a:gd name="T6" fmla="*/ 367 w 510"/>
              <a:gd name="T7" fmla="*/ 449 h 510"/>
              <a:gd name="T8" fmla="*/ 62 w 510"/>
              <a:gd name="T9" fmla="*/ 367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10">
                <a:moveTo>
                  <a:pt x="62" y="367"/>
                </a:moveTo>
                <a:cubicBezTo>
                  <a:pt x="0" y="260"/>
                  <a:pt x="37" y="124"/>
                  <a:pt x="144" y="62"/>
                </a:cubicBezTo>
                <a:cubicBezTo>
                  <a:pt x="250" y="0"/>
                  <a:pt x="387" y="37"/>
                  <a:pt x="449" y="144"/>
                </a:cubicBezTo>
                <a:cubicBezTo>
                  <a:pt x="510" y="251"/>
                  <a:pt x="474" y="387"/>
                  <a:pt x="367" y="449"/>
                </a:cubicBezTo>
                <a:cubicBezTo>
                  <a:pt x="260" y="510"/>
                  <a:pt x="124" y="474"/>
                  <a:pt x="62" y="367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4147">
            <a:extLst>
              <a:ext uri="{FF2B5EF4-FFF2-40B4-BE49-F238E27FC236}">
                <a16:creationId xmlns:a16="http://schemas.microsoft.com/office/drawing/2014/main" id="{FB5F924B-BD01-40E6-8FE1-4F08F6FEF85C}"/>
              </a:ext>
            </a:extLst>
          </p:cNvPr>
          <p:cNvSpPr>
            <a:spLocks noEditPoints="1"/>
          </p:cNvSpPr>
          <p:nvPr/>
        </p:nvSpPr>
        <p:spPr bwMode="auto">
          <a:xfrm>
            <a:off x="2729792" y="5037631"/>
            <a:ext cx="287338" cy="285750"/>
          </a:xfrm>
          <a:custGeom>
            <a:avLst/>
            <a:gdLst>
              <a:gd name="T0" fmla="*/ 30 w 902"/>
              <a:gd name="T1" fmla="*/ 420 h 901"/>
              <a:gd name="T2" fmla="*/ 692 w 902"/>
              <a:gd name="T3" fmla="*/ 773 h 901"/>
              <a:gd name="T4" fmla="*/ 685 w 902"/>
              <a:gd name="T5" fmla="*/ 785 h 901"/>
              <a:gd name="T6" fmla="*/ 671 w 902"/>
              <a:gd name="T7" fmla="*/ 787 h 901"/>
              <a:gd name="T8" fmla="*/ 662 w 902"/>
              <a:gd name="T9" fmla="*/ 776 h 901"/>
              <a:gd name="T10" fmla="*/ 664 w 902"/>
              <a:gd name="T11" fmla="*/ 537 h 901"/>
              <a:gd name="T12" fmla="*/ 677 w 902"/>
              <a:gd name="T13" fmla="*/ 530 h 901"/>
              <a:gd name="T14" fmla="*/ 689 w 902"/>
              <a:gd name="T15" fmla="*/ 537 h 901"/>
              <a:gd name="T16" fmla="*/ 571 w 902"/>
              <a:gd name="T17" fmla="*/ 773 h 901"/>
              <a:gd name="T18" fmla="*/ 565 w 902"/>
              <a:gd name="T19" fmla="*/ 785 h 901"/>
              <a:gd name="T20" fmla="*/ 550 w 902"/>
              <a:gd name="T21" fmla="*/ 787 h 901"/>
              <a:gd name="T22" fmla="*/ 541 w 902"/>
              <a:gd name="T23" fmla="*/ 776 h 901"/>
              <a:gd name="T24" fmla="*/ 544 w 902"/>
              <a:gd name="T25" fmla="*/ 537 h 901"/>
              <a:gd name="T26" fmla="*/ 556 w 902"/>
              <a:gd name="T27" fmla="*/ 530 h 901"/>
              <a:gd name="T28" fmla="*/ 569 w 902"/>
              <a:gd name="T29" fmla="*/ 537 h 901"/>
              <a:gd name="T30" fmla="*/ 361 w 902"/>
              <a:gd name="T31" fmla="*/ 773 h 901"/>
              <a:gd name="T32" fmla="*/ 354 w 902"/>
              <a:gd name="T33" fmla="*/ 785 h 901"/>
              <a:gd name="T34" fmla="*/ 340 w 902"/>
              <a:gd name="T35" fmla="*/ 787 h 901"/>
              <a:gd name="T36" fmla="*/ 331 w 902"/>
              <a:gd name="T37" fmla="*/ 776 h 901"/>
              <a:gd name="T38" fmla="*/ 334 w 902"/>
              <a:gd name="T39" fmla="*/ 537 h 901"/>
              <a:gd name="T40" fmla="*/ 346 w 902"/>
              <a:gd name="T41" fmla="*/ 530 h 901"/>
              <a:gd name="T42" fmla="*/ 358 w 902"/>
              <a:gd name="T43" fmla="*/ 537 h 901"/>
              <a:gd name="T44" fmla="*/ 241 w 902"/>
              <a:gd name="T45" fmla="*/ 773 h 901"/>
              <a:gd name="T46" fmla="*/ 234 w 902"/>
              <a:gd name="T47" fmla="*/ 785 h 901"/>
              <a:gd name="T48" fmla="*/ 220 w 902"/>
              <a:gd name="T49" fmla="*/ 787 h 901"/>
              <a:gd name="T50" fmla="*/ 211 w 902"/>
              <a:gd name="T51" fmla="*/ 776 h 901"/>
              <a:gd name="T52" fmla="*/ 213 w 902"/>
              <a:gd name="T53" fmla="*/ 537 h 901"/>
              <a:gd name="T54" fmla="*/ 226 w 902"/>
              <a:gd name="T55" fmla="*/ 530 h 901"/>
              <a:gd name="T56" fmla="*/ 238 w 902"/>
              <a:gd name="T57" fmla="*/ 537 h 901"/>
              <a:gd name="T58" fmla="*/ 103 w 902"/>
              <a:gd name="T59" fmla="*/ 241 h 901"/>
              <a:gd name="T60" fmla="*/ 141 w 902"/>
              <a:gd name="T61" fmla="*/ 155 h 901"/>
              <a:gd name="T62" fmla="*/ 204 w 902"/>
              <a:gd name="T63" fmla="*/ 93 h 901"/>
              <a:gd name="T64" fmla="*/ 286 w 902"/>
              <a:gd name="T65" fmla="*/ 62 h 901"/>
              <a:gd name="T66" fmla="*/ 322 w 902"/>
              <a:gd name="T67" fmla="*/ 81 h 901"/>
              <a:gd name="T68" fmla="*/ 541 w 902"/>
              <a:gd name="T69" fmla="*/ 90 h 901"/>
              <a:gd name="T70" fmla="*/ 587 w 902"/>
              <a:gd name="T71" fmla="*/ 77 h 901"/>
              <a:gd name="T72" fmla="*/ 634 w 902"/>
              <a:gd name="T73" fmla="*/ 65 h 901"/>
              <a:gd name="T74" fmla="*/ 713 w 902"/>
              <a:gd name="T75" fmla="*/ 104 h 901"/>
              <a:gd name="T76" fmla="*/ 772 w 902"/>
              <a:gd name="T77" fmla="*/ 171 h 901"/>
              <a:gd name="T78" fmla="*/ 831 w 902"/>
              <a:gd name="T79" fmla="*/ 390 h 901"/>
              <a:gd name="T80" fmla="*/ 829 w 902"/>
              <a:gd name="T81" fmla="*/ 234 h 901"/>
              <a:gd name="T82" fmla="*/ 786 w 902"/>
              <a:gd name="T83" fmla="*/ 137 h 901"/>
              <a:gd name="T84" fmla="*/ 713 w 902"/>
              <a:gd name="T85" fmla="*/ 67 h 901"/>
              <a:gd name="T86" fmla="*/ 619 w 902"/>
              <a:gd name="T87" fmla="*/ 32 h 901"/>
              <a:gd name="T88" fmla="*/ 576 w 902"/>
              <a:gd name="T89" fmla="*/ 7 h 901"/>
              <a:gd name="T90" fmla="*/ 361 w 902"/>
              <a:gd name="T91" fmla="*/ 0 h 901"/>
              <a:gd name="T92" fmla="*/ 320 w 902"/>
              <a:gd name="T93" fmla="*/ 11 h 901"/>
              <a:gd name="T94" fmla="*/ 264 w 902"/>
              <a:gd name="T95" fmla="*/ 36 h 901"/>
              <a:gd name="T96" fmla="*/ 173 w 902"/>
              <a:gd name="T97" fmla="*/ 79 h 901"/>
              <a:gd name="T98" fmla="*/ 105 w 902"/>
              <a:gd name="T99" fmla="*/ 155 h 901"/>
              <a:gd name="T100" fmla="*/ 41 w 902"/>
              <a:gd name="T101" fmla="*/ 390 h 901"/>
              <a:gd name="T102" fmla="*/ 4 w 902"/>
              <a:gd name="T103" fmla="*/ 395 h 901"/>
              <a:gd name="T104" fmla="*/ 0 w 902"/>
              <a:gd name="T105" fmla="*/ 465 h 901"/>
              <a:gd name="T106" fmla="*/ 7 w 902"/>
              <a:gd name="T107" fmla="*/ 478 h 901"/>
              <a:gd name="T108" fmla="*/ 114 w 902"/>
              <a:gd name="T109" fmla="*/ 889 h 901"/>
              <a:gd name="T110" fmla="*/ 773 w 902"/>
              <a:gd name="T111" fmla="*/ 901 h 901"/>
              <a:gd name="T112" fmla="*/ 862 w 902"/>
              <a:gd name="T113" fmla="*/ 480 h 901"/>
              <a:gd name="T114" fmla="*/ 897 w 902"/>
              <a:gd name="T115" fmla="*/ 476 h 901"/>
              <a:gd name="T116" fmla="*/ 902 w 902"/>
              <a:gd name="T117" fmla="*/ 405 h 901"/>
              <a:gd name="T118" fmla="*/ 895 w 902"/>
              <a:gd name="T119" fmla="*/ 393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2" h="901">
                <a:moveTo>
                  <a:pt x="872" y="450"/>
                </a:moveTo>
                <a:lnTo>
                  <a:pt x="849" y="450"/>
                </a:lnTo>
                <a:lnTo>
                  <a:pt x="54" y="450"/>
                </a:lnTo>
                <a:lnTo>
                  <a:pt x="30" y="450"/>
                </a:lnTo>
                <a:lnTo>
                  <a:pt x="30" y="420"/>
                </a:lnTo>
                <a:lnTo>
                  <a:pt x="54" y="420"/>
                </a:lnTo>
                <a:lnTo>
                  <a:pt x="849" y="420"/>
                </a:lnTo>
                <a:lnTo>
                  <a:pt x="872" y="420"/>
                </a:lnTo>
                <a:lnTo>
                  <a:pt x="872" y="450"/>
                </a:lnTo>
                <a:close/>
                <a:moveTo>
                  <a:pt x="692" y="773"/>
                </a:moveTo>
                <a:lnTo>
                  <a:pt x="692" y="776"/>
                </a:lnTo>
                <a:lnTo>
                  <a:pt x="690" y="778"/>
                </a:lnTo>
                <a:lnTo>
                  <a:pt x="689" y="781"/>
                </a:lnTo>
                <a:lnTo>
                  <a:pt x="687" y="783"/>
                </a:lnTo>
                <a:lnTo>
                  <a:pt x="685" y="785"/>
                </a:lnTo>
                <a:lnTo>
                  <a:pt x="683" y="787"/>
                </a:lnTo>
                <a:lnTo>
                  <a:pt x="680" y="788"/>
                </a:lnTo>
                <a:lnTo>
                  <a:pt x="677" y="788"/>
                </a:lnTo>
                <a:lnTo>
                  <a:pt x="673" y="788"/>
                </a:lnTo>
                <a:lnTo>
                  <a:pt x="671" y="787"/>
                </a:lnTo>
                <a:lnTo>
                  <a:pt x="668" y="785"/>
                </a:lnTo>
                <a:lnTo>
                  <a:pt x="666" y="783"/>
                </a:lnTo>
                <a:lnTo>
                  <a:pt x="664" y="781"/>
                </a:lnTo>
                <a:lnTo>
                  <a:pt x="663" y="778"/>
                </a:lnTo>
                <a:lnTo>
                  <a:pt x="662" y="776"/>
                </a:lnTo>
                <a:lnTo>
                  <a:pt x="662" y="773"/>
                </a:lnTo>
                <a:lnTo>
                  <a:pt x="662" y="545"/>
                </a:lnTo>
                <a:lnTo>
                  <a:pt x="662" y="542"/>
                </a:lnTo>
                <a:lnTo>
                  <a:pt x="663" y="539"/>
                </a:lnTo>
                <a:lnTo>
                  <a:pt x="664" y="537"/>
                </a:lnTo>
                <a:lnTo>
                  <a:pt x="666" y="535"/>
                </a:lnTo>
                <a:lnTo>
                  <a:pt x="668" y="532"/>
                </a:lnTo>
                <a:lnTo>
                  <a:pt x="671" y="531"/>
                </a:lnTo>
                <a:lnTo>
                  <a:pt x="673" y="530"/>
                </a:lnTo>
                <a:lnTo>
                  <a:pt x="677" y="530"/>
                </a:lnTo>
                <a:lnTo>
                  <a:pt x="680" y="530"/>
                </a:lnTo>
                <a:lnTo>
                  <a:pt x="683" y="531"/>
                </a:lnTo>
                <a:lnTo>
                  <a:pt x="685" y="532"/>
                </a:lnTo>
                <a:lnTo>
                  <a:pt x="687" y="535"/>
                </a:lnTo>
                <a:lnTo>
                  <a:pt x="689" y="537"/>
                </a:lnTo>
                <a:lnTo>
                  <a:pt x="690" y="539"/>
                </a:lnTo>
                <a:lnTo>
                  <a:pt x="692" y="542"/>
                </a:lnTo>
                <a:lnTo>
                  <a:pt x="692" y="545"/>
                </a:lnTo>
                <a:lnTo>
                  <a:pt x="692" y="773"/>
                </a:lnTo>
                <a:close/>
                <a:moveTo>
                  <a:pt x="571" y="773"/>
                </a:moveTo>
                <a:lnTo>
                  <a:pt x="571" y="776"/>
                </a:lnTo>
                <a:lnTo>
                  <a:pt x="570" y="778"/>
                </a:lnTo>
                <a:lnTo>
                  <a:pt x="569" y="781"/>
                </a:lnTo>
                <a:lnTo>
                  <a:pt x="567" y="783"/>
                </a:lnTo>
                <a:lnTo>
                  <a:pt x="565" y="785"/>
                </a:lnTo>
                <a:lnTo>
                  <a:pt x="562" y="787"/>
                </a:lnTo>
                <a:lnTo>
                  <a:pt x="560" y="788"/>
                </a:lnTo>
                <a:lnTo>
                  <a:pt x="556" y="788"/>
                </a:lnTo>
                <a:lnTo>
                  <a:pt x="553" y="788"/>
                </a:lnTo>
                <a:lnTo>
                  <a:pt x="550" y="787"/>
                </a:lnTo>
                <a:lnTo>
                  <a:pt x="548" y="785"/>
                </a:lnTo>
                <a:lnTo>
                  <a:pt x="546" y="783"/>
                </a:lnTo>
                <a:lnTo>
                  <a:pt x="544" y="781"/>
                </a:lnTo>
                <a:lnTo>
                  <a:pt x="543" y="778"/>
                </a:lnTo>
                <a:lnTo>
                  <a:pt x="541" y="776"/>
                </a:lnTo>
                <a:lnTo>
                  <a:pt x="541" y="773"/>
                </a:lnTo>
                <a:lnTo>
                  <a:pt x="541" y="545"/>
                </a:lnTo>
                <a:lnTo>
                  <a:pt x="541" y="542"/>
                </a:lnTo>
                <a:lnTo>
                  <a:pt x="543" y="539"/>
                </a:lnTo>
                <a:lnTo>
                  <a:pt x="544" y="537"/>
                </a:lnTo>
                <a:lnTo>
                  <a:pt x="546" y="535"/>
                </a:lnTo>
                <a:lnTo>
                  <a:pt x="548" y="532"/>
                </a:lnTo>
                <a:lnTo>
                  <a:pt x="550" y="531"/>
                </a:lnTo>
                <a:lnTo>
                  <a:pt x="553" y="530"/>
                </a:lnTo>
                <a:lnTo>
                  <a:pt x="556" y="530"/>
                </a:lnTo>
                <a:lnTo>
                  <a:pt x="560" y="530"/>
                </a:lnTo>
                <a:lnTo>
                  <a:pt x="562" y="531"/>
                </a:lnTo>
                <a:lnTo>
                  <a:pt x="565" y="532"/>
                </a:lnTo>
                <a:lnTo>
                  <a:pt x="567" y="535"/>
                </a:lnTo>
                <a:lnTo>
                  <a:pt x="569" y="537"/>
                </a:lnTo>
                <a:lnTo>
                  <a:pt x="570" y="539"/>
                </a:lnTo>
                <a:lnTo>
                  <a:pt x="571" y="542"/>
                </a:lnTo>
                <a:lnTo>
                  <a:pt x="571" y="545"/>
                </a:lnTo>
                <a:lnTo>
                  <a:pt x="571" y="773"/>
                </a:lnTo>
                <a:close/>
                <a:moveTo>
                  <a:pt x="361" y="773"/>
                </a:moveTo>
                <a:lnTo>
                  <a:pt x="360" y="776"/>
                </a:lnTo>
                <a:lnTo>
                  <a:pt x="360" y="778"/>
                </a:lnTo>
                <a:lnTo>
                  <a:pt x="358" y="781"/>
                </a:lnTo>
                <a:lnTo>
                  <a:pt x="357" y="783"/>
                </a:lnTo>
                <a:lnTo>
                  <a:pt x="354" y="785"/>
                </a:lnTo>
                <a:lnTo>
                  <a:pt x="352" y="787"/>
                </a:lnTo>
                <a:lnTo>
                  <a:pt x="349" y="788"/>
                </a:lnTo>
                <a:lnTo>
                  <a:pt x="346" y="788"/>
                </a:lnTo>
                <a:lnTo>
                  <a:pt x="343" y="788"/>
                </a:lnTo>
                <a:lnTo>
                  <a:pt x="340" y="787"/>
                </a:lnTo>
                <a:lnTo>
                  <a:pt x="338" y="785"/>
                </a:lnTo>
                <a:lnTo>
                  <a:pt x="336" y="783"/>
                </a:lnTo>
                <a:lnTo>
                  <a:pt x="334" y="781"/>
                </a:lnTo>
                <a:lnTo>
                  <a:pt x="332" y="778"/>
                </a:lnTo>
                <a:lnTo>
                  <a:pt x="331" y="776"/>
                </a:lnTo>
                <a:lnTo>
                  <a:pt x="331" y="773"/>
                </a:lnTo>
                <a:lnTo>
                  <a:pt x="331" y="545"/>
                </a:lnTo>
                <a:lnTo>
                  <a:pt x="331" y="542"/>
                </a:lnTo>
                <a:lnTo>
                  <a:pt x="332" y="539"/>
                </a:lnTo>
                <a:lnTo>
                  <a:pt x="334" y="537"/>
                </a:lnTo>
                <a:lnTo>
                  <a:pt x="336" y="535"/>
                </a:lnTo>
                <a:lnTo>
                  <a:pt x="338" y="532"/>
                </a:lnTo>
                <a:lnTo>
                  <a:pt x="340" y="531"/>
                </a:lnTo>
                <a:lnTo>
                  <a:pt x="343" y="530"/>
                </a:lnTo>
                <a:lnTo>
                  <a:pt x="346" y="530"/>
                </a:lnTo>
                <a:lnTo>
                  <a:pt x="349" y="530"/>
                </a:lnTo>
                <a:lnTo>
                  <a:pt x="352" y="531"/>
                </a:lnTo>
                <a:lnTo>
                  <a:pt x="354" y="532"/>
                </a:lnTo>
                <a:lnTo>
                  <a:pt x="357" y="535"/>
                </a:lnTo>
                <a:lnTo>
                  <a:pt x="358" y="537"/>
                </a:lnTo>
                <a:lnTo>
                  <a:pt x="360" y="539"/>
                </a:lnTo>
                <a:lnTo>
                  <a:pt x="360" y="542"/>
                </a:lnTo>
                <a:lnTo>
                  <a:pt x="361" y="545"/>
                </a:lnTo>
                <a:lnTo>
                  <a:pt x="361" y="773"/>
                </a:lnTo>
                <a:close/>
                <a:moveTo>
                  <a:pt x="241" y="773"/>
                </a:moveTo>
                <a:lnTo>
                  <a:pt x="240" y="776"/>
                </a:lnTo>
                <a:lnTo>
                  <a:pt x="239" y="778"/>
                </a:lnTo>
                <a:lnTo>
                  <a:pt x="238" y="781"/>
                </a:lnTo>
                <a:lnTo>
                  <a:pt x="236" y="783"/>
                </a:lnTo>
                <a:lnTo>
                  <a:pt x="234" y="785"/>
                </a:lnTo>
                <a:lnTo>
                  <a:pt x="232" y="787"/>
                </a:lnTo>
                <a:lnTo>
                  <a:pt x="228" y="788"/>
                </a:lnTo>
                <a:lnTo>
                  <a:pt x="226" y="788"/>
                </a:lnTo>
                <a:lnTo>
                  <a:pt x="223" y="788"/>
                </a:lnTo>
                <a:lnTo>
                  <a:pt x="220" y="787"/>
                </a:lnTo>
                <a:lnTo>
                  <a:pt x="218" y="785"/>
                </a:lnTo>
                <a:lnTo>
                  <a:pt x="216" y="783"/>
                </a:lnTo>
                <a:lnTo>
                  <a:pt x="213" y="781"/>
                </a:lnTo>
                <a:lnTo>
                  <a:pt x="212" y="778"/>
                </a:lnTo>
                <a:lnTo>
                  <a:pt x="211" y="776"/>
                </a:lnTo>
                <a:lnTo>
                  <a:pt x="210" y="773"/>
                </a:lnTo>
                <a:lnTo>
                  <a:pt x="210" y="545"/>
                </a:lnTo>
                <a:lnTo>
                  <a:pt x="211" y="542"/>
                </a:lnTo>
                <a:lnTo>
                  <a:pt x="212" y="539"/>
                </a:lnTo>
                <a:lnTo>
                  <a:pt x="213" y="537"/>
                </a:lnTo>
                <a:lnTo>
                  <a:pt x="216" y="535"/>
                </a:lnTo>
                <a:lnTo>
                  <a:pt x="218" y="532"/>
                </a:lnTo>
                <a:lnTo>
                  <a:pt x="220" y="531"/>
                </a:lnTo>
                <a:lnTo>
                  <a:pt x="223" y="530"/>
                </a:lnTo>
                <a:lnTo>
                  <a:pt x="226" y="530"/>
                </a:lnTo>
                <a:lnTo>
                  <a:pt x="228" y="530"/>
                </a:lnTo>
                <a:lnTo>
                  <a:pt x="232" y="531"/>
                </a:lnTo>
                <a:lnTo>
                  <a:pt x="234" y="532"/>
                </a:lnTo>
                <a:lnTo>
                  <a:pt x="236" y="535"/>
                </a:lnTo>
                <a:lnTo>
                  <a:pt x="238" y="537"/>
                </a:lnTo>
                <a:lnTo>
                  <a:pt x="239" y="539"/>
                </a:lnTo>
                <a:lnTo>
                  <a:pt x="240" y="542"/>
                </a:lnTo>
                <a:lnTo>
                  <a:pt x="241" y="545"/>
                </a:lnTo>
                <a:lnTo>
                  <a:pt x="241" y="773"/>
                </a:lnTo>
                <a:close/>
                <a:moveTo>
                  <a:pt x="103" y="241"/>
                </a:moveTo>
                <a:lnTo>
                  <a:pt x="107" y="222"/>
                </a:lnTo>
                <a:lnTo>
                  <a:pt x="114" y="204"/>
                </a:lnTo>
                <a:lnTo>
                  <a:pt x="121" y="187"/>
                </a:lnTo>
                <a:lnTo>
                  <a:pt x="130" y="171"/>
                </a:lnTo>
                <a:lnTo>
                  <a:pt x="141" y="155"/>
                </a:lnTo>
                <a:lnTo>
                  <a:pt x="151" y="141"/>
                </a:lnTo>
                <a:lnTo>
                  <a:pt x="163" y="127"/>
                </a:lnTo>
                <a:lnTo>
                  <a:pt x="176" y="114"/>
                </a:lnTo>
                <a:lnTo>
                  <a:pt x="190" y="104"/>
                </a:lnTo>
                <a:lnTo>
                  <a:pt x="204" y="93"/>
                </a:lnTo>
                <a:lnTo>
                  <a:pt x="220" y="84"/>
                </a:lnTo>
                <a:lnTo>
                  <a:pt x="235" y="77"/>
                </a:lnTo>
                <a:lnTo>
                  <a:pt x="252" y="70"/>
                </a:lnTo>
                <a:lnTo>
                  <a:pt x="269" y="65"/>
                </a:lnTo>
                <a:lnTo>
                  <a:pt x="286" y="62"/>
                </a:lnTo>
                <a:lnTo>
                  <a:pt x="304" y="61"/>
                </a:lnTo>
                <a:lnTo>
                  <a:pt x="307" y="66"/>
                </a:lnTo>
                <a:lnTo>
                  <a:pt x="311" y="72"/>
                </a:lnTo>
                <a:lnTo>
                  <a:pt x="316" y="77"/>
                </a:lnTo>
                <a:lnTo>
                  <a:pt x="322" y="81"/>
                </a:lnTo>
                <a:lnTo>
                  <a:pt x="330" y="84"/>
                </a:lnTo>
                <a:lnTo>
                  <a:pt x="339" y="88"/>
                </a:lnTo>
                <a:lnTo>
                  <a:pt x="350" y="89"/>
                </a:lnTo>
                <a:lnTo>
                  <a:pt x="361" y="90"/>
                </a:lnTo>
                <a:lnTo>
                  <a:pt x="541" y="90"/>
                </a:lnTo>
                <a:lnTo>
                  <a:pt x="553" y="89"/>
                </a:lnTo>
                <a:lnTo>
                  <a:pt x="564" y="88"/>
                </a:lnTo>
                <a:lnTo>
                  <a:pt x="573" y="84"/>
                </a:lnTo>
                <a:lnTo>
                  <a:pt x="580" y="81"/>
                </a:lnTo>
                <a:lnTo>
                  <a:pt x="587" y="77"/>
                </a:lnTo>
                <a:lnTo>
                  <a:pt x="592" y="72"/>
                </a:lnTo>
                <a:lnTo>
                  <a:pt x="596" y="66"/>
                </a:lnTo>
                <a:lnTo>
                  <a:pt x="598" y="61"/>
                </a:lnTo>
                <a:lnTo>
                  <a:pt x="617" y="62"/>
                </a:lnTo>
                <a:lnTo>
                  <a:pt x="634" y="65"/>
                </a:lnTo>
                <a:lnTo>
                  <a:pt x="651" y="70"/>
                </a:lnTo>
                <a:lnTo>
                  <a:pt x="667" y="77"/>
                </a:lnTo>
                <a:lnTo>
                  <a:pt x="683" y="84"/>
                </a:lnTo>
                <a:lnTo>
                  <a:pt x="698" y="93"/>
                </a:lnTo>
                <a:lnTo>
                  <a:pt x="713" y="104"/>
                </a:lnTo>
                <a:lnTo>
                  <a:pt x="727" y="114"/>
                </a:lnTo>
                <a:lnTo>
                  <a:pt x="740" y="127"/>
                </a:lnTo>
                <a:lnTo>
                  <a:pt x="752" y="141"/>
                </a:lnTo>
                <a:lnTo>
                  <a:pt x="762" y="155"/>
                </a:lnTo>
                <a:lnTo>
                  <a:pt x="772" y="171"/>
                </a:lnTo>
                <a:lnTo>
                  <a:pt x="781" y="187"/>
                </a:lnTo>
                <a:lnTo>
                  <a:pt x="789" y="204"/>
                </a:lnTo>
                <a:lnTo>
                  <a:pt x="794" y="222"/>
                </a:lnTo>
                <a:lnTo>
                  <a:pt x="800" y="241"/>
                </a:lnTo>
                <a:lnTo>
                  <a:pt x="831" y="390"/>
                </a:lnTo>
                <a:lnTo>
                  <a:pt x="72" y="390"/>
                </a:lnTo>
                <a:lnTo>
                  <a:pt x="103" y="241"/>
                </a:lnTo>
                <a:close/>
                <a:moveTo>
                  <a:pt x="887" y="390"/>
                </a:moveTo>
                <a:lnTo>
                  <a:pt x="861" y="390"/>
                </a:lnTo>
                <a:lnTo>
                  <a:pt x="829" y="234"/>
                </a:lnTo>
                <a:lnTo>
                  <a:pt x="823" y="213"/>
                </a:lnTo>
                <a:lnTo>
                  <a:pt x="816" y="193"/>
                </a:lnTo>
                <a:lnTo>
                  <a:pt x="807" y="173"/>
                </a:lnTo>
                <a:lnTo>
                  <a:pt x="798" y="155"/>
                </a:lnTo>
                <a:lnTo>
                  <a:pt x="786" y="137"/>
                </a:lnTo>
                <a:lnTo>
                  <a:pt x="774" y="121"/>
                </a:lnTo>
                <a:lnTo>
                  <a:pt x="760" y="106"/>
                </a:lnTo>
                <a:lnTo>
                  <a:pt x="745" y="92"/>
                </a:lnTo>
                <a:lnTo>
                  <a:pt x="729" y="79"/>
                </a:lnTo>
                <a:lnTo>
                  <a:pt x="713" y="67"/>
                </a:lnTo>
                <a:lnTo>
                  <a:pt x="696" y="58"/>
                </a:lnTo>
                <a:lnTo>
                  <a:pt x="678" y="48"/>
                </a:lnTo>
                <a:lnTo>
                  <a:pt x="658" y="42"/>
                </a:lnTo>
                <a:lnTo>
                  <a:pt x="639" y="36"/>
                </a:lnTo>
                <a:lnTo>
                  <a:pt x="619" y="32"/>
                </a:lnTo>
                <a:lnTo>
                  <a:pt x="598" y="31"/>
                </a:lnTo>
                <a:lnTo>
                  <a:pt x="595" y="23"/>
                </a:lnTo>
                <a:lnTo>
                  <a:pt x="590" y="17"/>
                </a:lnTo>
                <a:lnTo>
                  <a:pt x="583" y="11"/>
                </a:lnTo>
                <a:lnTo>
                  <a:pt x="576" y="7"/>
                </a:lnTo>
                <a:lnTo>
                  <a:pt x="568" y="4"/>
                </a:lnTo>
                <a:lnTo>
                  <a:pt x="560" y="2"/>
                </a:lnTo>
                <a:lnTo>
                  <a:pt x="550" y="0"/>
                </a:lnTo>
                <a:lnTo>
                  <a:pt x="541" y="0"/>
                </a:lnTo>
                <a:lnTo>
                  <a:pt x="361" y="0"/>
                </a:lnTo>
                <a:lnTo>
                  <a:pt x="352" y="0"/>
                </a:lnTo>
                <a:lnTo>
                  <a:pt x="343" y="2"/>
                </a:lnTo>
                <a:lnTo>
                  <a:pt x="335" y="4"/>
                </a:lnTo>
                <a:lnTo>
                  <a:pt x="326" y="7"/>
                </a:lnTo>
                <a:lnTo>
                  <a:pt x="320" y="11"/>
                </a:lnTo>
                <a:lnTo>
                  <a:pt x="313" y="17"/>
                </a:lnTo>
                <a:lnTo>
                  <a:pt x="308" y="23"/>
                </a:lnTo>
                <a:lnTo>
                  <a:pt x="304" y="31"/>
                </a:lnTo>
                <a:lnTo>
                  <a:pt x="283" y="32"/>
                </a:lnTo>
                <a:lnTo>
                  <a:pt x="264" y="36"/>
                </a:lnTo>
                <a:lnTo>
                  <a:pt x="245" y="42"/>
                </a:lnTo>
                <a:lnTo>
                  <a:pt x="225" y="48"/>
                </a:lnTo>
                <a:lnTo>
                  <a:pt x="207" y="58"/>
                </a:lnTo>
                <a:lnTo>
                  <a:pt x="190" y="67"/>
                </a:lnTo>
                <a:lnTo>
                  <a:pt x="173" y="79"/>
                </a:lnTo>
                <a:lnTo>
                  <a:pt x="157" y="92"/>
                </a:lnTo>
                <a:lnTo>
                  <a:pt x="143" y="106"/>
                </a:lnTo>
                <a:lnTo>
                  <a:pt x="129" y="121"/>
                </a:lnTo>
                <a:lnTo>
                  <a:pt x="116" y="138"/>
                </a:lnTo>
                <a:lnTo>
                  <a:pt x="105" y="155"/>
                </a:lnTo>
                <a:lnTo>
                  <a:pt x="95" y="173"/>
                </a:lnTo>
                <a:lnTo>
                  <a:pt x="86" y="193"/>
                </a:lnTo>
                <a:lnTo>
                  <a:pt x="78" y="213"/>
                </a:lnTo>
                <a:lnTo>
                  <a:pt x="73" y="234"/>
                </a:lnTo>
                <a:lnTo>
                  <a:pt x="41" y="390"/>
                </a:lnTo>
                <a:lnTo>
                  <a:pt x="15" y="390"/>
                </a:lnTo>
                <a:lnTo>
                  <a:pt x="12" y="391"/>
                </a:lnTo>
                <a:lnTo>
                  <a:pt x="10" y="391"/>
                </a:lnTo>
                <a:lnTo>
                  <a:pt x="7" y="393"/>
                </a:lnTo>
                <a:lnTo>
                  <a:pt x="4" y="395"/>
                </a:lnTo>
                <a:lnTo>
                  <a:pt x="3" y="397"/>
                </a:lnTo>
                <a:lnTo>
                  <a:pt x="1" y="400"/>
                </a:lnTo>
                <a:lnTo>
                  <a:pt x="1" y="403"/>
                </a:lnTo>
                <a:lnTo>
                  <a:pt x="0" y="405"/>
                </a:lnTo>
                <a:lnTo>
                  <a:pt x="0" y="465"/>
                </a:lnTo>
                <a:lnTo>
                  <a:pt x="1" y="468"/>
                </a:lnTo>
                <a:lnTo>
                  <a:pt x="1" y="471"/>
                </a:lnTo>
                <a:lnTo>
                  <a:pt x="3" y="474"/>
                </a:lnTo>
                <a:lnTo>
                  <a:pt x="4" y="476"/>
                </a:lnTo>
                <a:lnTo>
                  <a:pt x="7" y="478"/>
                </a:lnTo>
                <a:lnTo>
                  <a:pt x="10" y="479"/>
                </a:lnTo>
                <a:lnTo>
                  <a:pt x="12" y="480"/>
                </a:lnTo>
                <a:lnTo>
                  <a:pt x="15" y="481"/>
                </a:lnTo>
                <a:lnTo>
                  <a:pt x="41" y="480"/>
                </a:lnTo>
                <a:lnTo>
                  <a:pt x="114" y="889"/>
                </a:lnTo>
                <a:lnTo>
                  <a:pt x="116" y="894"/>
                </a:lnTo>
                <a:lnTo>
                  <a:pt x="119" y="898"/>
                </a:lnTo>
                <a:lnTo>
                  <a:pt x="123" y="900"/>
                </a:lnTo>
                <a:lnTo>
                  <a:pt x="129" y="901"/>
                </a:lnTo>
                <a:lnTo>
                  <a:pt x="773" y="901"/>
                </a:lnTo>
                <a:lnTo>
                  <a:pt x="778" y="900"/>
                </a:lnTo>
                <a:lnTo>
                  <a:pt x="783" y="898"/>
                </a:lnTo>
                <a:lnTo>
                  <a:pt x="786" y="894"/>
                </a:lnTo>
                <a:lnTo>
                  <a:pt x="788" y="889"/>
                </a:lnTo>
                <a:lnTo>
                  <a:pt x="862" y="480"/>
                </a:lnTo>
                <a:lnTo>
                  <a:pt x="887" y="480"/>
                </a:lnTo>
                <a:lnTo>
                  <a:pt x="890" y="480"/>
                </a:lnTo>
                <a:lnTo>
                  <a:pt x="893" y="479"/>
                </a:lnTo>
                <a:lnTo>
                  <a:pt x="895" y="478"/>
                </a:lnTo>
                <a:lnTo>
                  <a:pt x="897" y="476"/>
                </a:lnTo>
                <a:lnTo>
                  <a:pt x="899" y="474"/>
                </a:lnTo>
                <a:lnTo>
                  <a:pt x="901" y="471"/>
                </a:lnTo>
                <a:lnTo>
                  <a:pt x="902" y="468"/>
                </a:lnTo>
                <a:lnTo>
                  <a:pt x="902" y="466"/>
                </a:lnTo>
                <a:lnTo>
                  <a:pt x="902" y="405"/>
                </a:lnTo>
                <a:lnTo>
                  <a:pt x="902" y="403"/>
                </a:lnTo>
                <a:lnTo>
                  <a:pt x="901" y="400"/>
                </a:lnTo>
                <a:lnTo>
                  <a:pt x="899" y="397"/>
                </a:lnTo>
                <a:lnTo>
                  <a:pt x="897" y="395"/>
                </a:lnTo>
                <a:lnTo>
                  <a:pt x="895" y="393"/>
                </a:lnTo>
                <a:lnTo>
                  <a:pt x="893" y="392"/>
                </a:lnTo>
                <a:lnTo>
                  <a:pt x="890" y="391"/>
                </a:lnTo>
                <a:lnTo>
                  <a:pt x="887" y="3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3AE0A2B-017B-4FD8-A283-E83DD532C6B5}"/>
              </a:ext>
            </a:extLst>
          </p:cNvPr>
          <p:cNvGrpSpPr/>
          <p:nvPr/>
        </p:nvGrpSpPr>
        <p:grpSpPr>
          <a:xfrm>
            <a:off x="2269908" y="2371968"/>
            <a:ext cx="285750" cy="285750"/>
            <a:chOff x="8166100" y="2527300"/>
            <a:chExt cx="285750" cy="285750"/>
          </a:xfrm>
          <a:solidFill>
            <a:schemeClr val="bg1"/>
          </a:solidFill>
        </p:grpSpPr>
        <p:sp>
          <p:nvSpPr>
            <p:cNvPr id="169" name="Freeform 4261">
              <a:extLst>
                <a:ext uri="{FF2B5EF4-FFF2-40B4-BE49-F238E27FC236}">
                  <a16:creationId xmlns:a16="http://schemas.microsoft.com/office/drawing/2014/main" id="{4E4F50F6-8600-435E-9A84-64F44E07B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1363" y="2551113"/>
              <a:ext cx="66675" cy="66675"/>
            </a:xfrm>
            <a:custGeom>
              <a:avLst/>
              <a:gdLst>
                <a:gd name="T0" fmla="*/ 51 w 212"/>
                <a:gd name="T1" fmla="*/ 65 h 212"/>
                <a:gd name="T2" fmla="*/ 51 w 212"/>
                <a:gd name="T3" fmla="*/ 62 h 212"/>
                <a:gd name="T4" fmla="*/ 52 w 212"/>
                <a:gd name="T5" fmla="*/ 60 h 212"/>
                <a:gd name="T6" fmla="*/ 54 w 212"/>
                <a:gd name="T7" fmla="*/ 57 h 212"/>
                <a:gd name="T8" fmla="*/ 55 w 212"/>
                <a:gd name="T9" fmla="*/ 55 h 212"/>
                <a:gd name="T10" fmla="*/ 57 w 212"/>
                <a:gd name="T11" fmla="*/ 54 h 212"/>
                <a:gd name="T12" fmla="*/ 60 w 212"/>
                <a:gd name="T13" fmla="*/ 52 h 212"/>
                <a:gd name="T14" fmla="*/ 62 w 212"/>
                <a:gd name="T15" fmla="*/ 52 h 212"/>
                <a:gd name="T16" fmla="*/ 66 w 212"/>
                <a:gd name="T17" fmla="*/ 50 h 212"/>
                <a:gd name="T18" fmla="*/ 147 w 212"/>
                <a:gd name="T19" fmla="*/ 50 h 212"/>
                <a:gd name="T20" fmla="*/ 149 w 212"/>
                <a:gd name="T21" fmla="*/ 52 h 212"/>
                <a:gd name="T22" fmla="*/ 152 w 212"/>
                <a:gd name="T23" fmla="*/ 52 h 212"/>
                <a:gd name="T24" fmla="*/ 155 w 212"/>
                <a:gd name="T25" fmla="*/ 54 h 212"/>
                <a:gd name="T26" fmla="*/ 157 w 212"/>
                <a:gd name="T27" fmla="*/ 55 h 212"/>
                <a:gd name="T28" fmla="*/ 159 w 212"/>
                <a:gd name="T29" fmla="*/ 57 h 212"/>
                <a:gd name="T30" fmla="*/ 160 w 212"/>
                <a:gd name="T31" fmla="*/ 60 h 212"/>
                <a:gd name="T32" fmla="*/ 161 w 212"/>
                <a:gd name="T33" fmla="*/ 62 h 212"/>
                <a:gd name="T34" fmla="*/ 162 w 212"/>
                <a:gd name="T35" fmla="*/ 65 h 212"/>
                <a:gd name="T36" fmla="*/ 162 w 212"/>
                <a:gd name="T37" fmla="*/ 147 h 212"/>
                <a:gd name="T38" fmla="*/ 161 w 212"/>
                <a:gd name="T39" fmla="*/ 149 h 212"/>
                <a:gd name="T40" fmla="*/ 160 w 212"/>
                <a:gd name="T41" fmla="*/ 152 h 212"/>
                <a:gd name="T42" fmla="*/ 159 w 212"/>
                <a:gd name="T43" fmla="*/ 154 h 212"/>
                <a:gd name="T44" fmla="*/ 157 w 212"/>
                <a:gd name="T45" fmla="*/ 158 h 212"/>
                <a:gd name="T46" fmla="*/ 155 w 212"/>
                <a:gd name="T47" fmla="*/ 159 h 212"/>
                <a:gd name="T48" fmla="*/ 152 w 212"/>
                <a:gd name="T49" fmla="*/ 161 h 212"/>
                <a:gd name="T50" fmla="*/ 149 w 212"/>
                <a:gd name="T51" fmla="*/ 161 h 212"/>
                <a:gd name="T52" fmla="*/ 147 w 212"/>
                <a:gd name="T53" fmla="*/ 162 h 212"/>
                <a:gd name="T54" fmla="*/ 66 w 212"/>
                <a:gd name="T55" fmla="*/ 162 h 212"/>
                <a:gd name="T56" fmla="*/ 62 w 212"/>
                <a:gd name="T57" fmla="*/ 161 h 212"/>
                <a:gd name="T58" fmla="*/ 60 w 212"/>
                <a:gd name="T59" fmla="*/ 161 h 212"/>
                <a:gd name="T60" fmla="*/ 57 w 212"/>
                <a:gd name="T61" fmla="*/ 159 h 212"/>
                <a:gd name="T62" fmla="*/ 55 w 212"/>
                <a:gd name="T63" fmla="*/ 158 h 212"/>
                <a:gd name="T64" fmla="*/ 54 w 212"/>
                <a:gd name="T65" fmla="*/ 154 h 212"/>
                <a:gd name="T66" fmla="*/ 52 w 212"/>
                <a:gd name="T67" fmla="*/ 152 h 212"/>
                <a:gd name="T68" fmla="*/ 51 w 212"/>
                <a:gd name="T69" fmla="*/ 149 h 212"/>
                <a:gd name="T70" fmla="*/ 51 w 212"/>
                <a:gd name="T71" fmla="*/ 147 h 212"/>
                <a:gd name="T72" fmla="*/ 51 w 212"/>
                <a:gd name="T73" fmla="*/ 65 h 212"/>
                <a:gd name="T74" fmla="*/ 0 w 212"/>
                <a:gd name="T75" fmla="*/ 212 h 212"/>
                <a:gd name="T76" fmla="*/ 212 w 212"/>
                <a:gd name="T77" fmla="*/ 212 h 212"/>
                <a:gd name="T78" fmla="*/ 212 w 212"/>
                <a:gd name="T79" fmla="*/ 0 h 212"/>
                <a:gd name="T80" fmla="*/ 0 w 212"/>
                <a:gd name="T81" fmla="*/ 0 h 212"/>
                <a:gd name="T82" fmla="*/ 0 w 212"/>
                <a:gd name="T8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51" y="65"/>
                  </a:moveTo>
                  <a:lnTo>
                    <a:pt x="51" y="62"/>
                  </a:lnTo>
                  <a:lnTo>
                    <a:pt x="52" y="60"/>
                  </a:lnTo>
                  <a:lnTo>
                    <a:pt x="54" y="57"/>
                  </a:lnTo>
                  <a:lnTo>
                    <a:pt x="55" y="55"/>
                  </a:lnTo>
                  <a:lnTo>
                    <a:pt x="57" y="54"/>
                  </a:lnTo>
                  <a:lnTo>
                    <a:pt x="60" y="52"/>
                  </a:lnTo>
                  <a:lnTo>
                    <a:pt x="62" y="52"/>
                  </a:lnTo>
                  <a:lnTo>
                    <a:pt x="66" y="50"/>
                  </a:lnTo>
                  <a:lnTo>
                    <a:pt x="147" y="50"/>
                  </a:lnTo>
                  <a:lnTo>
                    <a:pt x="149" y="52"/>
                  </a:lnTo>
                  <a:lnTo>
                    <a:pt x="152" y="52"/>
                  </a:lnTo>
                  <a:lnTo>
                    <a:pt x="155" y="54"/>
                  </a:lnTo>
                  <a:lnTo>
                    <a:pt x="157" y="55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2"/>
                  </a:lnTo>
                  <a:lnTo>
                    <a:pt x="162" y="65"/>
                  </a:lnTo>
                  <a:lnTo>
                    <a:pt x="162" y="147"/>
                  </a:lnTo>
                  <a:lnTo>
                    <a:pt x="161" y="149"/>
                  </a:lnTo>
                  <a:lnTo>
                    <a:pt x="160" y="152"/>
                  </a:lnTo>
                  <a:lnTo>
                    <a:pt x="159" y="154"/>
                  </a:lnTo>
                  <a:lnTo>
                    <a:pt x="157" y="158"/>
                  </a:lnTo>
                  <a:lnTo>
                    <a:pt x="155" y="159"/>
                  </a:lnTo>
                  <a:lnTo>
                    <a:pt x="152" y="161"/>
                  </a:lnTo>
                  <a:lnTo>
                    <a:pt x="149" y="161"/>
                  </a:lnTo>
                  <a:lnTo>
                    <a:pt x="147" y="162"/>
                  </a:lnTo>
                  <a:lnTo>
                    <a:pt x="66" y="162"/>
                  </a:lnTo>
                  <a:lnTo>
                    <a:pt x="62" y="161"/>
                  </a:lnTo>
                  <a:lnTo>
                    <a:pt x="60" y="161"/>
                  </a:lnTo>
                  <a:lnTo>
                    <a:pt x="57" y="159"/>
                  </a:lnTo>
                  <a:lnTo>
                    <a:pt x="55" y="158"/>
                  </a:lnTo>
                  <a:lnTo>
                    <a:pt x="54" y="154"/>
                  </a:lnTo>
                  <a:lnTo>
                    <a:pt x="52" y="152"/>
                  </a:lnTo>
                  <a:lnTo>
                    <a:pt x="51" y="149"/>
                  </a:lnTo>
                  <a:lnTo>
                    <a:pt x="51" y="147"/>
                  </a:lnTo>
                  <a:lnTo>
                    <a:pt x="51" y="65"/>
                  </a:lnTo>
                  <a:close/>
                  <a:moveTo>
                    <a:pt x="0" y="212"/>
                  </a:moveTo>
                  <a:lnTo>
                    <a:pt x="212" y="212"/>
                  </a:lnTo>
                  <a:lnTo>
                    <a:pt x="212" y="0"/>
                  </a:lnTo>
                  <a:lnTo>
                    <a:pt x="0" y="0"/>
                  </a:lnTo>
                  <a:lnTo>
                    <a:pt x="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4262">
              <a:extLst>
                <a:ext uri="{FF2B5EF4-FFF2-40B4-BE49-F238E27FC236}">
                  <a16:creationId xmlns:a16="http://schemas.microsoft.com/office/drawing/2014/main" id="{79E009BC-5127-43ED-9DCC-2860DD29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2576513"/>
              <a:ext cx="158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4263">
              <a:extLst>
                <a:ext uri="{FF2B5EF4-FFF2-40B4-BE49-F238E27FC236}">
                  <a16:creationId xmlns:a16="http://schemas.microsoft.com/office/drawing/2014/main" id="{236AA611-6966-416C-A713-69821B36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75" y="2740025"/>
              <a:ext cx="3333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4264">
              <a:extLst>
                <a:ext uri="{FF2B5EF4-FFF2-40B4-BE49-F238E27FC236}">
                  <a16:creationId xmlns:a16="http://schemas.microsoft.com/office/drawing/2014/main" id="{D3A9526F-75BA-4082-845F-DC4E66321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2722563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265">
              <a:extLst>
                <a:ext uri="{FF2B5EF4-FFF2-40B4-BE49-F238E27FC236}">
                  <a16:creationId xmlns:a16="http://schemas.microsoft.com/office/drawing/2014/main" id="{5C44B4AD-6050-4786-8BCB-B57D50EDD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9913" y="2551113"/>
              <a:ext cx="66675" cy="66675"/>
            </a:xfrm>
            <a:custGeom>
              <a:avLst/>
              <a:gdLst>
                <a:gd name="T0" fmla="*/ 24 w 212"/>
                <a:gd name="T1" fmla="*/ 39 h 212"/>
                <a:gd name="T2" fmla="*/ 25 w 212"/>
                <a:gd name="T3" fmla="*/ 35 h 212"/>
                <a:gd name="T4" fmla="*/ 25 w 212"/>
                <a:gd name="T5" fmla="*/ 33 h 212"/>
                <a:gd name="T6" fmla="*/ 27 w 212"/>
                <a:gd name="T7" fmla="*/ 30 h 212"/>
                <a:gd name="T8" fmla="*/ 28 w 212"/>
                <a:gd name="T9" fmla="*/ 28 h 212"/>
                <a:gd name="T10" fmla="*/ 30 w 212"/>
                <a:gd name="T11" fmla="*/ 26 h 212"/>
                <a:gd name="T12" fmla="*/ 33 w 212"/>
                <a:gd name="T13" fmla="*/ 25 h 212"/>
                <a:gd name="T14" fmla="*/ 35 w 212"/>
                <a:gd name="T15" fmla="*/ 24 h 212"/>
                <a:gd name="T16" fmla="*/ 39 w 212"/>
                <a:gd name="T17" fmla="*/ 24 h 212"/>
                <a:gd name="T18" fmla="*/ 174 w 212"/>
                <a:gd name="T19" fmla="*/ 24 h 212"/>
                <a:gd name="T20" fmla="*/ 177 w 212"/>
                <a:gd name="T21" fmla="*/ 24 h 212"/>
                <a:gd name="T22" fmla="*/ 179 w 212"/>
                <a:gd name="T23" fmla="*/ 25 h 212"/>
                <a:gd name="T24" fmla="*/ 182 w 212"/>
                <a:gd name="T25" fmla="*/ 26 h 212"/>
                <a:gd name="T26" fmla="*/ 184 w 212"/>
                <a:gd name="T27" fmla="*/ 28 h 212"/>
                <a:gd name="T28" fmla="*/ 187 w 212"/>
                <a:gd name="T29" fmla="*/ 30 h 212"/>
                <a:gd name="T30" fmla="*/ 188 w 212"/>
                <a:gd name="T31" fmla="*/ 33 h 212"/>
                <a:gd name="T32" fmla="*/ 189 w 212"/>
                <a:gd name="T33" fmla="*/ 35 h 212"/>
                <a:gd name="T34" fmla="*/ 189 w 212"/>
                <a:gd name="T35" fmla="*/ 39 h 212"/>
                <a:gd name="T36" fmla="*/ 189 w 212"/>
                <a:gd name="T37" fmla="*/ 174 h 212"/>
                <a:gd name="T38" fmla="*/ 189 w 212"/>
                <a:gd name="T39" fmla="*/ 177 h 212"/>
                <a:gd name="T40" fmla="*/ 188 w 212"/>
                <a:gd name="T41" fmla="*/ 179 h 212"/>
                <a:gd name="T42" fmla="*/ 187 w 212"/>
                <a:gd name="T43" fmla="*/ 182 h 212"/>
                <a:gd name="T44" fmla="*/ 184 w 212"/>
                <a:gd name="T45" fmla="*/ 184 h 212"/>
                <a:gd name="T46" fmla="*/ 182 w 212"/>
                <a:gd name="T47" fmla="*/ 186 h 212"/>
                <a:gd name="T48" fmla="*/ 179 w 212"/>
                <a:gd name="T49" fmla="*/ 188 h 212"/>
                <a:gd name="T50" fmla="*/ 177 w 212"/>
                <a:gd name="T51" fmla="*/ 188 h 212"/>
                <a:gd name="T52" fmla="*/ 174 w 212"/>
                <a:gd name="T53" fmla="*/ 189 h 212"/>
                <a:gd name="T54" fmla="*/ 39 w 212"/>
                <a:gd name="T55" fmla="*/ 189 h 212"/>
                <a:gd name="T56" fmla="*/ 35 w 212"/>
                <a:gd name="T57" fmla="*/ 188 h 212"/>
                <a:gd name="T58" fmla="*/ 33 w 212"/>
                <a:gd name="T59" fmla="*/ 188 h 212"/>
                <a:gd name="T60" fmla="*/ 30 w 212"/>
                <a:gd name="T61" fmla="*/ 186 h 212"/>
                <a:gd name="T62" fmla="*/ 28 w 212"/>
                <a:gd name="T63" fmla="*/ 184 h 212"/>
                <a:gd name="T64" fmla="*/ 27 w 212"/>
                <a:gd name="T65" fmla="*/ 182 h 212"/>
                <a:gd name="T66" fmla="*/ 25 w 212"/>
                <a:gd name="T67" fmla="*/ 179 h 212"/>
                <a:gd name="T68" fmla="*/ 24 w 212"/>
                <a:gd name="T69" fmla="*/ 177 h 212"/>
                <a:gd name="T70" fmla="*/ 24 w 212"/>
                <a:gd name="T71" fmla="*/ 174 h 212"/>
                <a:gd name="T72" fmla="*/ 24 w 212"/>
                <a:gd name="T73" fmla="*/ 39 h 212"/>
                <a:gd name="T74" fmla="*/ 0 w 212"/>
                <a:gd name="T75" fmla="*/ 212 h 212"/>
                <a:gd name="T76" fmla="*/ 212 w 212"/>
                <a:gd name="T77" fmla="*/ 212 h 212"/>
                <a:gd name="T78" fmla="*/ 212 w 212"/>
                <a:gd name="T79" fmla="*/ 0 h 212"/>
                <a:gd name="T80" fmla="*/ 0 w 212"/>
                <a:gd name="T81" fmla="*/ 0 h 212"/>
                <a:gd name="T82" fmla="*/ 0 w 212"/>
                <a:gd name="T8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2">
                  <a:moveTo>
                    <a:pt x="24" y="39"/>
                  </a:moveTo>
                  <a:lnTo>
                    <a:pt x="25" y="35"/>
                  </a:lnTo>
                  <a:lnTo>
                    <a:pt x="25" y="33"/>
                  </a:lnTo>
                  <a:lnTo>
                    <a:pt x="27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3" y="25"/>
                  </a:lnTo>
                  <a:lnTo>
                    <a:pt x="35" y="24"/>
                  </a:lnTo>
                  <a:lnTo>
                    <a:pt x="39" y="24"/>
                  </a:lnTo>
                  <a:lnTo>
                    <a:pt x="174" y="24"/>
                  </a:lnTo>
                  <a:lnTo>
                    <a:pt x="177" y="24"/>
                  </a:lnTo>
                  <a:lnTo>
                    <a:pt x="179" y="25"/>
                  </a:lnTo>
                  <a:lnTo>
                    <a:pt x="182" y="26"/>
                  </a:lnTo>
                  <a:lnTo>
                    <a:pt x="184" y="28"/>
                  </a:lnTo>
                  <a:lnTo>
                    <a:pt x="187" y="30"/>
                  </a:lnTo>
                  <a:lnTo>
                    <a:pt x="188" y="33"/>
                  </a:lnTo>
                  <a:lnTo>
                    <a:pt x="189" y="35"/>
                  </a:lnTo>
                  <a:lnTo>
                    <a:pt x="189" y="39"/>
                  </a:lnTo>
                  <a:lnTo>
                    <a:pt x="189" y="174"/>
                  </a:lnTo>
                  <a:lnTo>
                    <a:pt x="189" y="177"/>
                  </a:lnTo>
                  <a:lnTo>
                    <a:pt x="188" y="179"/>
                  </a:lnTo>
                  <a:lnTo>
                    <a:pt x="187" y="182"/>
                  </a:lnTo>
                  <a:lnTo>
                    <a:pt x="184" y="184"/>
                  </a:lnTo>
                  <a:lnTo>
                    <a:pt x="182" y="186"/>
                  </a:lnTo>
                  <a:lnTo>
                    <a:pt x="179" y="188"/>
                  </a:lnTo>
                  <a:lnTo>
                    <a:pt x="177" y="188"/>
                  </a:lnTo>
                  <a:lnTo>
                    <a:pt x="174" y="189"/>
                  </a:lnTo>
                  <a:lnTo>
                    <a:pt x="39" y="189"/>
                  </a:lnTo>
                  <a:lnTo>
                    <a:pt x="35" y="188"/>
                  </a:lnTo>
                  <a:lnTo>
                    <a:pt x="33" y="188"/>
                  </a:lnTo>
                  <a:lnTo>
                    <a:pt x="30" y="186"/>
                  </a:lnTo>
                  <a:lnTo>
                    <a:pt x="28" y="184"/>
                  </a:lnTo>
                  <a:lnTo>
                    <a:pt x="27" y="182"/>
                  </a:lnTo>
                  <a:lnTo>
                    <a:pt x="25" y="179"/>
                  </a:lnTo>
                  <a:lnTo>
                    <a:pt x="24" y="177"/>
                  </a:lnTo>
                  <a:lnTo>
                    <a:pt x="24" y="174"/>
                  </a:lnTo>
                  <a:lnTo>
                    <a:pt x="24" y="39"/>
                  </a:lnTo>
                  <a:close/>
                  <a:moveTo>
                    <a:pt x="0" y="212"/>
                  </a:moveTo>
                  <a:lnTo>
                    <a:pt x="212" y="212"/>
                  </a:lnTo>
                  <a:lnTo>
                    <a:pt x="212" y="0"/>
                  </a:lnTo>
                  <a:lnTo>
                    <a:pt x="0" y="0"/>
                  </a:lnTo>
                  <a:lnTo>
                    <a:pt x="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4266">
              <a:extLst>
                <a:ext uri="{FF2B5EF4-FFF2-40B4-BE49-F238E27FC236}">
                  <a16:creationId xmlns:a16="http://schemas.microsoft.com/office/drawing/2014/main" id="{AB4A0C4E-D13D-480B-A9E3-A2B33185A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75" y="2568575"/>
              <a:ext cx="333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67">
              <a:extLst>
                <a:ext uri="{FF2B5EF4-FFF2-40B4-BE49-F238E27FC236}">
                  <a16:creationId xmlns:a16="http://schemas.microsoft.com/office/drawing/2014/main" id="{B43ED8B3-7239-48E3-A77E-54A39219A8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9913" y="2722563"/>
              <a:ext cx="66675" cy="66675"/>
            </a:xfrm>
            <a:custGeom>
              <a:avLst/>
              <a:gdLst>
                <a:gd name="T0" fmla="*/ 24 w 212"/>
                <a:gd name="T1" fmla="*/ 39 h 213"/>
                <a:gd name="T2" fmla="*/ 25 w 212"/>
                <a:gd name="T3" fmla="*/ 36 h 213"/>
                <a:gd name="T4" fmla="*/ 25 w 212"/>
                <a:gd name="T5" fmla="*/ 32 h 213"/>
                <a:gd name="T6" fmla="*/ 27 w 212"/>
                <a:gd name="T7" fmla="*/ 30 h 213"/>
                <a:gd name="T8" fmla="*/ 28 w 212"/>
                <a:gd name="T9" fmla="*/ 28 h 213"/>
                <a:gd name="T10" fmla="*/ 30 w 212"/>
                <a:gd name="T11" fmla="*/ 26 h 213"/>
                <a:gd name="T12" fmla="*/ 33 w 212"/>
                <a:gd name="T13" fmla="*/ 25 h 213"/>
                <a:gd name="T14" fmla="*/ 35 w 212"/>
                <a:gd name="T15" fmla="*/ 24 h 213"/>
                <a:gd name="T16" fmla="*/ 39 w 212"/>
                <a:gd name="T17" fmla="*/ 24 h 213"/>
                <a:gd name="T18" fmla="*/ 174 w 212"/>
                <a:gd name="T19" fmla="*/ 24 h 213"/>
                <a:gd name="T20" fmla="*/ 177 w 212"/>
                <a:gd name="T21" fmla="*/ 24 h 213"/>
                <a:gd name="T22" fmla="*/ 179 w 212"/>
                <a:gd name="T23" fmla="*/ 25 h 213"/>
                <a:gd name="T24" fmla="*/ 182 w 212"/>
                <a:gd name="T25" fmla="*/ 26 h 213"/>
                <a:gd name="T26" fmla="*/ 184 w 212"/>
                <a:gd name="T27" fmla="*/ 28 h 213"/>
                <a:gd name="T28" fmla="*/ 187 w 212"/>
                <a:gd name="T29" fmla="*/ 30 h 213"/>
                <a:gd name="T30" fmla="*/ 188 w 212"/>
                <a:gd name="T31" fmla="*/ 32 h 213"/>
                <a:gd name="T32" fmla="*/ 189 w 212"/>
                <a:gd name="T33" fmla="*/ 36 h 213"/>
                <a:gd name="T34" fmla="*/ 189 w 212"/>
                <a:gd name="T35" fmla="*/ 39 h 213"/>
                <a:gd name="T36" fmla="*/ 189 w 212"/>
                <a:gd name="T37" fmla="*/ 173 h 213"/>
                <a:gd name="T38" fmla="*/ 189 w 212"/>
                <a:gd name="T39" fmla="*/ 176 h 213"/>
                <a:gd name="T40" fmla="*/ 188 w 212"/>
                <a:gd name="T41" fmla="*/ 179 h 213"/>
                <a:gd name="T42" fmla="*/ 187 w 212"/>
                <a:gd name="T43" fmla="*/ 181 h 213"/>
                <a:gd name="T44" fmla="*/ 184 w 212"/>
                <a:gd name="T45" fmla="*/ 184 h 213"/>
                <a:gd name="T46" fmla="*/ 182 w 212"/>
                <a:gd name="T47" fmla="*/ 186 h 213"/>
                <a:gd name="T48" fmla="*/ 179 w 212"/>
                <a:gd name="T49" fmla="*/ 187 h 213"/>
                <a:gd name="T50" fmla="*/ 177 w 212"/>
                <a:gd name="T51" fmla="*/ 188 h 213"/>
                <a:gd name="T52" fmla="*/ 174 w 212"/>
                <a:gd name="T53" fmla="*/ 189 h 213"/>
                <a:gd name="T54" fmla="*/ 39 w 212"/>
                <a:gd name="T55" fmla="*/ 188 h 213"/>
                <a:gd name="T56" fmla="*/ 35 w 212"/>
                <a:gd name="T57" fmla="*/ 188 h 213"/>
                <a:gd name="T58" fmla="*/ 33 w 212"/>
                <a:gd name="T59" fmla="*/ 187 h 213"/>
                <a:gd name="T60" fmla="*/ 30 w 212"/>
                <a:gd name="T61" fmla="*/ 186 h 213"/>
                <a:gd name="T62" fmla="*/ 28 w 212"/>
                <a:gd name="T63" fmla="*/ 184 h 213"/>
                <a:gd name="T64" fmla="*/ 27 w 212"/>
                <a:gd name="T65" fmla="*/ 181 h 213"/>
                <a:gd name="T66" fmla="*/ 25 w 212"/>
                <a:gd name="T67" fmla="*/ 179 h 213"/>
                <a:gd name="T68" fmla="*/ 24 w 212"/>
                <a:gd name="T69" fmla="*/ 176 h 213"/>
                <a:gd name="T70" fmla="*/ 24 w 212"/>
                <a:gd name="T71" fmla="*/ 173 h 213"/>
                <a:gd name="T72" fmla="*/ 24 w 212"/>
                <a:gd name="T73" fmla="*/ 39 h 213"/>
                <a:gd name="T74" fmla="*/ 0 w 212"/>
                <a:gd name="T75" fmla="*/ 213 h 213"/>
                <a:gd name="T76" fmla="*/ 212 w 212"/>
                <a:gd name="T77" fmla="*/ 213 h 213"/>
                <a:gd name="T78" fmla="*/ 212 w 212"/>
                <a:gd name="T79" fmla="*/ 0 h 213"/>
                <a:gd name="T80" fmla="*/ 0 w 212"/>
                <a:gd name="T81" fmla="*/ 0 h 213"/>
                <a:gd name="T82" fmla="*/ 0 w 212"/>
                <a:gd name="T8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" h="213">
                  <a:moveTo>
                    <a:pt x="24" y="39"/>
                  </a:moveTo>
                  <a:lnTo>
                    <a:pt x="25" y="36"/>
                  </a:lnTo>
                  <a:lnTo>
                    <a:pt x="25" y="32"/>
                  </a:lnTo>
                  <a:lnTo>
                    <a:pt x="27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3" y="25"/>
                  </a:lnTo>
                  <a:lnTo>
                    <a:pt x="35" y="24"/>
                  </a:lnTo>
                  <a:lnTo>
                    <a:pt x="39" y="24"/>
                  </a:lnTo>
                  <a:lnTo>
                    <a:pt x="174" y="24"/>
                  </a:lnTo>
                  <a:lnTo>
                    <a:pt x="177" y="24"/>
                  </a:lnTo>
                  <a:lnTo>
                    <a:pt x="179" y="25"/>
                  </a:lnTo>
                  <a:lnTo>
                    <a:pt x="182" y="26"/>
                  </a:lnTo>
                  <a:lnTo>
                    <a:pt x="184" y="28"/>
                  </a:lnTo>
                  <a:lnTo>
                    <a:pt x="187" y="30"/>
                  </a:lnTo>
                  <a:lnTo>
                    <a:pt x="188" y="32"/>
                  </a:lnTo>
                  <a:lnTo>
                    <a:pt x="189" y="36"/>
                  </a:lnTo>
                  <a:lnTo>
                    <a:pt x="189" y="39"/>
                  </a:lnTo>
                  <a:lnTo>
                    <a:pt x="189" y="173"/>
                  </a:lnTo>
                  <a:lnTo>
                    <a:pt x="189" y="176"/>
                  </a:lnTo>
                  <a:lnTo>
                    <a:pt x="188" y="179"/>
                  </a:lnTo>
                  <a:lnTo>
                    <a:pt x="187" y="181"/>
                  </a:lnTo>
                  <a:lnTo>
                    <a:pt x="184" y="184"/>
                  </a:lnTo>
                  <a:lnTo>
                    <a:pt x="182" y="186"/>
                  </a:lnTo>
                  <a:lnTo>
                    <a:pt x="179" y="187"/>
                  </a:lnTo>
                  <a:lnTo>
                    <a:pt x="177" y="188"/>
                  </a:lnTo>
                  <a:lnTo>
                    <a:pt x="174" y="189"/>
                  </a:lnTo>
                  <a:lnTo>
                    <a:pt x="39" y="188"/>
                  </a:lnTo>
                  <a:lnTo>
                    <a:pt x="35" y="188"/>
                  </a:lnTo>
                  <a:lnTo>
                    <a:pt x="33" y="187"/>
                  </a:lnTo>
                  <a:lnTo>
                    <a:pt x="30" y="186"/>
                  </a:lnTo>
                  <a:lnTo>
                    <a:pt x="28" y="184"/>
                  </a:lnTo>
                  <a:lnTo>
                    <a:pt x="27" y="181"/>
                  </a:lnTo>
                  <a:lnTo>
                    <a:pt x="25" y="179"/>
                  </a:lnTo>
                  <a:lnTo>
                    <a:pt x="24" y="176"/>
                  </a:lnTo>
                  <a:lnTo>
                    <a:pt x="24" y="173"/>
                  </a:lnTo>
                  <a:lnTo>
                    <a:pt x="24" y="39"/>
                  </a:lnTo>
                  <a:close/>
                  <a:moveTo>
                    <a:pt x="0" y="213"/>
                  </a:moveTo>
                  <a:lnTo>
                    <a:pt x="212" y="213"/>
                  </a:lnTo>
                  <a:lnTo>
                    <a:pt x="212" y="0"/>
                  </a:lnTo>
                  <a:lnTo>
                    <a:pt x="0" y="0"/>
                  </a:lnTo>
                  <a:lnTo>
                    <a:pt x="0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68">
              <a:extLst>
                <a:ext uri="{FF2B5EF4-FFF2-40B4-BE49-F238E27FC236}">
                  <a16:creationId xmlns:a16="http://schemas.microsoft.com/office/drawing/2014/main" id="{23579366-6337-4F08-9A1D-D092D87EB0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6100" y="2527300"/>
              <a:ext cx="285750" cy="285750"/>
            </a:xfrm>
            <a:custGeom>
              <a:avLst/>
              <a:gdLst>
                <a:gd name="T0" fmla="*/ 585 w 901"/>
                <a:gd name="T1" fmla="*/ 309 h 902"/>
                <a:gd name="T2" fmla="*/ 852 w 901"/>
                <a:gd name="T3" fmla="*/ 49 h 902"/>
                <a:gd name="T4" fmla="*/ 790 w 901"/>
                <a:gd name="T5" fmla="*/ 551 h 902"/>
                <a:gd name="T6" fmla="*/ 788 w 901"/>
                <a:gd name="T7" fmla="*/ 342 h 902"/>
                <a:gd name="T8" fmla="*/ 847 w 901"/>
                <a:gd name="T9" fmla="*/ 370 h 902"/>
                <a:gd name="T10" fmla="*/ 829 w 901"/>
                <a:gd name="T11" fmla="*/ 714 h 902"/>
                <a:gd name="T12" fmla="*/ 464 w 901"/>
                <a:gd name="T13" fmla="*/ 857 h 902"/>
                <a:gd name="T14" fmla="*/ 746 w 901"/>
                <a:gd name="T15" fmla="*/ 827 h 902"/>
                <a:gd name="T16" fmla="*/ 855 w 901"/>
                <a:gd name="T17" fmla="*/ 593 h 902"/>
                <a:gd name="T18" fmla="*/ 364 w 901"/>
                <a:gd name="T19" fmla="*/ 625 h 902"/>
                <a:gd name="T20" fmla="*/ 482 w 901"/>
                <a:gd name="T21" fmla="*/ 790 h 902"/>
                <a:gd name="T22" fmla="*/ 341 w 901"/>
                <a:gd name="T23" fmla="*/ 787 h 902"/>
                <a:gd name="T24" fmla="*/ 46 w 901"/>
                <a:gd name="T25" fmla="*/ 309 h 902"/>
                <a:gd name="T26" fmla="*/ 313 w 901"/>
                <a:gd name="T27" fmla="*/ 49 h 902"/>
                <a:gd name="T28" fmla="*/ 297 w 901"/>
                <a:gd name="T29" fmla="*/ 447 h 902"/>
                <a:gd name="T30" fmla="*/ 45 w 901"/>
                <a:gd name="T31" fmla="*/ 356 h 902"/>
                <a:gd name="T32" fmla="*/ 317 w 901"/>
                <a:gd name="T33" fmla="*/ 353 h 902"/>
                <a:gd name="T34" fmla="*/ 49 w 901"/>
                <a:gd name="T35" fmla="*/ 852 h 902"/>
                <a:gd name="T36" fmla="*/ 309 w 901"/>
                <a:gd name="T37" fmla="*/ 585 h 902"/>
                <a:gd name="T38" fmla="*/ 313 w 901"/>
                <a:gd name="T39" fmla="*/ 545 h 902"/>
                <a:gd name="T40" fmla="*/ 215 w 901"/>
                <a:gd name="T41" fmla="*/ 548 h 902"/>
                <a:gd name="T42" fmla="*/ 117 w 901"/>
                <a:gd name="T43" fmla="*/ 478 h 902"/>
                <a:gd name="T44" fmla="*/ 238 w 901"/>
                <a:gd name="T45" fmla="*/ 456 h 902"/>
                <a:gd name="T46" fmla="*/ 46 w 901"/>
                <a:gd name="T47" fmla="*/ 428 h 902"/>
                <a:gd name="T48" fmla="*/ 128 w 901"/>
                <a:gd name="T49" fmla="*/ 530 h 902"/>
                <a:gd name="T50" fmla="*/ 128 w 901"/>
                <a:gd name="T51" fmla="*/ 560 h 902"/>
                <a:gd name="T52" fmla="*/ 348 w 901"/>
                <a:gd name="T53" fmla="*/ 421 h 902"/>
                <a:gd name="T54" fmla="*/ 493 w 901"/>
                <a:gd name="T55" fmla="*/ 533 h 902"/>
                <a:gd name="T56" fmla="*/ 351 w 901"/>
                <a:gd name="T57" fmla="*/ 559 h 902"/>
                <a:gd name="T58" fmla="*/ 356 w 901"/>
                <a:gd name="T59" fmla="*/ 181 h 902"/>
                <a:gd name="T60" fmla="*/ 359 w 901"/>
                <a:gd name="T61" fmla="*/ 312 h 902"/>
                <a:gd name="T62" fmla="*/ 348 w 901"/>
                <a:gd name="T63" fmla="*/ 47 h 902"/>
                <a:gd name="T64" fmla="*/ 442 w 901"/>
                <a:gd name="T65" fmla="*/ 129 h 902"/>
                <a:gd name="T66" fmla="*/ 351 w 901"/>
                <a:gd name="T67" fmla="*/ 154 h 902"/>
                <a:gd name="T68" fmla="*/ 550 w 901"/>
                <a:gd name="T69" fmla="*/ 57 h 902"/>
                <a:gd name="T70" fmla="*/ 420 w 901"/>
                <a:gd name="T71" fmla="*/ 65 h 902"/>
                <a:gd name="T72" fmla="*/ 557 w 901"/>
                <a:gd name="T73" fmla="*/ 442 h 902"/>
                <a:gd name="T74" fmla="*/ 532 w 901"/>
                <a:gd name="T75" fmla="*/ 351 h 902"/>
                <a:gd name="T76" fmla="*/ 737 w 901"/>
                <a:gd name="T77" fmla="*/ 359 h 902"/>
                <a:gd name="T78" fmla="*/ 731 w 901"/>
                <a:gd name="T79" fmla="*/ 419 h 902"/>
                <a:gd name="T80" fmla="*/ 740 w 901"/>
                <a:gd name="T81" fmla="*/ 549 h 902"/>
                <a:gd name="T82" fmla="*/ 589 w 901"/>
                <a:gd name="T83" fmla="*/ 717 h 902"/>
                <a:gd name="T84" fmla="*/ 713 w 901"/>
                <a:gd name="T85" fmla="*/ 585 h 902"/>
                <a:gd name="T86" fmla="*/ 530 w 901"/>
                <a:gd name="T87" fmla="*/ 688 h 902"/>
                <a:gd name="T88" fmla="*/ 560 w 901"/>
                <a:gd name="T89" fmla="*/ 688 h 902"/>
                <a:gd name="T90" fmla="*/ 712 w 901"/>
                <a:gd name="T91" fmla="*/ 801 h 902"/>
                <a:gd name="T92" fmla="*/ 662 w 901"/>
                <a:gd name="T93" fmla="*/ 533 h 902"/>
                <a:gd name="T94" fmla="*/ 547 w 901"/>
                <a:gd name="T95" fmla="*/ 559 h 902"/>
                <a:gd name="T96" fmla="*/ 584 w 901"/>
                <a:gd name="T97" fmla="*/ 467 h 902"/>
                <a:gd name="T98" fmla="*/ 614 w 901"/>
                <a:gd name="T99" fmla="*/ 467 h 902"/>
                <a:gd name="T100" fmla="*/ 545 w 901"/>
                <a:gd name="T101" fmla="*/ 611 h 902"/>
                <a:gd name="T102" fmla="*/ 456 w 901"/>
                <a:gd name="T103" fmla="*/ 718 h 902"/>
                <a:gd name="T104" fmla="*/ 366 w 901"/>
                <a:gd name="T105" fmla="*/ 371 h 902"/>
                <a:gd name="T106" fmla="*/ 366 w 901"/>
                <a:gd name="T107" fmla="*/ 341 h 902"/>
                <a:gd name="T108" fmla="*/ 488 w 901"/>
                <a:gd name="T109" fmla="*/ 371 h 902"/>
                <a:gd name="T110" fmla="*/ 495 w 901"/>
                <a:gd name="T111" fmla="*/ 448 h 902"/>
                <a:gd name="T112" fmla="*/ 404 w 901"/>
                <a:gd name="T113" fmla="*/ 429 h 902"/>
                <a:gd name="T114" fmla="*/ 467 w 901"/>
                <a:gd name="T115" fmla="*/ 291 h 902"/>
                <a:gd name="T116" fmla="*/ 464 w 901"/>
                <a:gd name="T117" fmla="*/ 181 h 902"/>
                <a:gd name="T118" fmla="*/ 535 w 901"/>
                <a:gd name="T119" fmla="*/ 117 h 902"/>
                <a:gd name="T120" fmla="*/ 9 w 901"/>
                <a:gd name="T121" fmla="*/ 1 h 902"/>
                <a:gd name="T122" fmla="*/ 886 w 901"/>
                <a:gd name="T123" fmla="*/ 902 h 902"/>
                <a:gd name="T124" fmla="*/ 890 w 901"/>
                <a:gd name="T125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1" h="902">
                  <a:moveTo>
                    <a:pt x="856" y="302"/>
                  </a:moveTo>
                  <a:lnTo>
                    <a:pt x="856" y="306"/>
                  </a:lnTo>
                  <a:lnTo>
                    <a:pt x="855" y="309"/>
                  </a:lnTo>
                  <a:lnTo>
                    <a:pt x="854" y="311"/>
                  </a:lnTo>
                  <a:lnTo>
                    <a:pt x="852" y="313"/>
                  </a:lnTo>
                  <a:lnTo>
                    <a:pt x="850" y="315"/>
                  </a:lnTo>
                  <a:lnTo>
                    <a:pt x="847" y="316"/>
                  </a:lnTo>
                  <a:lnTo>
                    <a:pt x="845" y="317"/>
                  </a:lnTo>
                  <a:lnTo>
                    <a:pt x="841" y="317"/>
                  </a:lnTo>
                  <a:lnTo>
                    <a:pt x="599" y="317"/>
                  </a:lnTo>
                  <a:lnTo>
                    <a:pt x="596" y="317"/>
                  </a:lnTo>
                  <a:lnTo>
                    <a:pt x="593" y="316"/>
                  </a:lnTo>
                  <a:lnTo>
                    <a:pt x="591" y="315"/>
                  </a:lnTo>
                  <a:lnTo>
                    <a:pt x="589" y="313"/>
                  </a:lnTo>
                  <a:lnTo>
                    <a:pt x="586" y="311"/>
                  </a:lnTo>
                  <a:lnTo>
                    <a:pt x="585" y="309"/>
                  </a:lnTo>
                  <a:lnTo>
                    <a:pt x="584" y="306"/>
                  </a:lnTo>
                  <a:lnTo>
                    <a:pt x="584" y="302"/>
                  </a:lnTo>
                  <a:lnTo>
                    <a:pt x="584" y="60"/>
                  </a:lnTo>
                  <a:lnTo>
                    <a:pt x="584" y="57"/>
                  </a:lnTo>
                  <a:lnTo>
                    <a:pt x="585" y="54"/>
                  </a:lnTo>
                  <a:lnTo>
                    <a:pt x="586" y="51"/>
                  </a:lnTo>
                  <a:lnTo>
                    <a:pt x="589" y="49"/>
                  </a:lnTo>
                  <a:lnTo>
                    <a:pt x="591" y="47"/>
                  </a:lnTo>
                  <a:lnTo>
                    <a:pt x="593" y="46"/>
                  </a:lnTo>
                  <a:lnTo>
                    <a:pt x="596" y="45"/>
                  </a:lnTo>
                  <a:lnTo>
                    <a:pt x="599" y="45"/>
                  </a:lnTo>
                  <a:lnTo>
                    <a:pt x="841" y="45"/>
                  </a:lnTo>
                  <a:lnTo>
                    <a:pt x="845" y="45"/>
                  </a:lnTo>
                  <a:lnTo>
                    <a:pt x="847" y="46"/>
                  </a:lnTo>
                  <a:lnTo>
                    <a:pt x="850" y="47"/>
                  </a:lnTo>
                  <a:lnTo>
                    <a:pt x="852" y="49"/>
                  </a:lnTo>
                  <a:lnTo>
                    <a:pt x="854" y="51"/>
                  </a:lnTo>
                  <a:lnTo>
                    <a:pt x="855" y="54"/>
                  </a:lnTo>
                  <a:lnTo>
                    <a:pt x="856" y="57"/>
                  </a:lnTo>
                  <a:lnTo>
                    <a:pt x="856" y="60"/>
                  </a:lnTo>
                  <a:lnTo>
                    <a:pt x="856" y="302"/>
                  </a:lnTo>
                  <a:close/>
                  <a:moveTo>
                    <a:pt x="841" y="371"/>
                  </a:moveTo>
                  <a:lnTo>
                    <a:pt x="805" y="371"/>
                  </a:lnTo>
                  <a:lnTo>
                    <a:pt x="805" y="536"/>
                  </a:lnTo>
                  <a:lnTo>
                    <a:pt x="805" y="538"/>
                  </a:lnTo>
                  <a:lnTo>
                    <a:pt x="804" y="541"/>
                  </a:lnTo>
                  <a:lnTo>
                    <a:pt x="803" y="544"/>
                  </a:lnTo>
                  <a:lnTo>
                    <a:pt x="801" y="546"/>
                  </a:lnTo>
                  <a:lnTo>
                    <a:pt x="799" y="548"/>
                  </a:lnTo>
                  <a:lnTo>
                    <a:pt x="796" y="549"/>
                  </a:lnTo>
                  <a:lnTo>
                    <a:pt x="793" y="550"/>
                  </a:lnTo>
                  <a:lnTo>
                    <a:pt x="790" y="551"/>
                  </a:lnTo>
                  <a:lnTo>
                    <a:pt x="788" y="550"/>
                  </a:lnTo>
                  <a:lnTo>
                    <a:pt x="785" y="549"/>
                  </a:lnTo>
                  <a:lnTo>
                    <a:pt x="783" y="548"/>
                  </a:lnTo>
                  <a:lnTo>
                    <a:pt x="780" y="546"/>
                  </a:lnTo>
                  <a:lnTo>
                    <a:pt x="778" y="544"/>
                  </a:lnTo>
                  <a:lnTo>
                    <a:pt x="776" y="541"/>
                  </a:lnTo>
                  <a:lnTo>
                    <a:pt x="776" y="538"/>
                  </a:lnTo>
                  <a:lnTo>
                    <a:pt x="775" y="536"/>
                  </a:lnTo>
                  <a:lnTo>
                    <a:pt x="775" y="356"/>
                  </a:lnTo>
                  <a:lnTo>
                    <a:pt x="776" y="353"/>
                  </a:lnTo>
                  <a:lnTo>
                    <a:pt x="776" y="351"/>
                  </a:lnTo>
                  <a:lnTo>
                    <a:pt x="778" y="347"/>
                  </a:lnTo>
                  <a:lnTo>
                    <a:pt x="780" y="345"/>
                  </a:lnTo>
                  <a:lnTo>
                    <a:pt x="783" y="344"/>
                  </a:lnTo>
                  <a:lnTo>
                    <a:pt x="785" y="342"/>
                  </a:lnTo>
                  <a:lnTo>
                    <a:pt x="788" y="342"/>
                  </a:lnTo>
                  <a:lnTo>
                    <a:pt x="790" y="341"/>
                  </a:lnTo>
                  <a:lnTo>
                    <a:pt x="841" y="341"/>
                  </a:lnTo>
                  <a:lnTo>
                    <a:pt x="845" y="342"/>
                  </a:lnTo>
                  <a:lnTo>
                    <a:pt x="847" y="342"/>
                  </a:lnTo>
                  <a:lnTo>
                    <a:pt x="850" y="344"/>
                  </a:lnTo>
                  <a:lnTo>
                    <a:pt x="852" y="345"/>
                  </a:lnTo>
                  <a:lnTo>
                    <a:pt x="854" y="347"/>
                  </a:lnTo>
                  <a:lnTo>
                    <a:pt x="855" y="351"/>
                  </a:lnTo>
                  <a:lnTo>
                    <a:pt x="856" y="353"/>
                  </a:lnTo>
                  <a:lnTo>
                    <a:pt x="856" y="356"/>
                  </a:lnTo>
                  <a:lnTo>
                    <a:pt x="856" y="359"/>
                  </a:lnTo>
                  <a:lnTo>
                    <a:pt x="855" y="362"/>
                  </a:lnTo>
                  <a:lnTo>
                    <a:pt x="854" y="365"/>
                  </a:lnTo>
                  <a:lnTo>
                    <a:pt x="852" y="367"/>
                  </a:lnTo>
                  <a:lnTo>
                    <a:pt x="850" y="369"/>
                  </a:lnTo>
                  <a:lnTo>
                    <a:pt x="847" y="370"/>
                  </a:lnTo>
                  <a:lnTo>
                    <a:pt x="845" y="371"/>
                  </a:lnTo>
                  <a:lnTo>
                    <a:pt x="841" y="371"/>
                  </a:lnTo>
                  <a:close/>
                  <a:moveTo>
                    <a:pt x="856" y="705"/>
                  </a:moveTo>
                  <a:lnTo>
                    <a:pt x="856" y="709"/>
                  </a:lnTo>
                  <a:lnTo>
                    <a:pt x="855" y="712"/>
                  </a:lnTo>
                  <a:lnTo>
                    <a:pt x="854" y="714"/>
                  </a:lnTo>
                  <a:lnTo>
                    <a:pt x="852" y="716"/>
                  </a:lnTo>
                  <a:lnTo>
                    <a:pt x="850" y="718"/>
                  </a:lnTo>
                  <a:lnTo>
                    <a:pt x="847" y="719"/>
                  </a:lnTo>
                  <a:lnTo>
                    <a:pt x="845" y="720"/>
                  </a:lnTo>
                  <a:lnTo>
                    <a:pt x="841" y="720"/>
                  </a:lnTo>
                  <a:lnTo>
                    <a:pt x="838" y="720"/>
                  </a:lnTo>
                  <a:lnTo>
                    <a:pt x="835" y="719"/>
                  </a:lnTo>
                  <a:lnTo>
                    <a:pt x="833" y="718"/>
                  </a:lnTo>
                  <a:lnTo>
                    <a:pt x="831" y="716"/>
                  </a:lnTo>
                  <a:lnTo>
                    <a:pt x="829" y="714"/>
                  </a:lnTo>
                  <a:lnTo>
                    <a:pt x="828" y="712"/>
                  </a:lnTo>
                  <a:lnTo>
                    <a:pt x="826" y="709"/>
                  </a:lnTo>
                  <a:lnTo>
                    <a:pt x="826" y="705"/>
                  </a:lnTo>
                  <a:lnTo>
                    <a:pt x="826" y="614"/>
                  </a:lnTo>
                  <a:lnTo>
                    <a:pt x="776" y="614"/>
                  </a:lnTo>
                  <a:lnTo>
                    <a:pt x="776" y="842"/>
                  </a:lnTo>
                  <a:lnTo>
                    <a:pt x="775" y="845"/>
                  </a:lnTo>
                  <a:lnTo>
                    <a:pt x="774" y="847"/>
                  </a:lnTo>
                  <a:lnTo>
                    <a:pt x="773" y="850"/>
                  </a:lnTo>
                  <a:lnTo>
                    <a:pt x="771" y="852"/>
                  </a:lnTo>
                  <a:lnTo>
                    <a:pt x="769" y="853"/>
                  </a:lnTo>
                  <a:lnTo>
                    <a:pt x="766" y="855"/>
                  </a:lnTo>
                  <a:lnTo>
                    <a:pt x="763" y="857"/>
                  </a:lnTo>
                  <a:lnTo>
                    <a:pt x="761" y="857"/>
                  </a:lnTo>
                  <a:lnTo>
                    <a:pt x="467" y="857"/>
                  </a:lnTo>
                  <a:lnTo>
                    <a:pt x="464" y="857"/>
                  </a:lnTo>
                  <a:lnTo>
                    <a:pt x="462" y="855"/>
                  </a:lnTo>
                  <a:lnTo>
                    <a:pt x="459" y="853"/>
                  </a:lnTo>
                  <a:lnTo>
                    <a:pt x="457" y="852"/>
                  </a:lnTo>
                  <a:lnTo>
                    <a:pt x="456" y="850"/>
                  </a:lnTo>
                  <a:lnTo>
                    <a:pt x="453" y="847"/>
                  </a:lnTo>
                  <a:lnTo>
                    <a:pt x="453" y="845"/>
                  </a:lnTo>
                  <a:lnTo>
                    <a:pt x="452" y="842"/>
                  </a:lnTo>
                  <a:lnTo>
                    <a:pt x="453" y="838"/>
                  </a:lnTo>
                  <a:lnTo>
                    <a:pt x="453" y="835"/>
                  </a:lnTo>
                  <a:lnTo>
                    <a:pt x="456" y="833"/>
                  </a:lnTo>
                  <a:lnTo>
                    <a:pt x="457" y="831"/>
                  </a:lnTo>
                  <a:lnTo>
                    <a:pt x="459" y="829"/>
                  </a:lnTo>
                  <a:lnTo>
                    <a:pt x="462" y="828"/>
                  </a:lnTo>
                  <a:lnTo>
                    <a:pt x="464" y="827"/>
                  </a:lnTo>
                  <a:lnTo>
                    <a:pt x="467" y="827"/>
                  </a:lnTo>
                  <a:lnTo>
                    <a:pt x="746" y="827"/>
                  </a:lnTo>
                  <a:lnTo>
                    <a:pt x="746" y="599"/>
                  </a:lnTo>
                  <a:lnTo>
                    <a:pt x="746" y="596"/>
                  </a:lnTo>
                  <a:lnTo>
                    <a:pt x="747" y="593"/>
                  </a:lnTo>
                  <a:lnTo>
                    <a:pt x="748" y="591"/>
                  </a:lnTo>
                  <a:lnTo>
                    <a:pt x="750" y="589"/>
                  </a:lnTo>
                  <a:lnTo>
                    <a:pt x="753" y="586"/>
                  </a:lnTo>
                  <a:lnTo>
                    <a:pt x="755" y="585"/>
                  </a:lnTo>
                  <a:lnTo>
                    <a:pt x="758" y="584"/>
                  </a:lnTo>
                  <a:lnTo>
                    <a:pt x="761" y="584"/>
                  </a:lnTo>
                  <a:lnTo>
                    <a:pt x="841" y="584"/>
                  </a:lnTo>
                  <a:lnTo>
                    <a:pt x="845" y="584"/>
                  </a:lnTo>
                  <a:lnTo>
                    <a:pt x="847" y="585"/>
                  </a:lnTo>
                  <a:lnTo>
                    <a:pt x="850" y="586"/>
                  </a:lnTo>
                  <a:lnTo>
                    <a:pt x="852" y="589"/>
                  </a:lnTo>
                  <a:lnTo>
                    <a:pt x="854" y="591"/>
                  </a:lnTo>
                  <a:lnTo>
                    <a:pt x="855" y="593"/>
                  </a:lnTo>
                  <a:lnTo>
                    <a:pt x="856" y="596"/>
                  </a:lnTo>
                  <a:lnTo>
                    <a:pt x="856" y="599"/>
                  </a:lnTo>
                  <a:lnTo>
                    <a:pt x="856" y="705"/>
                  </a:lnTo>
                  <a:close/>
                  <a:moveTo>
                    <a:pt x="341" y="787"/>
                  </a:moveTo>
                  <a:lnTo>
                    <a:pt x="341" y="638"/>
                  </a:lnTo>
                  <a:lnTo>
                    <a:pt x="342" y="635"/>
                  </a:lnTo>
                  <a:lnTo>
                    <a:pt x="343" y="631"/>
                  </a:lnTo>
                  <a:lnTo>
                    <a:pt x="344" y="629"/>
                  </a:lnTo>
                  <a:lnTo>
                    <a:pt x="346" y="627"/>
                  </a:lnTo>
                  <a:lnTo>
                    <a:pt x="348" y="625"/>
                  </a:lnTo>
                  <a:lnTo>
                    <a:pt x="351" y="624"/>
                  </a:lnTo>
                  <a:lnTo>
                    <a:pt x="354" y="623"/>
                  </a:lnTo>
                  <a:lnTo>
                    <a:pt x="356" y="623"/>
                  </a:lnTo>
                  <a:lnTo>
                    <a:pt x="359" y="623"/>
                  </a:lnTo>
                  <a:lnTo>
                    <a:pt x="362" y="624"/>
                  </a:lnTo>
                  <a:lnTo>
                    <a:pt x="364" y="625"/>
                  </a:lnTo>
                  <a:lnTo>
                    <a:pt x="367" y="627"/>
                  </a:lnTo>
                  <a:lnTo>
                    <a:pt x="369" y="629"/>
                  </a:lnTo>
                  <a:lnTo>
                    <a:pt x="370" y="631"/>
                  </a:lnTo>
                  <a:lnTo>
                    <a:pt x="371" y="635"/>
                  </a:lnTo>
                  <a:lnTo>
                    <a:pt x="371" y="638"/>
                  </a:lnTo>
                  <a:lnTo>
                    <a:pt x="371" y="772"/>
                  </a:lnTo>
                  <a:lnTo>
                    <a:pt x="467" y="772"/>
                  </a:lnTo>
                  <a:lnTo>
                    <a:pt x="471" y="773"/>
                  </a:lnTo>
                  <a:lnTo>
                    <a:pt x="474" y="774"/>
                  </a:lnTo>
                  <a:lnTo>
                    <a:pt x="476" y="775"/>
                  </a:lnTo>
                  <a:lnTo>
                    <a:pt x="478" y="777"/>
                  </a:lnTo>
                  <a:lnTo>
                    <a:pt x="480" y="779"/>
                  </a:lnTo>
                  <a:lnTo>
                    <a:pt x="481" y="782"/>
                  </a:lnTo>
                  <a:lnTo>
                    <a:pt x="482" y="785"/>
                  </a:lnTo>
                  <a:lnTo>
                    <a:pt x="482" y="787"/>
                  </a:lnTo>
                  <a:lnTo>
                    <a:pt x="482" y="790"/>
                  </a:lnTo>
                  <a:lnTo>
                    <a:pt x="481" y="793"/>
                  </a:lnTo>
                  <a:lnTo>
                    <a:pt x="480" y="795"/>
                  </a:lnTo>
                  <a:lnTo>
                    <a:pt x="478" y="798"/>
                  </a:lnTo>
                  <a:lnTo>
                    <a:pt x="476" y="800"/>
                  </a:lnTo>
                  <a:lnTo>
                    <a:pt x="474" y="801"/>
                  </a:lnTo>
                  <a:lnTo>
                    <a:pt x="471" y="802"/>
                  </a:lnTo>
                  <a:lnTo>
                    <a:pt x="467" y="803"/>
                  </a:lnTo>
                  <a:lnTo>
                    <a:pt x="356" y="802"/>
                  </a:lnTo>
                  <a:lnTo>
                    <a:pt x="354" y="802"/>
                  </a:lnTo>
                  <a:lnTo>
                    <a:pt x="351" y="801"/>
                  </a:lnTo>
                  <a:lnTo>
                    <a:pt x="348" y="800"/>
                  </a:lnTo>
                  <a:lnTo>
                    <a:pt x="346" y="798"/>
                  </a:lnTo>
                  <a:lnTo>
                    <a:pt x="344" y="795"/>
                  </a:lnTo>
                  <a:lnTo>
                    <a:pt x="343" y="793"/>
                  </a:lnTo>
                  <a:lnTo>
                    <a:pt x="342" y="790"/>
                  </a:lnTo>
                  <a:lnTo>
                    <a:pt x="341" y="787"/>
                  </a:lnTo>
                  <a:close/>
                  <a:moveTo>
                    <a:pt x="317" y="302"/>
                  </a:moveTo>
                  <a:lnTo>
                    <a:pt x="317" y="306"/>
                  </a:lnTo>
                  <a:lnTo>
                    <a:pt x="316" y="309"/>
                  </a:lnTo>
                  <a:lnTo>
                    <a:pt x="315" y="311"/>
                  </a:lnTo>
                  <a:lnTo>
                    <a:pt x="313" y="313"/>
                  </a:lnTo>
                  <a:lnTo>
                    <a:pt x="311" y="315"/>
                  </a:lnTo>
                  <a:lnTo>
                    <a:pt x="309" y="316"/>
                  </a:lnTo>
                  <a:lnTo>
                    <a:pt x="306" y="317"/>
                  </a:lnTo>
                  <a:lnTo>
                    <a:pt x="302" y="317"/>
                  </a:lnTo>
                  <a:lnTo>
                    <a:pt x="60" y="317"/>
                  </a:lnTo>
                  <a:lnTo>
                    <a:pt x="57" y="317"/>
                  </a:lnTo>
                  <a:lnTo>
                    <a:pt x="54" y="316"/>
                  </a:lnTo>
                  <a:lnTo>
                    <a:pt x="51" y="315"/>
                  </a:lnTo>
                  <a:lnTo>
                    <a:pt x="49" y="313"/>
                  </a:lnTo>
                  <a:lnTo>
                    <a:pt x="47" y="311"/>
                  </a:lnTo>
                  <a:lnTo>
                    <a:pt x="46" y="309"/>
                  </a:lnTo>
                  <a:lnTo>
                    <a:pt x="45" y="306"/>
                  </a:lnTo>
                  <a:lnTo>
                    <a:pt x="45" y="302"/>
                  </a:lnTo>
                  <a:lnTo>
                    <a:pt x="45" y="60"/>
                  </a:lnTo>
                  <a:lnTo>
                    <a:pt x="45" y="57"/>
                  </a:lnTo>
                  <a:lnTo>
                    <a:pt x="46" y="54"/>
                  </a:lnTo>
                  <a:lnTo>
                    <a:pt x="47" y="51"/>
                  </a:lnTo>
                  <a:lnTo>
                    <a:pt x="49" y="49"/>
                  </a:lnTo>
                  <a:lnTo>
                    <a:pt x="51" y="47"/>
                  </a:lnTo>
                  <a:lnTo>
                    <a:pt x="54" y="46"/>
                  </a:lnTo>
                  <a:lnTo>
                    <a:pt x="57" y="45"/>
                  </a:lnTo>
                  <a:lnTo>
                    <a:pt x="60" y="45"/>
                  </a:lnTo>
                  <a:lnTo>
                    <a:pt x="302" y="45"/>
                  </a:lnTo>
                  <a:lnTo>
                    <a:pt x="306" y="45"/>
                  </a:lnTo>
                  <a:lnTo>
                    <a:pt x="309" y="46"/>
                  </a:lnTo>
                  <a:lnTo>
                    <a:pt x="311" y="47"/>
                  </a:lnTo>
                  <a:lnTo>
                    <a:pt x="313" y="49"/>
                  </a:lnTo>
                  <a:lnTo>
                    <a:pt x="315" y="51"/>
                  </a:lnTo>
                  <a:lnTo>
                    <a:pt x="316" y="54"/>
                  </a:lnTo>
                  <a:lnTo>
                    <a:pt x="317" y="57"/>
                  </a:lnTo>
                  <a:lnTo>
                    <a:pt x="317" y="60"/>
                  </a:lnTo>
                  <a:lnTo>
                    <a:pt x="317" y="302"/>
                  </a:lnTo>
                  <a:close/>
                  <a:moveTo>
                    <a:pt x="317" y="433"/>
                  </a:moveTo>
                  <a:lnTo>
                    <a:pt x="317" y="436"/>
                  </a:lnTo>
                  <a:lnTo>
                    <a:pt x="316" y="440"/>
                  </a:lnTo>
                  <a:lnTo>
                    <a:pt x="315" y="442"/>
                  </a:lnTo>
                  <a:lnTo>
                    <a:pt x="313" y="444"/>
                  </a:lnTo>
                  <a:lnTo>
                    <a:pt x="311" y="446"/>
                  </a:lnTo>
                  <a:lnTo>
                    <a:pt x="309" y="447"/>
                  </a:lnTo>
                  <a:lnTo>
                    <a:pt x="306" y="448"/>
                  </a:lnTo>
                  <a:lnTo>
                    <a:pt x="302" y="449"/>
                  </a:lnTo>
                  <a:lnTo>
                    <a:pt x="299" y="448"/>
                  </a:lnTo>
                  <a:lnTo>
                    <a:pt x="297" y="447"/>
                  </a:lnTo>
                  <a:lnTo>
                    <a:pt x="294" y="446"/>
                  </a:lnTo>
                  <a:lnTo>
                    <a:pt x="292" y="444"/>
                  </a:lnTo>
                  <a:lnTo>
                    <a:pt x="291" y="442"/>
                  </a:lnTo>
                  <a:lnTo>
                    <a:pt x="288" y="440"/>
                  </a:lnTo>
                  <a:lnTo>
                    <a:pt x="287" y="436"/>
                  </a:lnTo>
                  <a:lnTo>
                    <a:pt x="287" y="433"/>
                  </a:lnTo>
                  <a:lnTo>
                    <a:pt x="287" y="371"/>
                  </a:lnTo>
                  <a:lnTo>
                    <a:pt x="60" y="371"/>
                  </a:lnTo>
                  <a:lnTo>
                    <a:pt x="57" y="371"/>
                  </a:lnTo>
                  <a:lnTo>
                    <a:pt x="54" y="370"/>
                  </a:lnTo>
                  <a:lnTo>
                    <a:pt x="51" y="369"/>
                  </a:lnTo>
                  <a:lnTo>
                    <a:pt x="49" y="367"/>
                  </a:lnTo>
                  <a:lnTo>
                    <a:pt x="47" y="365"/>
                  </a:lnTo>
                  <a:lnTo>
                    <a:pt x="46" y="362"/>
                  </a:lnTo>
                  <a:lnTo>
                    <a:pt x="45" y="359"/>
                  </a:lnTo>
                  <a:lnTo>
                    <a:pt x="45" y="356"/>
                  </a:lnTo>
                  <a:lnTo>
                    <a:pt x="45" y="353"/>
                  </a:lnTo>
                  <a:lnTo>
                    <a:pt x="46" y="351"/>
                  </a:lnTo>
                  <a:lnTo>
                    <a:pt x="47" y="347"/>
                  </a:lnTo>
                  <a:lnTo>
                    <a:pt x="49" y="345"/>
                  </a:lnTo>
                  <a:lnTo>
                    <a:pt x="51" y="344"/>
                  </a:lnTo>
                  <a:lnTo>
                    <a:pt x="54" y="342"/>
                  </a:lnTo>
                  <a:lnTo>
                    <a:pt x="57" y="342"/>
                  </a:lnTo>
                  <a:lnTo>
                    <a:pt x="60" y="341"/>
                  </a:lnTo>
                  <a:lnTo>
                    <a:pt x="302" y="341"/>
                  </a:lnTo>
                  <a:lnTo>
                    <a:pt x="306" y="342"/>
                  </a:lnTo>
                  <a:lnTo>
                    <a:pt x="309" y="342"/>
                  </a:lnTo>
                  <a:lnTo>
                    <a:pt x="311" y="344"/>
                  </a:lnTo>
                  <a:lnTo>
                    <a:pt x="313" y="345"/>
                  </a:lnTo>
                  <a:lnTo>
                    <a:pt x="315" y="347"/>
                  </a:lnTo>
                  <a:lnTo>
                    <a:pt x="316" y="351"/>
                  </a:lnTo>
                  <a:lnTo>
                    <a:pt x="317" y="353"/>
                  </a:lnTo>
                  <a:lnTo>
                    <a:pt x="317" y="356"/>
                  </a:lnTo>
                  <a:lnTo>
                    <a:pt x="317" y="433"/>
                  </a:lnTo>
                  <a:close/>
                  <a:moveTo>
                    <a:pt x="317" y="842"/>
                  </a:moveTo>
                  <a:lnTo>
                    <a:pt x="317" y="845"/>
                  </a:lnTo>
                  <a:lnTo>
                    <a:pt x="316" y="847"/>
                  </a:lnTo>
                  <a:lnTo>
                    <a:pt x="315" y="850"/>
                  </a:lnTo>
                  <a:lnTo>
                    <a:pt x="313" y="852"/>
                  </a:lnTo>
                  <a:lnTo>
                    <a:pt x="311" y="853"/>
                  </a:lnTo>
                  <a:lnTo>
                    <a:pt x="309" y="855"/>
                  </a:lnTo>
                  <a:lnTo>
                    <a:pt x="306" y="857"/>
                  </a:lnTo>
                  <a:lnTo>
                    <a:pt x="302" y="857"/>
                  </a:lnTo>
                  <a:lnTo>
                    <a:pt x="60" y="857"/>
                  </a:lnTo>
                  <a:lnTo>
                    <a:pt x="57" y="857"/>
                  </a:lnTo>
                  <a:lnTo>
                    <a:pt x="54" y="855"/>
                  </a:lnTo>
                  <a:lnTo>
                    <a:pt x="51" y="853"/>
                  </a:lnTo>
                  <a:lnTo>
                    <a:pt x="49" y="852"/>
                  </a:lnTo>
                  <a:lnTo>
                    <a:pt x="47" y="850"/>
                  </a:lnTo>
                  <a:lnTo>
                    <a:pt x="46" y="847"/>
                  </a:lnTo>
                  <a:lnTo>
                    <a:pt x="45" y="845"/>
                  </a:lnTo>
                  <a:lnTo>
                    <a:pt x="45" y="842"/>
                  </a:lnTo>
                  <a:lnTo>
                    <a:pt x="45" y="599"/>
                  </a:lnTo>
                  <a:lnTo>
                    <a:pt x="45" y="596"/>
                  </a:lnTo>
                  <a:lnTo>
                    <a:pt x="46" y="593"/>
                  </a:lnTo>
                  <a:lnTo>
                    <a:pt x="47" y="591"/>
                  </a:lnTo>
                  <a:lnTo>
                    <a:pt x="49" y="589"/>
                  </a:lnTo>
                  <a:lnTo>
                    <a:pt x="51" y="586"/>
                  </a:lnTo>
                  <a:lnTo>
                    <a:pt x="54" y="585"/>
                  </a:lnTo>
                  <a:lnTo>
                    <a:pt x="57" y="584"/>
                  </a:lnTo>
                  <a:lnTo>
                    <a:pt x="60" y="584"/>
                  </a:lnTo>
                  <a:lnTo>
                    <a:pt x="302" y="584"/>
                  </a:lnTo>
                  <a:lnTo>
                    <a:pt x="306" y="584"/>
                  </a:lnTo>
                  <a:lnTo>
                    <a:pt x="309" y="585"/>
                  </a:lnTo>
                  <a:lnTo>
                    <a:pt x="311" y="586"/>
                  </a:lnTo>
                  <a:lnTo>
                    <a:pt x="313" y="589"/>
                  </a:lnTo>
                  <a:lnTo>
                    <a:pt x="315" y="591"/>
                  </a:lnTo>
                  <a:lnTo>
                    <a:pt x="316" y="593"/>
                  </a:lnTo>
                  <a:lnTo>
                    <a:pt x="317" y="596"/>
                  </a:lnTo>
                  <a:lnTo>
                    <a:pt x="317" y="599"/>
                  </a:lnTo>
                  <a:lnTo>
                    <a:pt x="317" y="842"/>
                  </a:lnTo>
                  <a:close/>
                  <a:moveTo>
                    <a:pt x="298" y="530"/>
                  </a:moveTo>
                  <a:lnTo>
                    <a:pt x="301" y="530"/>
                  </a:lnTo>
                  <a:lnTo>
                    <a:pt x="303" y="531"/>
                  </a:lnTo>
                  <a:lnTo>
                    <a:pt x="307" y="533"/>
                  </a:lnTo>
                  <a:lnTo>
                    <a:pt x="309" y="534"/>
                  </a:lnTo>
                  <a:lnTo>
                    <a:pt x="310" y="536"/>
                  </a:lnTo>
                  <a:lnTo>
                    <a:pt x="312" y="539"/>
                  </a:lnTo>
                  <a:lnTo>
                    <a:pt x="313" y="541"/>
                  </a:lnTo>
                  <a:lnTo>
                    <a:pt x="313" y="545"/>
                  </a:lnTo>
                  <a:lnTo>
                    <a:pt x="313" y="548"/>
                  </a:lnTo>
                  <a:lnTo>
                    <a:pt x="312" y="551"/>
                  </a:lnTo>
                  <a:lnTo>
                    <a:pt x="310" y="553"/>
                  </a:lnTo>
                  <a:lnTo>
                    <a:pt x="309" y="555"/>
                  </a:lnTo>
                  <a:lnTo>
                    <a:pt x="307" y="557"/>
                  </a:lnTo>
                  <a:lnTo>
                    <a:pt x="303" y="559"/>
                  </a:lnTo>
                  <a:lnTo>
                    <a:pt x="301" y="560"/>
                  </a:lnTo>
                  <a:lnTo>
                    <a:pt x="298" y="560"/>
                  </a:lnTo>
                  <a:lnTo>
                    <a:pt x="229" y="560"/>
                  </a:lnTo>
                  <a:lnTo>
                    <a:pt x="227" y="560"/>
                  </a:lnTo>
                  <a:lnTo>
                    <a:pt x="224" y="559"/>
                  </a:lnTo>
                  <a:lnTo>
                    <a:pt x="222" y="557"/>
                  </a:lnTo>
                  <a:lnTo>
                    <a:pt x="220" y="555"/>
                  </a:lnTo>
                  <a:lnTo>
                    <a:pt x="218" y="553"/>
                  </a:lnTo>
                  <a:lnTo>
                    <a:pt x="215" y="551"/>
                  </a:lnTo>
                  <a:lnTo>
                    <a:pt x="215" y="548"/>
                  </a:lnTo>
                  <a:lnTo>
                    <a:pt x="214" y="545"/>
                  </a:lnTo>
                  <a:lnTo>
                    <a:pt x="215" y="541"/>
                  </a:lnTo>
                  <a:lnTo>
                    <a:pt x="217" y="539"/>
                  </a:lnTo>
                  <a:lnTo>
                    <a:pt x="218" y="536"/>
                  </a:lnTo>
                  <a:lnTo>
                    <a:pt x="220" y="534"/>
                  </a:lnTo>
                  <a:lnTo>
                    <a:pt x="222" y="533"/>
                  </a:lnTo>
                  <a:lnTo>
                    <a:pt x="224" y="531"/>
                  </a:lnTo>
                  <a:lnTo>
                    <a:pt x="227" y="530"/>
                  </a:lnTo>
                  <a:lnTo>
                    <a:pt x="229" y="530"/>
                  </a:lnTo>
                  <a:lnTo>
                    <a:pt x="298" y="530"/>
                  </a:lnTo>
                  <a:close/>
                  <a:moveTo>
                    <a:pt x="229" y="482"/>
                  </a:moveTo>
                  <a:lnTo>
                    <a:pt x="128" y="482"/>
                  </a:lnTo>
                  <a:lnTo>
                    <a:pt x="125" y="482"/>
                  </a:lnTo>
                  <a:lnTo>
                    <a:pt x="122" y="481"/>
                  </a:lnTo>
                  <a:lnTo>
                    <a:pt x="120" y="480"/>
                  </a:lnTo>
                  <a:lnTo>
                    <a:pt x="117" y="478"/>
                  </a:lnTo>
                  <a:lnTo>
                    <a:pt x="116" y="476"/>
                  </a:lnTo>
                  <a:lnTo>
                    <a:pt x="114" y="474"/>
                  </a:lnTo>
                  <a:lnTo>
                    <a:pt x="114" y="471"/>
                  </a:lnTo>
                  <a:lnTo>
                    <a:pt x="113" y="467"/>
                  </a:lnTo>
                  <a:lnTo>
                    <a:pt x="114" y="464"/>
                  </a:lnTo>
                  <a:lnTo>
                    <a:pt x="114" y="462"/>
                  </a:lnTo>
                  <a:lnTo>
                    <a:pt x="116" y="459"/>
                  </a:lnTo>
                  <a:lnTo>
                    <a:pt x="117" y="457"/>
                  </a:lnTo>
                  <a:lnTo>
                    <a:pt x="120" y="456"/>
                  </a:lnTo>
                  <a:lnTo>
                    <a:pt x="122" y="453"/>
                  </a:lnTo>
                  <a:lnTo>
                    <a:pt x="125" y="452"/>
                  </a:lnTo>
                  <a:lnTo>
                    <a:pt x="128" y="452"/>
                  </a:lnTo>
                  <a:lnTo>
                    <a:pt x="229" y="452"/>
                  </a:lnTo>
                  <a:lnTo>
                    <a:pt x="233" y="452"/>
                  </a:lnTo>
                  <a:lnTo>
                    <a:pt x="236" y="453"/>
                  </a:lnTo>
                  <a:lnTo>
                    <a:pt x="238" y="456"/>
                  </a:lnTo>
                  <a:lnTo>
                    <a:pt x="240" y="457"/>
                  </a:lnTo>
                  <a:lnTo>
                    <a:pt x="242" y="459"/>
                  </a:lnTo>
                  <a:lnTo>
                    <a:pt x="243" y="462"/>
                  </a:lnTo>
                  <a:lnTo>
                    <a:pt x="244" y="464"/>
                  </a:lnTo>
                  <a:lnTo>
                    <a:pt x="244" y="467"/>
                  </a:lnTo>
                  <a:lnTo>
                    <a:pt x="244" y="471"/>
                  </a:lnTo>
                  <a:lnTo>
                    <a:pt x="243" y="474"/>
                  </a:lnTo>
                  <a:lnTo>
                    <a:pt x="242" y="476"/>
                  </a:lnTo>
                  <a:lnTo>
                    <a:pt x="240" y="478"/>
                  </a:lnTo>
                  <a:lnTo>
                    <a:pt x="238" y="480"/>
                  </a:lnTo>
                  <a:lnTo>
                    <a:pt x="236" y="481"/>
                  </a:lnTo>
                  <a:lnTo>
                    <a:pt x="233" y="482"/>
                  </a:lnTo>
                  <a:lnTo>
                    <a:pt x="229" y="482"/>
                  </a:lnTo>
                  <a:close/>
                  <a:moveTo>
                    <a:pt x="45" y="433"/>
                  </a:moveTo>
                  <a:lnTo>
                    <a:pt x="45" y="431"/>
                  </a:lnTo>
                  <a:lnTo>
                    <a:pt x="46" y="428"/>
                  </a:lnTo>
                  <a:lnTo>
                    <a:pt x="47" y="426"/>
                  </a:lnTo>
                  <a:lnTo>
                    <a:pt x="49" y="423"/>
                  </a:lnTo>
                  <a:lnTo>
                    <a:pt x="51" y="421"/>
                  </a:lnTo>
                  <a:lnTo>
                    <a:pt x="54" y="420"/>
                  </a:lnTo>
                  <a:lnTo>
                    <a:pt x="57" y="419"/>
                  </a:lnTo>
                  <a:lnTo>
                    <a:pt x="60" y="418"/>
                  </a:lnTo>
                  <a:lnTo>
                    <a:pt x="63" y="419"/>
                  </a:lnTo>
                  <a:lnTo>
                    <a:pt x="65" y="420"/>
                  </a:lnTo>
                  <a:lnTo>
                    <a:pt x="69" y="421"/>
                  </a:lnTo>
                  <a:lnTo>
                    <a:pt x="71" y="423"/>
                  </a:lnTo>
                  <a:lnTo>
                    <a:pt x="73" y="426"/>
                  </a:lnTo>
                  <a:lnTo>
                    <a:pt x="74" y="428"/>
                  </a:lnTo>
                  <a:lnTo>
                    <a:pt x="75" y="431"/>
                  </a:lnTo>
                  <a:lnTo>
                    <a:pt x="75" y="433"/>
                  </a:lnTo>
                  <a:lnTo>
                    <a:pt x="75" y="530"/>
                  </a:lnTo>
                  <a:lnTo>
                    <a:pt x="128" y="530"/>
                  </a:lnTo>
                  <a:lnTo>
                    <a:pt x="131" y="530"/>
                  </a:lnTo>
                  <a:lnTo>
                    <a:pt x="134" y="531"/>
                  </a:lnTo>
                  <a:lnTo>
                    <a:pt x="136" y="533"/>
                  </a:lnTo>
                  <a:lnTo>
                    <a:pt x="138" y="534"/>
                  </a:lnTo>
                  <a:lnTo>
                    <a:pt x="140" y="536"/>
                  </a:lnTo>
                  <a:lnTo>
                    <a:pt x="142" y="539"/>
                  </a:lnTo>
                  <a:lnTo>
                    <a:pt x="143" y="541"/>
                  </a:lnTo>
                  <a:lnTo>
                    <a:pt x="143" y="545"/>
                  </a:lnTo>
                  <a:lnTo>
                    <a:pt x="143" y="548"/>
                  </a:lnTo>
                  <a:lnTo>
                    <a:pt x="142" y="551"/>
                  </a:lnTo>
                  <a:lnTo>
                    <a:pt x="140" y="553"/>
                  </a:lnTo>
                  <a:lnTo>
                    <a:pt x="138" y="555"/>
                  </a:lnTo>
                  <a:lnTo>
                    <a:pt x="136" y="557"/>
                  </a:lnTo>
                  <a:lnTo>
                    <a:pt x="134" y="559"/>
                  </a:lnTo>
                  <a:lnTo>
                    <a:pt x="131" y="560"/>
                  </a:lnTo>
                  <a:lnTo>
                    <a:pt x="128" y="560"/>
                  </a:lnTo>
                  <a:lnTo>
                    <a:pt x="60" y="560"/>
                  </a:lnTo>
                  <a:lnTo>
                    <a:pt x="57" y="560"/>
                  </a:lnTo>
                  <a:lnTo>
                    <a:pt x="54" y="559"/>
                  </a:lnTo>
                  <a:lnTo>
                    <a:pt x="51" y="557"/>
                  </a:lnTo>
                  <a:lnTo>
                    <a:pt x="49" y="555"/>
                  </a:lnTo>
                  <a:lnTo>
                    <a:pt x="47" y="553"/>
                  </a:lnTo>
                  <a:lnTo>
                    <a:pt x="46" y="551"/>
                  </a:lnTo>
                  <a:lnTo>
                    <a:pt x="45" y="548"/>
                  </a:lnTo>
                  <a:lnTo>
                    <a:pt x="45" y="545"/>
                  </a:lnTo>
                  <a:lnTo>
                    <a:pt x="45" y="433"/>
                  </a:lnTo>
                  <a:close/>
                  <a:moveTo>
                    <a:pt x="341" y="433"/>
                  </a:moveTo>
                  <a:lnTo>
                    <a:pt x="342" y="431"/>
                  </a:lnTo>
                  <a:lnTo>
                    <a:pt x="343" y="428"/>
                  </a:lnTo>
                  <a:lnTo>
                    <a:pt x="344" y="426"/>
                  </a:lnTo>
                  <a:lnTo>
                    <a:pt x="346" y="423"/>
                  </a:lnTo>
                  <a:lnTo>
                    <a:pt x="348" y="421"/>
                  </a:lnTo>
                  <a:lnTo>
                    <a:pt x="351" y="420"/>
                  </a:lnTo>
                  <a:lnTo>
                    <a:pt x="354" y="419"/>
                  </a:lnTo>
                  <a:lnTo>
                    <a:pt x="356" y="418"/>
                  </a:lnTo>
                  <a:lnTo>
                    <a:pt x="359" y="419"/>
                  </a:lnTo>
                  <a:lnTo>
                    <a:pt x="362" y="420"/>
                  </a:lnTo>
                  <a:lnTo>
                    <a:pt x="364" y="421"/>
                  </a:lnTo>
                  <a:lnTo>
                    <a:pt x="367" y="423"/>
                  </a:lnTo>
                  <a:lnTo>
                    <a:pt x="369" y="426"/>
                  </a:lnTo>
                  <a:lnTo>
                    <a:pt x="370" y="428"/>
                  </a:lnTo>
                  <a:lnTo>
                    <a:pt x="371" y="431"/>
                  </a:lnTo>
                  <a:lnTo>
                    <a:pt x="371" y="433"/>
                  </a:lnTo>
                  <a:lnTo>
                    <a:pt x="371" y="530"/>
                  </a:lnTo>
                  <a:lnTo>
                    <a:pt x="485" y="530"/>
                  </a:lnTo>
                  <a:lnTo>
                    <a:pt x="488" y="530"/>
                  </a:lnTo>
                  <a:lnTo>
                    <a:pt x="491" y="531"/>
                  </a:lnTo>
                  <a:lnTo>
                    <a:pt x="493" y="533"/>
                  </a:lnTo>
                  <a:lnTo>
                    <a:pt x="495" y="534"/>
                  </a:lnTo>
                  <a:lnTo>
                    <a:pt x="497" y="536"/>
                  </a:lnTo>
                  <a:lnTo>
                    <a:pt x="498" y="539"/>
                  </a:lnTo>
                  <a:lnTo>
                    <a:pt x="500" y="541"/>
                  </a:lnTo>
                  <a:lnTo>
                    <a:pt x="500" y="545"/>
                  </a:lnTo>
                  <a:lnTo>
                    <a:pt x="500" y="548"/>
                  </a:lnTo>
                  <a:lnTo>
                    <a:pt x="498" y="551"/>
                  </a:lnTo>
                  <a:lnTo>
                    <a:pt x="497" y="553"/>
                  </a:lnTo>
                  <a:lnTo>
                    <a:pt x="495" y="555"/>
                  </a:lnTo>
                  <a:lnTo>
                    <a:pt x="493" y="557"/>
                  </a:lnTo>
                  <a:lnTo>
                    <a:pt x="491" y="559"/>
                  </a:lnTo>
                  <a:lnTo>
                    <a:pt x="488" y="560"/>
                  </a:lnTo>
                  <a:lnTo>
                    <a:pt x="485" y="560"/>
                  </a:lnTo>
                  <a:lnTo>
                    <a:pt x="356" y="560"/>
                  </a:lnTo>
                  <a:lnTo>
                    <a:pt x="354" y="560"/>
                  </a:lnTo>
                  <a:lnTo>
                    <a:pt x="351" y="559"/>
                  </a:lnTo>
                  <a:lnTo>
                    <a:pt x="348" y="557"/>
                  </a:lnTo>
                  <a:lnTo>
                    <a:pt x="346" y="555"/>
                  </a:lnTo>
                  <a:lnTo>
                    <a:pt x="344" y="553"/>
                  </a:lnTo>
                  <a:lnTo>
                    <a:pt x="343" y="551"/>
                  </a:lnTo>
                  <a:lnTo>
                    <a:pt x="342" y="548"/>
                  </a:lnTo>
                  <a:lnTo>
                    <a:pt x="341" y="545"/>
                  </a:lnTo>
                  <a:lnTo>
                    <a:pt x="341" y="433"/>
                  </a:lnTo>
                  <a:close/>
                  <a:moveTo>
                    <a:pt x="341" y="196"/>
                  </a:moveTo>
                  <a:lnTo>
                    <a:pt x="342" y="193"/>
                  </a:lnTo>
                  <a:lnTo>
                    <a:pt x="343" y="190"/>
                  </a:lnTo>
                  <a:lnTo>
                    <a:pt x="344" y="188"/>
                  </a:lnTo>
                  <a:lnTo>
                    <a:pt x="346" y="185"/>
                  </a:lnTo>
                  <a:lnTo>
                    <a:pt x="348" y="183"/>
                  </a:lnTo>
                  <a:lnTo>
                    <a:pt x="351" y="182"/>
                  </a:lnTo>
                  <a:lnTo>
                    <a:pt x="354" y="181"/>
                  </a:lnTo>
                  <a:lnTo>
                    <a:pt x="356" y="181"/>
                  </a:lnTo>
                  <a:lnTo>
                    <a:pt x="359" y="181"/>
                  </a:lnTo>
                  <a:lnTo>
                    <a:pt x="362" y="182"/>
                  </a:lnTo>
                  <a:lnTo>
                    <a:pt x="364" y="183"/>
                  </a:lnTo>
                  <a:lnTo>
                    <a:pt x="367" y="185"/>
                  </a:lnTo>
                  <a:lnTo>
                    <a:pt x="369" y="188"/>
                  </a:lnTo>
                  <a:lnTo>
                    <a:pt x="370" y="190"/>
                  </a:lnTo>
                  <a:lnTo>
                    <a:pt x="371" y="193"/>
                  </a:lnTo>
                  <a:lnTo>
                    <a:pt x="371" y="196"/>
                  </a:lnTo>
                  <a:lnTo>
                    <a:pt x="371" y="298"/>
                  </a:lnTo>
                  <a:lnTo>
                    <a:pt x="371" y="300"/>
                  </a:lnTo>
                  <a:lnTo>
                    <a:pt x="370" y="303"/>
                  </a:lnTo>
                  <a:lnTo>
                    <a:pt x="369" y="306"/>
                  </a:lnTo>
                  <a:lnTo>
                    <a:pt x="367" y="309"/>
                  </a:lnTo>
                  <a:lnTo>
                    <a:pt x="364" y="310"/>
                  </a:lnTo>
                  <a:lnTo>
                    <a:pt x="362" y="312"/>
                  </a:lnTo>
                  <a:lnTo>
                    <a:pt x="359" y="312"/>
                  </a:lnTo>
                  <a:lnTo>
                    <a:pt x="356" y="313"/>
                  </a:lnTo>
                  <a:lnTo>
                    <a:pt x="354" y="312"/>
                  </a:lnTo>
                  <a:lnTo>
                    <a:pt x="351" y="312"/>
                  </a:lnTo>
                  <a:lnTo>
                    <a:pt x="348" y="310"/>
                  </a:lnTo>
                  <a:lnTo>
                    <a:pt x="346" y="309"/>
                  </a:lnTo>
                  <a:lnTo>
                    <a:pt x="344" y="306"/>
                  </a:lnTo>
                  <a:lnTo>
                    <a:pt x="343" y="303"/>
                  </a:lnTo>
                  <a:lnTo>
                    <a:pt x="342" y="300"/>
                  </a:lnTo>
                  <a:lnTo>
                    <a:pt x="341" y="298"/>
                  </a:lnTo>
                  <a:lnTo>
                    <a:pt x="341" y="196"/>
                  </a:lnTo>
                  <a:close/>
                  <a:moveTo>
                    <a:pt x="341" y="60"/>
                  </a:moveTo>
                  <a:lnTo>
                    <a:pt x="342" y="57"/>
                  </a:lnTo>
                  <a:lnTo>
                    <a:pt x="343" y="54"/>
                  </a:lnTo>
                  <a:lnTo>
                    <a:pt x="344" y="51"/>
                  </a:lnTo>
                  <a:lnTo>
                    <a:pt x="346" y="49"/>
                  </a:lnTo>
                  <a:lnTo>
                    <a:pt x="348" y="47"/>
                  </a:lnTo>
                  <a:lnTo>
                    <a:pt x="351" y="46"/>
                  </a:lnTo>
                  <a:lnTo>
                    <a:pt x="354" y="45"/>
                  </a:lnTo>
                  <a:lnTo>
                    <a:pt x="356" y="45"/>
                  </a:lnTo>
                  <a:lnTo>
                    <a:pt x="359" y="45"/>
                  </a:lnTo>
                  <a:lnTo>
                    <a:pt x="362" y="46"/>
                  </a:lnTo>
                  <a:lnTo>
                    <a:pt x="364" y="47"/>
                  </a:lnTo>
                  <a:lnTo>
                    <a:pt x="367" y="49"/>
                  </a:lnTo>
                  <a:lnTo>
                    <a:pt x="369" y="51"/>
                  </a:lnTo>
                  <a:lnTo>
                    <a:pt x="370" y="54"/>
                  </a:lnTo>
                  <a:lnTo>
                    <a:pt x="371" y="57"/>
                  </a:lnTo>
                  <a:lnTo>
                    <a:pt x="371" y="60"/>
                  </a:lnTo>
                  <a:lnTo>
                    <a:pt x="371" y="125"/>
                  </a:lnTo>
                  <a:lnTo>
                    <a:pt x="434" y="125"/>
                  </a:lnTo>
                  <a:lnTo>
                    <a:pt x="436" y="127"/>
                  </a:lnTo>
                  <a:lnTo>
                    <a:pt x="440" y="127"/>
                  </a:lnTo>
                  <a:lnTo>
                    <a:pt x="442" y="129"/>
                  </a:lnTo>
                  <a:lnTo>
                    <a:pt x="445" y="130"/>
                  </a:lnTo>
                  <a:lnTo>
                    <a:pt x="446" y="132"/>
                  </a:lnTo>
                  <a:lnTo>
                    <a:pt x="448" y="135"/>
                  </a:lnTo>
                  <a:lnTo>
                    <a:pt x="448" y="137"/>
                  </a:lnTo>
                  <a:lnTo>
                    <a:pt x="449" y="140"/>
                  </a:lnTo>
                  <a:lnTo>
                    <a:pt x="448" y="144"/>
                  </a:lnTo>
                  <a:lnTo>
                    <a:pt x="448" y="147"/>
                  </a:lnTo>
                  <a:lnTo>
                    <a:pt x="446" y="149"/>
                  </a:lnTo>
                  <a:lnTo>
                    <a:pt x="445" y="151"/>
                  </a:lnTo>
                  <a:lnTo>
                    <a:pt x="442" y="153"/>
                  </a:lnTo>
                  <a:lnTo>
                    <a:pt x="440" y="154"/>
                  </a:lnTo>
                  <a:lnTo>
                    <a:pt x="436" y="155"/>
                  </a:lnTo>
                  <a:lnTo>
                    <a:pt x="434" y="155"/>
                  </a:lnTo>
                  <a:lnTo>
                    <a:pt x="356" y="155"/>
                  </a:lnTo>
                  <a:lnTo>
                    <a:pt x="354" y="155"/>
                  </a:lnTo>
                  <a:lnTo>
                    <a:pt x="351" y="154"/>
                  </a:lnTo>
                  <a:lnTo>
                    <a:pt x="348" y="153"/>
                  </a:lnTo>
                  <a:lnTo>
                    <a:pt x="346" y="151"/>
                  </a:lnTo>
                  <a:lnTo>
                    <a:pt x="344" y="149"/>
                  </a:lnTo>
                  <a:lnTo>
                    <a:pt x="343" y="147"/>
                  </a:lnTo>
                  <a:lnTo>
                    <a:pt x="342" y="144"/>
                  </a:lnTo>
                  <a:lnTo>
                    <a:pt x="341" y="140"/>
                  </a:lnTo>
                  <a:lnTo>
                    <a:pt x="341" y="60"/>
                  </a:lnTo>
                  <a:close/>
                  <a:moveTo>
                    <a:pt x="434" y="45"/>
                  </a:moveTo>
                  <a:lnTo>
                    <a:pt x="536" y="45"/>
                  </a:lnTo>
                  <a:lnTo>
                    <a:pt x="539" y="45"/>
                  </a:lnTo>
                  <a:lnTo>
                    <a:pt x="541" y="46"/>
                  </a:lnTo>
                  <a:lnTo>
                    <a:pt x="545" y="47"/>
                  </a:lnTo>
                  <a:lnTo>
                    <a:pt x="547" y="49"/>
                  </a:lnTo>
                  <a:lnTo>
                    <a:pt x="548" y="51"/>
                  </a:lnTo>
                  <a:lnTo>
                    <a:pt x="550" y="54"/>
                  </a:lnTo>
                  <a:lnTo>
                    <a:pt x="550" y="57"/>
                  </a:lnTo>
                  <a:lnTo>
                    <a:pt x="551" y="60"/>
                  </a:lnTo>
                  <a:lnTo>
                    <a:pt x="550" y="63"/>
                  </a:lnTo>
                  <a:lnTo>
                    <a:pt x="550" y="65"/>
                  </a:lnTo>
                  <a:lnTo>
                    <a:pt x="548" y="69"/>
                  </a:lnTo>
                  <a:lnTo>
                    <a:pt x="547" y="71"/>
                  </a:lnTo>
                  <a:lnTo>
                    <a:pt x="545" y="72"/>
                  </a:lnTo>
                  <a:lnTo>
                    <a:pt x="541" y="74"/>
                  </a:lnTo>
                  <a:lnTo>
                    <a:pt x="539" y="75"/>
                  </a:lnTo>
                  <a:lnTo>
                    <a:pt x="536" y="75"/>
                  </a:lnTo>
                  <a:lnTo>
                    <a:pt x="434" y="75"/>
                  </a:lnTo>
                  <a:lnTo>
                    <a:pt x="431" y="75"/>
                  </a:lnTo>
                  <a:lnTo>
                    <a:pt x="428" y="74"/>
                  </a:lnTo>
                  <a:lnTo>
                    <a:pt x="426" y="72"/>
                  </a:lnTo>
                  <a:lnTo>
                    <a:pt x="423" y="71"/>
                  </a:lnTo>
                  <a:lnTo>
                    <a:pt x="421" y="69"/>
                  </a:lnTo>
                  <a:lnTo>
                    <a:pt x="420" y="65"/>
                  </a:lnTo>
                  <a:lnTo>
                    <a:pt x="419" y="63"/>
                  </a:lnTo>
                  <a:lnTo>
                    <a:pt x="419" y="60"/>
                  </a:lnTo>
                  <a:lnTo>
                    <a:pt x="419" y="57"/>
                  </a:lnTo>
                  <a:lnTo>
                    <a:pt x="420" y="54"/>
                  </a:lnTo>
                  <a:lnTo>
                    <a:pt x="421" y="51"/>
                  </a:lnTo>
                  <a:lnTo>
                    <a:pt x="423" y="49"/>
                  </a:lnTo>
                  <a:lnTo>
                    <a:pt x="426" y="47"/>
                  </a:lnTo>
                  <a:lnTo>
                    <a:pt x="428" y="46"/>
                  </a:lnTo>
                  <a:lnTo>
                    <a:pt x="431" y="45"/>
                  </a:lnTo>
                  <a:lnTo>
                    <a:pt x="434" y="45"/>
                  </a:lnTo>
                  <a:close/>
                  <a:moveTo>
                    <a:pt x="722" y="371"/>
                  </a:moveTo>
                  <a:lnTo>
                    <a:pt x="560" y="371"/>
                  </a:lnTo>
                  <a:lnTo>
                    <a:pt x="560" y="433"/>
                  </a:lnTo>
                  <a:lnTo>
                    <a:pt x="560" y="436"/>
                  </a:lnTo>
                  <a:lnTo>
                    <a:pt x="558" y="440"/>
                  </a:lnTo>
                  <a:lnTo>
                    <a:pt x="557" y="442"/>
                  </a:lnTo>
                  <a:lnTo>
                    <a:pt x="555" y="444"/>
                  </a:lnTo>
                  <a:lnTo>
                    <a:pt x="553" y="446"/>
                  </a:lnTo>
                  <a:lnTo>
                    <a:pt x="551" y="447"/>
                  </a:lnTo>
                  <a:lnTo>
                    <a:pt x="548" y="448"/>
                  </a:lnTo>
                  <a:lnTo>
                    <a:pt x="545" y="449"/>
                  </a:lnTo>
                  <a:lnTo>
                    <a:pt x="542" y="448"/>
                  </a:lnTo>
                  <a:lnTo>
                    <a:pt x="539" y="447"/>
                  </a:lnTo>
                  <a:lnTo>
                    <a:pt x="537" y="446"/>
                  </a:lnTo>
                  <a:lnTo>
                    <a:pt x="535" y="444"/>
                  </a:lnTo>
                  <a:lnTo>
                    <a:pt x="533" y="442"/>
                  </a:lnTo>
                  <a:lnTo>
                    <a:pt x="532" y="440"/>
                  </a:lnTo>
                  <a:lnTo>
                    <a:pt x="531" y="436"/>
                  </a:lnTo>
                  <a:lnTo>
                    <a:pt x="530" y="433"/>
                  </a:lnTo>
                  <a:lnTo>
                    <a:pt x="530" y="356"/>
                  </a:lnTo>
                  <a:lnTo>
                    <a:pt x="531" y="353"/>
                  </a:lnTo>
                  <a:lnTo>
                    <a:pt x="532" y="351"/>
                  </a:lnTo>
                  <a:lnTo>
                    <a:pt x="533" y="347"/>
                  </a:lnTo>
                  <a:lnTo>
                    <a:pt x="535" y="345"/>
                  </a:lnTo>
                  <a:lnTo>
                    <a:pt x="537" y="344"/>
                  </a:lnTo>
                  <a:lnTo>
                    <a:pt x="539" y="342"/>
                  </a:lnTo>
                  <a:lnTo>
                    <a:pt x="542" y="342"/>
                  </a:lnTo>
                  <a:lnTo>
                    <a:pt x="545" y="341"/>
                  </a:lnTo>
                  <a:lnTo>
                    <a:pt x="722" y="341"/>
                  </a:lnTo>
                  <a:lnTo>
                    <a:pt x="726" y="342"/>
                  </a:lnTo>
                  <a:lnTo>
                    <a:pt x="728" y="342"/>
                  </a:lnTo>
                  <a:lnTo>
                    <a:pt x="731" y="344"/>
                  </a:lnTo>
                  <a:lnTo>
                    <a:pt x="733" y="345"/>
                  </a:lnTo>
                  <a:lnTo>
                    <a:pt x="735" y="347"/>
                  </a:lnTo>
                  <a:lnTo>
                    <a:pt x="736" y="351"/>
                  </a:lnTo>
                  <a:lnTo>
                    <a:pt x="737" y="353"/>
                  </a:lnTo>
                  <a:lnTo>
                    <a:pt x="737" y="356"/>
                  </a:lnTo>
                  <a:lnTo>
                    <a:pt x="737" y="359"/>
                  </a:lnTo>
                  <a:lnTo>
                    <a:pt x="736" y="362"/>
                  </a:lnTo>
                  <a:lnTo>
                    <a:pt x="735" y="365"/>
                  </a:lnTo>
                  <a:lnTo>
                    <a:pt x="733" y="367"/>
                  </a:lnTo>
                  <a:lnTo>
                    <a:pt x="731" y="369"/>
                  </a:lnTo>
                  <a:lnTo>
                    <a:pt x="728" y="370"/>
                  </a:lnTo>
                  <a:lnTo>
                    <a:pt x="726" y="371"/>
                  </a:lnTo>
                  <a:lnTo>
                    <a:pt x="722" y="371"/>
                  </a:lnTo>
                  <a:close/>
                  <a:moveTo>
                    <a:pt x="718" y="536"/>
                  </a:moveTo>
                  <a:lnTo>
                    <a:pt x="718" y="433"/>
                  </a:lnTo>
                  <a:lnTo>
                    <a:pt x="719" y="431"/>
                  </a:lnTo>
                  <a:lnTo>
                    <a:pt x="719" y="428"/>
                  </a:lnTo>
                  <a:lnTo>
                    <a:pt x="721" y="426"/>
                  </a:lnTo>
                  <a:lnTo>
                    <a:pt x="722" y="423"/>
                  </a:lnTo>
                  <a:lnTo>
                    <a:pt x="726" y="421"/>
                  </a:lnTo>
                  <a:lnTo>
                    <a:pt x="728" y="420"/>
                  </a:lnTo>
                  <a:lnTo>
                    <a:pt x="731" y="419"/>
                  </a:lnTo>
                  <a:lnTo>
                    <a:pt x="733" y="418"/>
                  </a:lnTo>
                  <a:lnTo>
                    <a:pt x="736" y="419"/>
                  </a:lnTo>
                  <a:lnTo>
                    <a:pt x="740" y="420"/>
                  </a:lnTo>
                  <a:lnTo>
                    <a:pt x="742" y="421"/>
                  </a:lnTo>
                  <a:lnTo>
                    <a:pt x="744" y="423"/>
                  </a:lnTo>
                  <a:lnTo>
                    <a:pt x="746" y="426"/>
                  </a:lnTo>
                  <a:lnTo>
                    <a:pt x="747" y="428"/>
                  </a:lnTo>
                  <a:lnTo>
                    <a:pt x="748" y="431"/>
                  </a:lnTo>
                  <a:lnTo>
                    <a:pt x="748" y="433"/>
                  </a:lnTo>
                  <a:lnTo>
                    <a:pt x="748" y="536"/>
                  </a:lnTo>
                  <a:lnTo>
                    <a:pt x="748" y="538"/>
                  </a:lnTo>
                  <a:lnTo>
                    <a:pt x="747" y="541"/>
                  </a:lnTo>
                  <a:lnTo>
                    <a:pt x="746" y="544"/>
                  </a:lnTo>
                  <a:lnTo>
                    <a:pt x="744" y="546"/>
                  </a:lnTo>
                  <a:lnTo>
                    <a:pt x="742" y="548"/>
                  </a:lnTo>
                  <a:lnTo>
                    <a:pt x="740" y="549"/>
                  </a:lnTo>
                  <a:lnTo>
                    <a:pt x="736" y="550"/>
                  </a:lnTo>
                  <a:lnTo>
                    <a:pt x="733" y="551"/>
                  </a:lnTo>
                  <a:lnTo>
                    <a:pt x="731" y="550"/>
                  </a:lnTo>
                  <a:lnTo>
                    <a:pt x="728" y="549"/>
                  </a:lnTo>
                  <a:lnTo>
                    <a:pt x="726" y="548"/>
                  </a:lnTo>
                  <a:lnTo>
                    <a:pt x="722" y="546"/>
                  </a:lnTo>
                  <a:lnTo>
                    <a:pt x="721" y="544"/>
                  </a:lnTo>
                  <a:lnTo>
                    <a:pt x="719" y="541"/>
                  </a:lnTo>
                  <a:lnTo>
                    <a:pt x="719" y="538"/>
                  </a:lnTo>
                  <a:lnTo>
                    <a:pt x="718" y="536"/>
                  </a:lnTo>
                  <a:close/>
                  <a:moveTo>
                    <a:pt x="706" y="721"/>
                  </a:moveTo>
                  <a:lnTo>
                    <a:pt x="599" y="721"/>
                  </a:lnTo>
                  <a:lnTo>
                    <a:pt x="596" y="721"/>
                  </a:lnTo>
                  <a:lnTo>
                    <a:pt x="593" y="720"/>
                  </a:lnTo>
                  <a:lnTo>
                    <a:pt x="591" y="719"/>
                  </a:lnTo>
                  <a:lnTo>
                    <a:pt x="589" y="717"/>
                  </a:lnTo>
                  <a:lnTo>
                    <a:pt x="586" y="715"/>
                  </a:lnTo>
                  <a:lnTo>
                    <a:pt x="585" y="713"/>
                  </a:lnTo>
                  <a:lnTo>
                    <a:pt x="584" y="710"/>
                  </a:lnTo>
                  <a:lnTo>
                    <a:pt x="584" y="706"/>
                  </a:lnTo>
                  <a:lnTo>
                    <a:pt x="584" y="599"/>
                  </a:lnTo>
                  <a:lnTo>
                    <a:pt x="584" y="596"/>
                  </a:lnTo>
                  <a:lnTo>
                    <a:pt x="585" y="593"/>
                  </a:lnTo>
                  <a:lnTo>
                    <a:pt x="586" y="591"/>
                  </a:lnTo>
                  <a:lnTo>
                    <a:pt x="589" y="589"/>
                  </a:lnTo>
                  <a:lnTo>
                    <a:pt x="591" y="586"/>
                  </a:lnTo>
                  <a:lnTo>
                    <a:pt x="593" y="585"/>
                  </a:lnTo>
                  <a:lnTo>
                    <a:pt x="596" y="584"/>
                  </a:lnTo>
                  <a:lnTo>
                    <a:pt x="599" y="584"/>
                  </a:lnTo>
                  <a:lnTo>
                    <a:pt x="706" y="584"/>
                  </a:lnTo>
                  <a:lnTo>
                    <a:pt x="710" y="584"/>
                  </a:lnTo>
                  <a:lnTo>
                    <a:pt x="713" y="585"/>
                  </a:lnTo>
                  <a:lnTo>
                    <a:pt x="715" y="586"/>
                  </a:lnTo>
                  <a:lnTo>
                    <a:pt x="717" y="589"/>
                  </a:lnTo>
                  <a:lnTo>
                    <a:pt x="719" y="591"/>
                  </a:lnTo>
                  <a:lnTo>
                    <a:pt x="720" y="593"/>
                  </a:lnTo>
                  <a:lnTo>
                    <a:pt x="721" y="596"/>
                  </a:lnTo>
                  <a:lnTo>
                    <a:pt x="721" y="599"/>
                  </a:lnTo>
                  <a:lnTo>
                    <a:pt x="721" y="706"/>
                  </a:lnTo>
                  <a:lnTo>
                    <a:pt x="721" y="710"/>
                  </a:lnTo>
                  <a:lnTo>
                    <a:pt x="720" y="713"/>
                  </a:lnTo>
                  <a:lnTo>
                    <a:pt x="719" y="715"/>
                  </a:lnTo>
                  <a:lnTo>
                    <a:pt x="717" y="717"/>
                  </a:lnTo>
                  <a:lnTo>
                    <a:pt x="715" y="719"/>
                  </a:lnTo>
                  <a:lnTo>
                    <a:pt x="713" y="720"/>
                  </a:lnTo>
                  <a:lnTo>
                    <a:pt x="710" y="721"/>
                  </a:lnTo>
                  <a:lnTo>
                    <a:pt x="706" y="721"/>
                  </a:lnTo>
                  <a:close/>
                  <a:moveTo>
                    <a:pt x="530" y="688"/>
                  </a:moveTo>
                  <a:lnTo>
                    <a:pt x="531" y="685"/>
                  </a:lnTo>
                  <a:lnTo>
                    <a:pt x="532" y="683"/>
                  </a:lnTo>
                  <a:lnTo>
                    <a:pt x="533" y="680"/>
                  </a:lnTo>
                  <a:lnTo>
                    <a:pt x="535" y="678"/>
                  </a:lnTo>
                  <a:lnTo>
                    <a:pt x="537" y="675"/>
                  </a:lnTo>
                  <a:lnTo>
                    <a:pt x="539" y="674"/>
                  </a:lnTo>
                  <a:lnTo>
                    <a:pt x="542" y="673"/>
                  </a:lnTo>
                  <a:lnTo>
                    <a:pt x="545" y="673"/>
                  </a:lnTo>
                  <a:lnTo>
                    <a:pt x="548" y="673"/>
                  </a:lnTo>
                  <a:lnTo>
                    <a:pt x="551" y="674"/>
                  </a:lnTo>
                  <a:lnTo>
                    <a:pt x="553" y="675"/>
                  </a:lnTo>
                  <a:lnTo>
                    <a:pt x="555" y="678"/>
                  </a:lnTo>
                  <a:lnTo>
                    <a:pt x="557" y="680"/>
                  </a:lnTo>
                  <a:lnTo>
                    <a:pt x="558" y="683"/>
                  </a:lnTo>
                  <a:lnTo>
                    <a:pt x="560" y="685"/>
                  </a:lnTo>
                  <a:lnTo>
                    <a:pt x="560" y="688"/>
                  </a:lnTo>
                  <a:lnTo>
                    <a:pt x="560" y="772"/>
                  </a:lnTo>
                  <a:lnTo>
                    <a:pt x="705" y="772"/>
                  </a:lnTo>
                  <a:lnTo>
                    <a:pt x="709" y="773"/>
                  </a:lnTo>
                  <a:lnTo>
                    <a:pt x="712" y="774"/>
                  </a:lnTo>
                  <a:lnTo>
                    <a:pt x="714" y="775"/>
                  </a:lnTo>
                  <a:lnTo>
                    <a:pt x="716" y="777"/>
                  </a:lnTo>
                  <a:lnTo>
                    <a:pt x="718" y="779"/>
                  </a:lnTo>
                  <a:lnTo>
                    <a:pt x="719" y="782"/>
                  </a:lnTo>
                  <a:lnTo>
                    <a:pt x="720" y="785"/>
                  </a:lnTo>
                  <a:lnTo>
                    <a:pt x="720" y="787"/>
                  </a:lnTo>
                  <a:lnTo>
                    <a:pt x="720" y="790"/>
                  </a:lnTo>
                  <a:lnTo>
                    <a:pt x="719" y="793"/>
                  </a:lnTo>
                  <a:lnTo>
                    <a:pt x="718" y="795"/>
                  </a:lnTo>
                  <a:lnTo>
                    <a:pt x="716" y="798"/>
                  </a:lnTo>
                  <a:lnTo>
                    <a:pt x="714" y="800"/>
                  </a:lnTo>
                  <a:lnTo>
                    <a:pt x="712" y="801"/>
                  </a:lnTo>
                  <a:lnTo>
                    <a:pt x="709" y="802"/>
                  </a:lnTo>
                  <a:lnTo>
                    <a:pt x="705" y="803"/>
                  </a:lnTo>
                  <a:lnTo>
                    <a:pt x="545" y="802"/>
                  </a:lnTo>
                  <a:lnTo>
                    <a:pt x="542" y="802"/>
                  </a:lnTo>
                  <a:lnTo>
                    <a:pt x="539" y="801"/>
                  </a:lnTo>
                  <a:lnTo>
                    <a:pt x="537" y="800"/>
                  </a:lnTo>
                  <a:lnTo>
                    <a:pt x="535" y="798"/>
                  </a:lnTo>
                  <a:lnTo>
                    <a:pt x="533" y="795"/>
                  </a:lnTo>
                  <a:lnTo>
                    <a:pt x="532" y="793"/>
                  </a:lnTo>
                  <a:lnTo>
                    <a:pt x="531" y="790"/>
                  </a:lnTo>
                  <a:lnTo>
                    <a:pt x="530" y="787"/>
                  </a:lnTo>
                  <a:lnTo>
                    <a:pt x="530" y="688"/>
                  </a:lnTo>
                  <a:close/>
                  <a:moveTo>
                    <a:pt x="655" y="530"/>
                  </a:moveTo>
                  <a:lnTo>
                    <a:pt x="657" y="530"/>
                  </a:lnTo>
                  <a:lnTo>
                    <a:pt x="660" y="531"/>
                  </a:lnTo>
                  <a:lnTo>
                    <a:pt x="662" y="533"/>
                  </a:lnTo>
                  <a:lnTo>
                    <a:pt x="666" y="534"/>
                  </a:lnTo>
                  <a:lnTo>
                    <a:pt x="667" y="536"/>
                  </a:lnTo>
                  <a:lnTo>
                    <a:pt x="669" y="539"/>
                  </a:lnTo>
                  <a:lnTo>
                    <a:pt x="669" y="541"/>
                  </a:lnTo>
                  <a:lnTo>
                    <a:pt x="670" y="545"/>
                  </a:lnTo>
                  <a:lnTo>
                    <a:pt x="669" y="548"/>
                  </a:lnTo>
                  <a:lnTo>
                    <a:pt x="669" y="551"/>
                  </a:lnTo>
                  <a:lnTo>
                    <a:pt x="667" y="553"/>
                  </a:lnTo>
                  <a:lnTo>
                    <a:pt x="666" y="555"/>
                  </a:lnTo>
                  <a:lnTo>
                    <a:pt x="662" y="557"/>
                  </a:lnTo>
                  <a:lnTo>
                    <a:pt x="660" y="559"/>
                  </a:lnTo>
                  <a:lnTo>
                    <a:pt x="657" y="560"/>
                  </a:lnTo>
                  <a:lnTo>
                    <a:pt x="655" y="560"/>
                  </a:lnTo>
                  <a:lnTo>
                    <a:pt x="553" y="560"/>
                  </a:lnTo>
                  <a:lnTo>
                    <a:pt x="550" y="560"/>
                  </a:lnTo>
                  <a:lnTo>
                    <a:pt x="547" y="559"/>
                  </a:lnTo>
                  <a:lnTo>
                    <a:pt x="545" y="557"/>
                  </a:lnTo>
                  <a:lnTo>
                    <a:pt x="542" y="555"/>
                  </a:lnTo>
                  <a:lnTo>
                    <a:pt x="540" y="553"/>
                  </a:lnTo>
                  <a:lnTo>
                    <a:pt x="539" y="551"/>
                  </a:lnTo>
                  <a:lnTo>
                    <a:pt x="538" y="548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9" y="539"/>
                  </a:lnTo>
                  <a:lnTo>
                    <a:pt x="540" y="536"/>
                  </a:lnTo>
                  <a:lnTo>
                    <a:pt x="542" y="534"/>
                  </a:lnTo>
                  <a:lnTo>
                    <a:pt x="545" y="533"/>
                  </a:lnTo>
                  <a:lnTo>
                    <a:pt x="547" y="531"/>
                  </a:lnTo>
                  <a:lnTo>
                    <a:pt x="550" y="530"/>
                  </a:lnTo>
                  <a:lnTo>
                    <a:pt x="553" y="530"/>
                  </a:lnTo>
                  <a:lnTo>
                    <a:pt x="584" y="530"/>
                  </a:lnTo>
                  <a:lnTo>
                    <a:pt x="584" y="467"/>
                  </a:lnTo>
                  <a:lnTo>
                    <a:pt x="584" y="464"/>
                  </a:lnTo>
                  <a:lnTo>
                    <a:pt x="585" y="462"/>
                  </a:lnTo>
                  <a:lnTo>
                    <a:pt x="586" y="459"/>
                  </a:lnTo>
                  <a:lnTo>
                    <a:pt x="589" y="457"/>
                  </a:lnTo>
                  <a:lnTo>
                    <a:pt x="591" y="456"/>
                  </a:lnTo>
                  <a:lnTo>
                    <a:pt x="593" y="453"/>
                  </a:lnTo>
                  <a:lnTo>
                    <a:pt x="596" y="452"/>
                  </a:lnTo>
                  <a:lnTo>
                    <a:pt x="599" y="452"/>
                  </a:lnTo>
                  <a:lnTo>
                    <a:pt x="602" y="452"/>
                  </a:lnTo>
                  <a:lnTo>
                    <a:pt x="605" y="453"/>
                  </a:lnTo>
                  <a:lnTo>
                    <a:pt x="608" y="456"/>
                  </a:lnTo>
                  <a:lnTo>
                    <a:pt x="610" y="457"/>
                  </a:lnTo>
                  <a:lnTo>
                    <a:pt x="611" y="459"/>
                  </a:lnTo>
                  <a:lnTo>
                    <a:pt x="613" y="462"/>
                  </a:lnTo>
                  <a:lnTo>
                    <a:pt x="613" y="464"/>
                  </a:lnTo>
                  <a:lnTo>
                    <a:pt x="614" y="467"/>
                  </a:lnTo>
                  <a:lnTo>
                    <a:pt x="614" y="530"/>
                  </a:lnTo>
                  <a:lnTo>
                    <a:pt x="655" y="530"/>
                  </a:lnTo>
                  <a:close/>
                  <a:moveTo>
                    <a:pt x="536" y="584"/>
                  </a:moveTo>
                  <a:lnTo>
                    <a:pt x="539" y="584"/>
                  </a:lnTo>
                  <a:lnTo>
                    <a:pt x="541" y="585"/>
                  </a:lnTo>
                  <a:lnTo>
                    <a:pt x="545" y="586"/>
                  </a:lnTo>
                  <a:lnTo>
                    <a:pt x="547" y="589"/>
                  </a:lnTo>
                  <a:lnTo>
                    <a:pt x="548" y="591"/>
                  </a:lnTo>
                  <a:lnTo>
                    <a:pt x="550" y="593"/>
                  </a:lnTo>
                  <a:lnTo>
                    <a:pt x="550" y="596"/>
                  </a:lnTo>
                  <a:lnTo>
                    <a:pt x="551" y="599"/>
                  </a:lnTo>
                  <a:lnTo>
                    <a:pt x="550" y="601"/>
                  </a:lnTo>
                  <a:lnTo>
                    <a:pt x="550" y="605"/>
                  </a:lnTo>
                  <a:lnTo>
                    <a:pt x="548" y="607"/>
                  </a:lnTo>
                  <a:lnTo>
                    <a:pt x="547" y="609"/>
                  </a:lnTo>
                  <a:lnTo>
                    <a:pt x="545" y="611"/>
                  </a:lnTo>
                  <a:lnTo>
                    <a:pt x="541" y="612"/>
                  </a:lnTo>
                  <a:lnTo>
                    <a:pt x="539" y="613"/>
                  </a:lnTo>
                  <a:lnTo>
                    <a:pt x="536" y="614"/>
                  </a:lnTo>
                  <a:lnTo>
                    <a:pt x="479" y="614"/>
                  </a:lnTo>
                  <a:lnTo>
                    <a:pt x="479" y="705"/>
                  </a:lnTo>
                  <a:lnTo>
                    <a:pt x="479" y="709"/>
                  </a:lnTo>
                  <a:lnTo>
                    <a:pt x="478" y="712"/>
                  </a:lnTo>
                  <a:lnTo>
                    <a:pt x="477" y="714"/>
                  </a:lnTo>
                  <a:lnTo>
                    <a:pt x="475" y="716"/>
                  </a:lnTo>
                  <a:lnTo>
                    <a:pt x="473" y="718"/>
                  </a:lnTo>
                  <a:lnTo>
                    <a:pt x="470" y="719"/>
                  </a:lnTo>
                  <a:lnTo>
                    <a:pt x="467" y="720"/>
                  </a:lnTo>
                  <a:lnTo>
                    <a:pt x="464" y="720"/>
                  </a:lnTo>
                  <a:lnTo>
                    <a:pt x="461" y="720"/>
                  </a:lnTo>
                  <a:lnTo>
                    <a:pt x="459" y="719"/>
                  </a:lnTo>
                  <a:lnTo>
                    <a:pt x="456" y="718"/>
                  </a:lnTo>
                  <a:lnTo>
                    <a:pt x="453" y="716"/>
                  </a:lnTo>
                  <a:lnTo>
                    <a:pt x="451" y="714"/>
                  </a:lnTo>
                  <a:lnTo>
                    <a:pt x="450" y="712"/>
                  </a:lnTo>
                  <a:lnTo>
                    <a:pt x="449" y="709"/>
                  </a:lnTo>
                  <a:lnTo>
                    <a:pt x="449" y="705"/>
                  </a:lnTo>
                  <a:lnTo>
                    <a:pt x="449" y="599"/>
                  </a:lnTo>
                  <a:lnTo>
                    <a:pt x="449" y="596"/>
                  </a:lnTo>
                  <a:lnTo>
                    <a:pt x="450" y="593"/>
                  </a:lnTo>
                  <a:lnTo>
                    <a:pt x="451" y="591"/>
                  </a:lnTo>
                  <a:lnTo>
                    <a:pt x="453" y="589"/>
                  </a:lnTo>
                  <a:lnTo>
                    <a:pt x="456" y="586"/>
                  </a:lnTo>
                  <a:lnTo>
                    <a:pt x="459" y="585"/>
                  </a:lnTo>
                  <a:lnTo>
                    <a:pt x="461" y="584"/>
                  </a:lnTo>
                  <a:lnTo>
                    <a:pt x="464" y="584"/>
                  </a:lnTo>
                  <a:lnTo>
                    <a:pt x="536" y="584"/>
                  </a:lnTo>
                  <a:close/>
                  <a:moveTo>
                    <a:pt x="366" y="371"/>
                  </a:moveTo>
                  <a:lnTo>
                    <a:pt x="362" y="371"/>
                  </a:lnTo>
                  <a:lnTo>
                    <a:pt x="360" y="370"/>
                  </a:lnTo>
                  <a:lnTo>
                    <a:pt x="357" y="369"/>
                  </a:lnTo>
                  <a:lnTo>
                    <a:pt x="355" y="367"/>
                  </a:lnTo>
                  <a:lnTo>
                    <a:pt x="354" y="365"/>
                  </a:lnTo>
                  <a:lnTo>
                    <a:pt x="352" y="362"/>
                  </a:lnTo>
                  <a:lnTo>
                    <a:pt x="351" y="359"/>
                  </a:lnTo>
                  <a:lnTo>
                    <a:pt x="351" y="356"/>
                  </a:lnTo>
                  <a:lnTo>
                    <a:pt x="351" y="353"/>
                  </a:lnTo>
                  <a:lnTo>
                    <a:pt x="352" y="351"/>
                  </a:lnTo>
                  <a:lnTo>
                    <a:pt x="354" y="347"/>
                  </a:lnTo>
                  <a:lnTo>
                    <a:pt x="355" y="345"/>
                  </a:lnTo>
                  <a:lnTo>
                    <a:pt x="357" y="344"/>
                  </a:lnTo>
                  <a:lnTo>
                    <a:pt x="360" y="342"/>
                  </a:lnTo>
                  <a:lnTo>
                    <a:pt x="362" y="342"/>
                  </a:lnTo>
                  <a:lnTo>
                    <a:pt x="366" y="341"/>
                  </a:lnTo>
                  <a:lnTo>
                    <a:pt x="485" y="341"/>
                  </a:lnTo>
                  <a:lnTo>
                    <a:pt x="488" y="342"/>
                  </a:lnTo>
                  <a:lnTo>
                    <a:pt x="491" y="342"/>
                  </a:lnTo>
                  <a:lnTo>
                    <a:pt x="493" y="344"/>
                  </a:lnTo>
                  <a:lnTo>
                    <a:pt x="495" y="345"/>
                  </a:lnTo>
                  <a:lnTo>
                    <a:pt x="497" y="347"/>
                  </a:lnTo>
                  <a:lnTo>
                    <a:pt x="498" y="351"/>
                  </a:lnTo>
                  <a:lnTo>
                    <a:pt x="500" y="353"/>
                  </a:lnTo>
                  <a:lnTo>
                    <a:pt x="500" y="356"/>
                  </a:lnTo>
                  <a:lnTo>
                    <a:pt x="500" y="359"/>
                  </a:lnTo>
                  <a:lnTo>
                    <a:pt x="498" y="362"/>
                  </a:lnTo>
                  <a:lnTo>
                    <a:pt x="497" y="365"/>
                  </a:lnTo>
                  <a:lnTo>
                    <a:pt x="495" y="367"/>
                  </a:lnTo>
                  <a:lnTo>
                    <a:pt x="493" y="369"/>
                  </a:lnTo>
                  <a:lnTo>
                    <a:pt x="491" y="370"/>
                  </a:lnTo>
                  <a:lnTo>
                    <a:pt x="488" y="371"/>
                  </a:lnTo>
                  <a:lnTo>
                    <a:pt x="485" y="371"/>
                  </a:lnTo>
                  <a:lnTo>
                    <a:pt x="366" y="371"/>
                  </a:lnTo>
                  <a:close/>
                  <a:moveTo>
                    <a:pt x="417" y="422"/>
                  </a:moveTo>
                  <a:lnTo>
                    <a:pt x="485" y="422"/>
                  </a:lnTo>
                  <a:lnTo>
                    <a:pt x="488" y="422"/>
                  </a:lnTo>
                  <a:lnTo>
                    <a:pt x="491" y="423"/>
                  </a:lnTo>
                  <a:lnTo>
                    <a:pt x="493" y="425"/>
                  </a:lnTo>
                  <a:lnTo>
                    <a:pt x="495" y="427"/>
                  </a:lnTo>
                  <a:lnTo>
                    <a:pt x="497" y="429"/>
                  </a:lnTo>
                  <a:lnTo>
                    <a:pt x="498" y="431"/>
                  </a:lnTo>
                  <a:lnTo>
                    <a:pt x="500" y="434"/>
                  </a:lnTo>
                  <a:lnTo>
                    <a:pt x="500" y="437"/>
                  </a:lnTo>
                  <a:lnTo>
                    <a:pt x="500" y="441"/>
                  </a:lnTo>
                  <a:lnTo>
                    <a:pt x="498" y="443"/>
                  </a:lnTo>
                  <a:lnTo>
                    <a:pt x="497" y="446"/>
                  </a:lnTo>
                  <a:lnTo>
                    <a:pt x="495" y="448"/>
                  </a:lnTo>
                  <a:lnTo>
                    <a:pt x="493" y="449"/>
                  </a:lnTo>
                  <a:lnTo>
                    <a:pt x="491" y="451"/>
                  </a:lnTo>
                  <a:lnTo>
                    <a:pt x="488" y="451"/>
                  </a:lnTo>
                  <a:lnTo>
                    <a:pt x="485" y="452"/>
                  </a:lnTo>
                  <a:lnTo>
                    <a:pt x="417" y="452"/>
                  </a:lnTo>
                  <a:lnTo>
                    <a:pt x="414" y="451"/>
                  </a:lnTo>
                  <a:lnTo>
                    <a:pt x="411" y="451"/>
                  </a:lnTo>
                  <a:lnTo>
                    <a:pt x="408" y="449"/>
                  </a:lnTo>
                  <a:lnTo>
                    <a:pt x="406" y="448"/>
                  </a:lnTo>
                  <a:lnTo>
                    <a:pt x="404" y="446"/>
                  </a:lnTo>
                  <a:lnTo>
                    <a:pt x="403" y="443"/>
                  </a:lnTo>
                  <a:lnTo>
                    <a:pt x="402" y="441"/>
                  </a:lnTo>
                  <a:lnTo>
                    <a:pt x="402" y="437"/>
                  </a:lnTo>
                  <a:lnTo>
                    <a:pt x="402" y="434"/>
                  </a:lnTo>
                  <a:lnTo>
                    <a:pt x="403" y="431"/>
                  </a:lnTo>
                  <a:lnTo>
                    <a:pt x="404" y="429"/>
                  </a:lnTo>
                  <a:lnTo>
                    <a:pt x="406" y="427"/>
                  </a:lnTo>
                  <a:lnTo>
                    <a:pt x="408" y="425"/>
                  </a:lnTo>
                  <a:lnTo>
                    <a:pt x="411" y="423"/>
                  </a:lnTo>
                  <a:lnTo>
                    <a:pt x="414" y="422"/>
                  </a:lnTo>
                  <a:lnTo>
                    <a:pt x="417" y="422"/>
                  </a:lnTo>
                  <a:close/>
                  <a:moveTo>
                    <a:pt x="560" y="128"/>
                  </a:moveTo>
                  <a:lnTo>
                    <a:pt x="560" y="276"/>
                  </a:lnTo>
                  <a:lnTo>
                    <a:pt x="560" y="279"/>
                  </a:lnTo>
                  <a:lnTo>
                    <a:pt x="558" y="281"/>
                  </a:lnTo>
                  <a:lnTo>
                    <a:pt x="557" y="284"/>
                  </a:lnTo>
                  <a:lnTo>
                    <a:pt x="555" y="286"/>
                  </a:lnTo>
                  <a:lnTo>
                    <a:pt x="553" y="287"/>
                  </a:lnTo>
                  <a:lnTo>
                    <a:pt x="551" y="289"/>
                  </a:lnTo>
                  <a:lnTo>
                    <a:pt x="548" y="291"/>
                  </a:lnTo>
                  <a:lnTo>
                    <a:pt x="545" y="291"/>
                  </a:lnTo>
                  <a:lnTo>
                    <a:pt x="467" y="291"/>
                  </a:lnTo>
                  <a:lnTo>
                    <a:pt x="464" y="291"/>
                  </a:lnTo>
                  <a:lnTo>
                    <a:pt x="462" y="289"/>
                  </a:lnTo>
                  <a:lnTo>
                    <a:pt x="459" y="287"/>
                  </a:lnTo>
                  <a:lnTo>
                    <a:pt x="457" y="286"/>
                  </a:lnTo>
                  <a:lnTo>
                    <a:pt x="456" y="284"/>
                  </a:lnTo>
                  <a:lnTo>
                    <a:pt x="453" y="281"/>
                  </a:lnTo>
                  <a:lnTo>
                    <a:pt x="453" y="279"/>
                  </a:lnTo>
                  <a:lnTo>
                    <a:pt x="452" y="276"/>
                  </a:lnTo>
                  <a:lnTo>
                    <a:pt x="452" y="196"/>
                  </a:lnTo>
                  <a:lnTo>
                    <a:pt x="453" y="193"/>
                  </a:lnTo>
                  <a:lnTo>
                    <a:pt x="453" y="190"/>
                  </a:lnTo>
                  <a:lnTo>
                    <a:pt x="456" y="188"/>
                  </a:lnTo>
                  <a:lnTo>
                    <a:pt x="457" y="185"/>
                  </a:lnTo>
                  <a:lnTo>
                    <a:pt x="459" y="183"/>
                  </a:lnTo>
                  <a:lnTo>
                    <a:pt x="462" y="182"/>
                  </a:lnTo>
                  <a:lnTo>
                    <a:pt x="464" y="181"/>
                  </a:lnTo>
                  <a:lnTo>
                    <a:pt x="467" y="181"/>
                  </a:lnTo>
                  <a:lnTo>
                    <a:pt x="471" y="181"/>
                  </a:lnTo>
                  <a:lnTo>
                    <a:pt x="474" y="182"/>
                  </a:lnTo>
                  <a:lnTo>
                    <a:pt x="476" y="183"/>
                  </a:lnTo>
                  <a:lnTo>
                    <a:pt x="478" y="185"/>
                  </a:lnTo>
                  <a:lnTo>
                    <a:pt x="480" y="188"/>
                  </a:lnTo>
                  <a:lnTo>
                    <a:pt x="481" y="190"/>
                  </a:lnTo>
                  <a:lnTo>
                    <a:pt x="482" y="193"/>
                  </a:lnTo>
                  <a:lnTo>
                    <a:pt x="482" y="196"/>
                  </a:lnTo>
                  <a:lnTo>
                    <a:pt x="482" y="261"/>
                  </a:lnTo>
                  <a:lnTo>
                    <a:pt x="530" y="261"/>
                  </a:lnTo>
                  <a:lnTo>
                    <a:pt x="530" y="128"/>
                  </a:lnTo>
                  <a:lnTo>
                    <a:pt x="531" y="124"/>
                  </a:lnTo>
                  <a:lnTo>
                    <a:pt x="532" y="122"/>
                  </a:lnTo>
                  <a:lnTo>
                    <a:pt x="533" y="119"/>
                  </a:lnTo>
                  <a:lnTo>
                    <a:pt x="535" y="117"/>
                  </a:lnTo>
                  <a:lnTo>
                    <a:pt x="537" y="116"/>
                  </a:lnTo>
                  <a:lnTo>
                    <a:pt x="539" y="114"/>
                  </a:lnTo>
                  <a:lnTo>
                    <a:pt x="542" y="113"/>
                  </a:lnTo>
                  <a:lnTo>
                    <a:pt x="545" y="113"/>
                  </a:lnTo>
                  <a:lnTo>
                    <a:pt x="548" y="113"/>
                  </a:lnTo>
                  <a:lnTo>
                    <a:pt x="551" y="114"/>
                  </a:lnTo>
                  <a:lnTo>
                    <a:pt x="553" y="116"/>
                  </a:lnTo>
                  <a:lnTo>
                    <a:pt x="555" y="117"/>
                  </a:lnTo>
                  <a:lnTo>
                    <a:pt x="557" y="119"/>
                  </a:lnTo>
                  <a:lnTo>
                    <a:pt x="558" y="122"/>
                  </a:lnTo>
                  <a:lnTo>
                    <a:pt x="560" y="124"/>
                  </a:lnTo>
                  <a:lnTo>
                    <a:pt x="560" y="128"/>
                  </a:lnTo>
                  <a:close/>
                  <a:moveTo>
                    <a:pt x="886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887"/>
                  </a:lnTo>
                  <a:lnTo>
                    <a:pt x="0" y="890"/>
                  </a:lnTo>
                  <a:lnTo>
                    <a:pt x="1" y="892"/>
                  </a:lnTo>
                  <a:lnTo>
                    <a:pt x="2" y="895"/>
                  </a:lnTo>
                  <a:lnTo>
                    <a:pt x="4" y="897"/>
                  </a:lnTo>
                  <a:lnTo>
                    <a:pt x="6" y="898"/>
                  </a:lnTo>
                  <a:lnTo>
                    <a:pt x="9" y="901"/>
                  </a:lnTo>
                  <a:lnTo>
                    <a:pt x="12" y="902"/>
                  </a:lnTo>
                  <a:lnTo>
                    <a:pt x="15" y="902"/>
                  </a:lnTo>
                  <a:lnTo>
                    <a:pt x="886" y="902"/>
                  </a:lnTo>
                  <a:lnTo>
                    <a:pt x="890" y="902"/>
                  </a:lnTo>
                  <a:lnTo>
                    <a:pt x="892" y="901"/>
                  </a:lnTo>
                  <a:lnTo>
                    <a:pt x="895" y="898"/>
                  </a:lnTo>
                  <a:lnTo>
                    <a:pt x="897" y="897"/>
                  </a:lnTo>
                  <a:lnTo>
                    <a:pt x="899" y="895"/>
                  </a:lnTo>
                  <a:lnTo>
                    <a:pt x="900" y="892"/>
                  </a:lnTo>
                  <a:lnTo>
                    <a:pt x="901" y="890"/>
                  </a:lnTo>
                  <a:lnTo>
                    <a:pt x="901" y="887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2" y="1"/>
                  </a:lnTo>
                  <a:lnTo>
                    <a:pt x="890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Freeform 2707">
            <a:extLst>
              <a:ext uri="{FF2B5EF4-FFF2-40B4-BE49-F238E27FC236}">
                <a16:creationId xmlns:a16="http://schemas.microsoft.com/office/drawing/2014/main" id="{942CA40F-711D-4EB5-AEB4-A4D1E567D512}"/>
              </a:ext>
            </a:extLst>
          </p:cNvPr>
          <p:cNvSpPr>
            <a:spLocks noEditPoints="1"/>
          </p:cNvSpPr>
          <p:nvPr/>
        </p:nvSpPr>
        <p:spPr bwMode="auto">
          <a:xfrm>
            <a:off x="2269266" y="2263071"/>
            <a:ext cx="474359" cy="565303"/>
          </a:xfrm>
          <a:custGeom>
            <a:avLst/>
            <a:gdLst>
              <a:gd name="T0" fmla="*/ 504 w 648"/>
              <a:gd name="T1" fmla="*/ 264 h 720"/>
              <a:gd name="T2" fmla="*/ 482 w 648"/>
              <a:gd name="T3" fmla="*/ 223 h 720"/>
              <a:gd name="T4" fmla="*/ 438 w 648"/>
              <a:gd name="T5" fmla="*/ 219 h 720"/>
              <a:gd name="T6" fmla="*/ 409 w 648"/>
              <a:gd name="T7" fmla="*/ 254 h 720"/>
              <a:gd name="T8" fmla="*/ 396 w 648"/>
              <a:gd name="T9" fmla="*/ 275 h 720"/>
              <a:gd name="T10" fmla="*/ 384 w 648"/>
              <a:gd name="T11" fmla="*/ 256 h 720"/>
              <a:gd name="T12" fmla="*/ 396 w 648"/>
              <a:gd name="T13" fmla="*/ 223 h 720"/>
              <a:gd name="T14" fmla="*/ 421 w 648"/>
              <a:gd name="T15" fmla="*/ 200 h 720"/>
              <a:gd name="T16" fmla="*/ 456 w 648"/>
              <a:gd name="T17" fmla="*/ 192 h 720"/>
              <a:gd name="T18" fmla="*/ 491 w 648"/>
              <a:gd name="T19" fmla="*/ 200 h 720"/>
              <a:gd name="T20" fmla="*/ 516 w 648"/>
              <a:gd name="T21" fmla="*/ 223 h 720"/>
              <a:gd name="T22" fmla="*/ 527 w 648"/>
              <a:gd name="T23" fmla="*/ 256 h 720"/>
              <a:gd name="T24" fmla="*/ 516 w 648"/>
              <a:gd name="T25" fmla="*/ 275 h 720"/>
              <a:gd name="T26" fmla="*/ 272 w 648"/>
              <a:gd name="T27" fmla="*/ 541 h 720"/>
              <a:gd name="T28" fmla="*/ 222 w 648"/>
              <a:gd name="T29" fmla="*/ 504 h 720"/>
              <a:gd name="T30" fmla="*/ 195 w 648"/>
              <a:gd name="T31" fmla="*/ 447 h 720"/>
              <a:gd name="T32" fmla="*/ 199 w 648"/>
              <a:gd name="T33" fmla="*/ 408 h 720"/>
              <a:gd name="T34" fmla="*/ 216 w 648"/>
              <a:gd name="T35" fmla="*/ 419 h 720"/>
              <a:gd name="T36" fmla="*/ 228 w 648"/>
              <a:gd name="T37" fmla="*/ 471 h 720"/>
              <a:gd name="T38" fmla="*/ 264 w 648"/>
              <a:gd name="T39" fmla="*/ 510 h 720"/>
              <a:gd name="T40" fmla="*/ 313 w 648"/>
              <a:gd name="T41" fmla="*/ 527 h 720"/>
              <a:gd name="T42" fmla="*/ 366 w 648"/>
              <a:gd name="T43" fmla="*/ 519 h 720"/>
              <a:gd name="T44" fmla="*/ 407 w 648"/>
              <a:gd name="T45" fmla="*/ 488 h 720"/>
              <a:gd name="T46" fmla="*/ 430 w 648"/>
              <a:gd name="T47" fmla="*/ 442 h 720"/>
              <a:gd name="T48" fmla="*/ 440 w 648"/>
              <a:gd name="T49" fmla="*/ 408 h 720"/>
              <a:gd name="T50" fmla="*/ 456 w 648"/>
              <a:gd name="T51" fmla="*/ 419 h 720"/>
              <a:gd name="T52" fmla="*/ 440 w 648"/>
              <a:gd name="T53" fmla="*/ 482 h 720"/>
              <a:gd name="T54" fmla="*/ 398 w 648"/>
              <a:gd name="T55" fmla="*/ 529 h 720"/>
              <a:gd name="T56" fmla="*/ 337 w 648"/>
              <a:gd name="T57" fmla="*/ 551 h 720"/>
              <a:gd name="T58" fmla="*/ 136 w 648"/>
              <a:gd name="T59" fmla="*/ 275 h 720"/>
              <a:gd name="T60" fmla="*/ 120 w 648"/>
              <a:gd name="T61" fmla="*/ 264 h 720"/>
              <a:gd name="T62" fmla="*/ 129 w 648"/>
              <a:gd name="T63" fmla="*/ 229 h 720"/>
              <a:gd name="T64" fmla="*/ 151 w 648"/>
              <a:gd name="T65" fmla="*/ 204 h 720"/>
              <a:gd name="T66" fmla="*/ 185 w 648"/>
              <a:gd name="T67" fmla="*/ 192 h 720"/>
              <a:gd name="T68" fmla="*/ 220 w 648"/>
              <a:gd name="T69" fmla="*/ 197 h 720"/>
              <a:gd name="T70" fmla="*/ 248 w 648"/>
              <a:gd name="T71" fmla="*/ 218 h 720"/>
              <a:gd name="T72" fmla="*/ 262 w 648"/>
              <a:gd name="T73" fmla="*/ 249 h 720"/>
              <a:gd name="T74" fmla="*/ 257 w 648"/>
              <a:gd name="T75" fmla="*/ 275 h 720"/>
              <a:gd name="T76" fmla="*/ 240 w 648"/>
              <a:gd name="T77" fmla="*/ 264 h 720"/>
              <a:gd name="T78" fmla="*/ 218 w 648"/>
              <a:gd name="T79" fmla="*/ 223 h 720"/>
              <a:gd name="T80" fmla="*/ 174 w 648"/>
              <a:gd name="T81" fmla="*/ 219 h 720"/>
              <a:gd name="T82" fmla="*/ 145 w 648"/>
              <a:gd name="T83" fmla="*/ 254 h 720"/>
              <a:gd name="T84" fmla="*/ 631 w 648"/>
              <a:gd name="T85" fmla="*/ 1 h 720"/>
              <a:gd name="T86" fmla="*/ 588 w 648"/>
              <a:gd name="T87" fmla="*/ 24 h 720"/>
              <a:gd name="T88" fmla="*/ 499 w 648"/>
              <a:gd name="T89" fmla="*/ 45 h 720"/>
              <a:gd name="T90" fmla="*/ 378 w 648"/>
              <a:gd name="T91" fmla="*/ 56 h 720"/>
              <a:gd name="T92" fmla="*/ 194 w 648"/>
              <a:gd name="T93" fmla="*/ 51 h 720"/>
              <a:gd name="T94" fmla="*/ 90 w 648"/>
              <a:gd name="T95" fmla="*/ 34 h 720"/>
              <a:gd name="T96" fmla="*/ 27 w 648"/>
              <a:gd name="T97" fmla="*/ 9 h 720"/>
              <a:gd name="T98" fmla="*/ 7 w 648"/>
              <a:gd name="T99" fmla="*/ 1 h 720"/>
              <a:gd name="T100" fmla="*/ 0 w 648"/>
              <a:gd name="T101" fmla="*/ 359 h 720"/>
              <a:gd name="T102" fmla="*/ 17 w 648"/>
              <a:gd name="T103" fmla="*/ 451 h 720"/>
              <a:gd name="T104" fmla="*/ 62 w 648"/>
              <a:gd name="T105" fmla="*/ 533 h 720"/>
              <a:gd name="T106" fmla="*/ 124 w 648"/>
              <a:gd name="T107" fmla="*/ 603 h 720"/>
              <a:gd name="T108" fmla="*/ 193 w 648"/>
              <a:gd name="T109" fmla="*/ 659 h 720"/>
              <a:gd name="T110" fmla="*/ 301 w 648"/>
              <a:gd name="T111" fmla="*/ 716 h 720"/>
              <a:gd name="T112" fmla="*/ 338 w 648"/>
              <a:gd name="T113" fmla="*/ 718 h 720"/>
              <a:gd name="T114" fmla="*/ 429 w 648"/>
              <a:gd name="T115" fmla="*/ 677 h 720"/>
              <a:gd name="T116" fmla="*/ 511 w 648"/>
              <a:gd name="T117" fmla="*/ 615 h 720"/>
              <a:gd name="T118" fmla="*/ 575 w 648"/>
              <a:gd name="T119" fmla="*/ 548 h 720"/>
              <a:gd name="T120" fmla="*/ 624 w 648"/>
              <a:gd name="T121" fmla="*/ 468 h 720"/>
              <a:gd name="T122" fmla="*/ 647 w 648"/>
              <a:gd name="T123" fmla="*/ 379 h 720"/>
              <a:gd name="T124" fmla="*/ 644 w 648"/>
              <a:gd name="T125" fmla="*/ 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8" h="720">
                <a:moveTo>
                  <a:pt x="516" y="275"/>
                </a:moveTo>
                <a:lnTo>
                  <a:pt x="511" y="275"/>
                </a:lnTo>
                <a:lnTo>
                  <a:pt x="508" y="272"/>
                </a:lnTo>
                <a:lnTo>
                  <a:pt x="505" y="268"/>
                </a:lnTo>
                <a:lnTo>
                  <a:pt x="504" y="264"/>
                </a:lnTo>
                <a:lnTo>
                  <a:pt x="503" y="254"/>
                </a:lnTo>
                <a:lnTo>
                  <a:pt x="501" y="245"/>
                </a:lnTo>
                <a:lnTo>
                  <a:pt x="496" y="236"/>
                </a:lnTo>
                <a:lnTo>
                  <a:pt x="490" y="229"/>
                </a:lnTo>
                <a:lnTo>
                  <a:pt x="482" y="223"/>
                </a:lnTo>
                <a:lnTo>
                  <a:pt x="474" y="219"/>
                </a:lnTo>
                <a:lnTo>
                  <a:pt x="465" y="216"/>
                </a:lnTo>
                <a:lnTo>
                  <a:pt x="456" y="215"/>
                </a:lnTo>
                <a:lnTo>
                  <a:pt x="446" y="216"/>
                </a:lnTo>
                <a:lnTo>
                  <a:pt x="438" y="219"/>
                </a:lnTo>
                <a:lnTo>
                  <a:pt x="430" y="223"/>
                </a:lnTo>
                <a:lnTo>
                  <a:pt x="423" y="229"/>
                </a:lnTo>
                <a:lnTo>
                  <a:pt x="416" y="236"/>
                </a:lnTo>
                <a:lnTo>
                  <a:pt x="411" y="245"/>
                </a:lnTo>
                <a:lnTo>
                  <a:pt x="409" y="254"/>
                </a:lnTo>
                <a:lnTo>
                  <a:pt x="408" y="264"/>
                </a:lnTo>
                <a:lnTo>
                  <a:pt x="407" y="268"/>
                </a:lnTo>
                <a:lnTo>
                  <a:pt x="404" y="272"/>
                </a:lnTo>
                <a:lnTo>
                  <a:pt x="400" y="275"/>
                </a:lnTo>
                <a:lnTo>
                  <a:pt x="396" y="275"/>
                </a:lnTo>
                <a:lnTo>
                  <a:pt x="391" y="275"/>
                </a:lnTo>
                <a:lnTo>
                  <a:pt x="388" y="272"/>
                </a:lnTo>
                <a:lnTo>
                  <a:pt x="385" y="268"/>
                </a:lnTo>
                <a:lnTo>
                  <a:pt x="384" y="264"/>
                </a:lnTo>
                <a:lnTo>
                  <a:pt x="384" y="256"/>
                </a:lnTo>
                <a:lnTo>
                  <a:pt x="385" y="249"/>
                </a:lnTo>
                <a:lnTo>
                  <a:pt x="387" y="243"/>
                </a:lnTo>
                <a:lnTo>
                  <a:pt x="390" y="235"/>
                </a:lnTo>
                <a:lnTo>
                  <a:pt x="393" y="229"/>
                </a:lnTo>
                <a:lnTo>
                  <a:pt x="396" y="223"/>
                </a:lnTo>
                <a:lnTo>
                  <a:pt x="400" y="218"/>
                </a:lnTo>
                <a:lnTo>
                  <a:pt x="405" y="213"/>
                </a:lnTo>
                <a:lnTo>
                  <a:pt x="410" y="208"/>
                </a:lnTo>
                <a:lnTo>
                  <a:pt x="415" y="204"/>
                </a:lnTo>
                <a:lnTo>
                  <a:pt x="421" y="200"/>
                </a:lnTo>
                <a:lnTo>
                  <a:pt x="428" y="197"/>
                </a:lnTo>
                <a:lnTo>
                  <a:pt x="435" y="195"/>
                </a:lnTo>
                <a:lnTo>
                  <a:pt x="442" y="193"/>
                </a:lnTo>
                <a:lnTo>
                  <a:pt x="449" y="192"/>
                </a:lnTo>
                <a:lnTo>
                  <a:pt x="456" y="192"/>
                </a:lnTo>
                <a:lnTo>
                  <a:pt x="463" y="192"/>
                </a:lnTo>
                <a:lnTo>
                  <a:pt x="470" y="193"/>
                </a:lnTo>
                <a:lnTo>
                  <a:pt x="477" y="195"/>
                </a:lnTo>
                <a:lnTo>
                  <a:pt x="484" y="197"/>
                </a:lnTo>
                <a:lnTo>
                  <a:pt x="491" y="200"/>
                </a:lnTo>
                <a:lnTo>
                  <a:pt x="497" y="204"/>
                </a:lnTo>
                <a:lnTo>
                  <a:pt x="502" y="208"/>
                </a:lnTo>
                <a:lnTo>
                  <a:pt x="507" y="213"/>
                </a:lnTo>
                <a:lnTo>
                  <a:pt x="512" y="218"/>
                </a:lnTo>
                <a:lnTo>
                  <a:pt x="516" y="223"/>
                </a:lnTo>
                <a:lnTo>
                  <a:pt x="519" y="229"/>
                </a:lnTo>
                <a:lnTo>
                  <a:pt x="522" y="235"/>
                </a:lnTo>
                <a:lnTo>
                  <a:pt x="525" y="243"/>
                </a:lnTo>
                <a:lnTo>
                  <a:pt x="526" y="249"/>
                </a:lnTo>
                <a:lnTo>
                  <a:pt x="527" y="256"/>
                </a:lnTo>
                <a:lnTo>
                  <a:pt x="528" y="264"/>
                </a:lnTo>
                <a:lnTo>
                  <a:pt x="527" y="268"/>
                </a:lnTo>
                <a:lnTo>
                  <a:pt x="524" y="272"/>
                </a:lnTo>
                <a:lnTo>
                  <a:pt x="521" y="275"/>
                </a:lnTo>
                <a:lnTo>
                  <a:pt x="516" y="275"/>
                </a:lnTo>
                <a:close/>
                <a:moveTo>
                  <a:pt x="324" y="551"/>
                </a:moveTo>
                <a:lnTo>
                  <a:pt x="311" y="551"/>
                </a:lnTo>
                <a:lnTo>
                  <a:pt x="298" y="549"/>
                </a:lnTo>
                <a:lnTo>
                  <a:pt x="284" y="545"/>
                </a:lnTo>
                <a:lnTo>
                  <a:pt x="272" y="541"/>
                </a:lnTo>
                <a:lnTo>
                  <a:pt x="261" y="536"/>
                </a:lnTo>
                <a:lnTo>
                  <a:pt x="250" y="529"/>
                </a:lnTo>
                <a:lnTo>
                  <a:pt x="240" y="522"/>
                </a:lnTo>
                <a:lnTo>
                  <a:pt x="230" y="513"/>
                </a:lnTo>
                <a:lnTo>
                  <a:pt x="222" y="504"/>
                </a:lnTo>
                <a:lnTo>
                  <a:pt x="214" y="494"/>
                </a:lnTo>
                <a:lnTo>
                  <a:pt x="208" y="482"/>
                </a:lnTo>
                <a:lnTo>
                  <a:pt x="202" y="471"/>
                </a:lnTo>
                <a:lnTo>
                  <a:pt x="198" y="459"/>
                </a:lnTo>
                <a:lnTo>
                  <a:pt x="195" y="447"/>
                </a:lnTo>
                <a:lnTo>
                  <a:pt x="193" y="434"/>
                </a:lnTo>
                <a:lnTo>
                  <a:pt x="192" y="419"/>
                </a:lnTo>
                <a:lnTo>
                  <a:pt x="193" y="415"/>
                </a:lnTo>
                <a:lnTo>
                  <a:pt x="195" y="411"/>
                </a:lnTo>
                <a:lnTo>
                  <a:pt x="199" y="408"/>
                </a:lnTo>
                <a:lnTo>
                  <a:pt x="204" y="407"/>
                </a:lnTo>
                <a:lnTo>
                  <a:pt x="208" y="408"/>
                </a:lnTo>
                <a:lnTo>
                  <a:pt x="212" y="411"/>
                </a:lnTo>
                <a:lnTo>
                  <a:pt x="215" y="415"/>
                </a:lnTo>
                <a:lnTo>
                  <a:pt x="216" y="419"/>
                </a:lnTo>
                <a:lnTo>
                  <a:pt x="216" y="431"/>
                </a:lnTo>
                <a:lnTo>
                  <a:pt x="218" y="442"/>
                </a:lnTo>
                <a:lnTo>
                  <a:pt x="220" y="452"/>
                </a:lnTo>
                <a:lnTo>
                  <a:pt x="224" y="462"/>
                </a:lnTo>
                <a:lnTo>
                  <a:pt x="228" y="471"/>
                </a:lnTo>
                <a:lnTo>
                  <a:pt x="235" y="480"/>
                </a:lnTo>
                <a:lnTo>
                  <a:pt x="241" y="488"/>
                </a:lnTo>
                <a:lnTo>
                  <a:pt x="248" y="497"/>
                </a:lnTo>
                <a:lnTo>
                  <a:pt x="255" y="503"/>
                </a:lnTo>
                <a:lnTo>
                  <a:pt x="264" y="510"/>
                </a:lnTo>
                <a:lnTo>
                  <a:pt x="272" y="515"/>
                </a:lnTo>
                <a:lnTo>
                  <a:pt x="282" y="519"/>
                </a:lnTo>
                <a:lnTo>
                  <a:pt x="291" y="523"/>
                </a:lnTo>
                <a:lnTo>
                  <a:pt x="303" y="525"/>
                </a:lnTo>
                <a:lnTo>
                  <a:pt x="313" y="527"/>
                </a:lnTo>
                <a:lnTo>
                  <a:pt x="324" y="528"/>
                </a:lnTo>
                <a:lnTo>
                  <a:pt x="335" y="527"/>
                </a:lnTo>
                <a:lnTo>
                  <a:pt x="345" y="525"/>
                </a:lnTo>
                <a:lnTo>
                  <a:pt x="356" y="523"/>
                </a:lnTo>
                <a:lnTo>
                  <a:pt x="366" y="519"/>
                </a:lnTo>
                <a:lnTo>
                  <a:pt x="376" y="515"/>
                </a:lnTo>
                <a:lnTo>
                  <a:pt x="384" y="510"/>
                </a:lnTo>
                <a:lnTo>
                  <a:pt x="393" y="503"/>
                </a:lnTo>
                <a:lnTo>
                  <a:pt x="400" y="497"/>
                </a:lnTo>
                <a:lnTo>
                  <a:pt x="407" y="488"/>
                </a:lnTo>
                <a:lnTo>
                  <a:pt x="413" y="480"/>
                </a:lnTo>
                <a:lnTo>
                  <a:pt x="418" y="471"/>
                </a:lnTo>
                <a:lnTo>
                  <a:pt x="424" y="462"/>
                </a:lnTo>
                <a:lnTo>
                  <a:pt x="428" y="452"/>
                </a:lnTo>
                <a:lnTo>
                  <a:pt x="430" y="442"/>
                </a:lnTo>
                <a:lnTo>
                  <a:pt x="432" y="431"/>
                </a:lnTo>
                <a:lnTo>
                  <a:pt x="432" y="419"/>
                </a:lnTo>
                <a:lnTo>
                  <a:pt x="433" y="415"/>
                </a:lnTo>
                <a:lnTo>
                  <a:pt x="436" y="411"/>
                </a:lnTo>
                <a:lnTo>
                  <a:pt x="440" y="408"/>
                </a:lnTo>
                <a:lnTo>
                  <a:pt x="444" y="407"/>
                </a:lnTo>
                <a:lnTo>
                  <a:pt x="449" y="408"/>
                </a:lnTo>
                <a:lnTo>
                  <a:pt x="452" y="411"/>
                </a:lnTo>
                <a:lnTo>
                  <a:pt x="455" y="415"/>
                </a:lnTo>
                <a:lnTo>
                  <a:pt x="456" y="419"/>
                </a:lnTo>
                <a:lnTo>
                  <a:pt x="455" y="434"/>
                </a:lnTo>
                <a:lnTo>
                  <a:pt x="453" y="447"/>
                </a:lnTo>
                <a:lnTo>
                  <a:pt x="450" y="459"/>
                </a:lnTo>
                <a:lnTo>
                  <a:pt x="446" y="471"/>
                </a:lnTo>
                <a:lnTo>
                  <a:pt x="440" y="482"/>
                </a:lnTo>
                <a:lnTo>
                  <a:pt x="434" y="494"/>
                </a:lnTo>
                <a:lnTo>
                  <a:pt x="426" y="504"/>
                </a:lnTo>
                <a:lnTo>
                  <a:pt x="417" y="513"/>
                </a:lnTo>
                <a:lnTo>
                  <a:pt x="408" y="522"/>
                </a:lnTo>
                <a:lnTo>
                  <a:pt x="398" y="529"/>
                </a:lnTo>
                <a:lnTo>
                  <a:pt x="387" y="536"/>
                </a:lnTo>
                <a:lnTo>
                  <a:pt x="375" y="541"/>
                </a:lnTo>
                <a:lnTo>
                  <a:pt x="364" y="545"/>
                </a:lnTo>
                <a:lnTo>
                  <a:pt x="350" y="549"/>
                </a:lnTo>
                <a:lnTo>
                  <a:pt x="337" y="551"/>
                </a:lnTo>
                <a:lnTo>
                  <a:pt x="324" y="551"/>
                </a:lnTo>
                <a:close/>
                <a:moveTo>
                  <a:pt x="144" y="264"/>
                </a:moveTo>
                <a:lnTo>
                  <a:pt x="143" y="268"/>
                </a:lnTo>
                <a:lnTo>
                  <a:pt x="140" y="272"/>
                </a:lnTo>
                <a:lnTo>
                  <a:pt x="136" y="275"/>
                </a:lnTo>
                <a:lnTo>
                  <a:pt x="132" y="275"/>
                </a:lnTo>
                <a:lnTo>
                  <a:pt x="127" y="275"/>
                </a:lnTo>
                <a:lnTo>
                  <a:pt x="123" y="272"/>
                </a:lnTo>
                <a:lnTo>
                  <a:pt x="121" y="268"/>
                </a:lnTo>
                <a:lnTo>
                  <a:pt x="120" y="264"/>
                </a:lnTo>
                <a:lnTo>
                  <a:pt x="120" y="256"/>
                </a:lnTo>
                <a:lnTo>
                  <a:pt x="121" y="249"/>
                </a:lnTo>
                <a:lnTo>
                  <a:pt x="123" y="243"/>
                </a:lnTo>
                <a:lnTo>
                  <a:pt x="126" y="235"/>
                </a:lnTo>
                <a:lnTo>
                  <a:pt x="129" y="229"/>
                </a:lnTo>
                <a:lnTo>
                  <a:pt x="132" y="223"/>
                </a:lnTo>
                <a:lnTo>
                  <a:pt x="136" y="218"/>
                </a:lnTo>
                <a:lnTo>
                  <a:pt x="141" y="213"/>
                </a:lnTo>
                <a:lnTo>
                  <a:pt x="146" y="208"/>
                </a:lnTo>
                <a:lnTo>
                  <a:pt x="151" y="204"/>
                </a:lnTo>
                <a:lnTo>
                  <a:pt x="157" y="200"/>
                </a:lnTo>
                <a:lnTo>
                  <a:pt x="163" y="197"/>
                </a:lnTo>
                <a:lnTo>
                  <a:pt x="171" y="195"/>
                </a:lnTo>
                <a:lnTo>
                  <a:pt x="178" y="193"/>
                </a:lnTo>
                <a:lnTo>
                  <a:pt x="185" y="192"/>
                </a:lnTo>
                <a:lnTo>
                  <a:pt x="192" y="192"/>
                </a:lnTo>
                <a:lnTo>
                  <a:pt x="199" y="192"/>
                </a:lnTo>
                <a:lnTo>
                  <a:pt x="206" y="193"/>
                </a:lnTo>
                <a:lnTo>
                  <a:pt x="213" y="195"/>
                </a:lnTo>
                <a:lnTo>
                  <a:pt x="220" y="197"/>
                </a:lnTo>
                <a:lnTo>
                  <a:pt x="226" y="200"/>
                </a:lnTo>
                <a:lnTo>
                  <a:pt x="232" y="204"/>
                </a:lnTo>
                <a:lnTo>
                  <a:pt x="238" y="208"/>
                </a:lnTo>
                <a:lnTo>
                  <a:pt x="243" y="213"/>
                </a:lnTo>
                <a:lnTo>
                  <a:pt x="248" y="218"/>
                </a:lnTo>
                <a:lnTo>
                  <a:pt x="252" y="223"/>
                </a:lnTo>
                <a:lnTo>
                  <a:pt x="255" y="229"/>
                </a:lnTo>
                <a:lnTo>
                  <a:pt x="258" y="235"/>
                </a:lnTo>
                <a:lnTo>
                  <a:pt x="261" y="243"/>
                </a:lnTo>
                <a:lnTo>
                  <a:pt x="262" y="249"/>
                </a:lnTo>
                <a:lnTo>
                  <a:pt x="263" y="256"/>
                </a:lnTo>
                <a:lnTo>
                  <a:pt x="264" y="264"/>
                </a:lnTo>
                <a:lnTo>
                  <a:pt x="263" y="268"/>
                </a:lnTo>
                <a:lnTo>
                  <a:pt x="260" y="272"/>
                </a:lnTo>
                <a:lnTo>
                  <a:pt x="257" y="275"/>
                </a:lnTo>
                <a:lnTo>
                  <a:pt x="252" y="275"/>
                </a:lnTo>
                <a:lnTo>
                  <a:pt x="247" y="275"/>
                </a:lnTo>
                <a:lnTo>
                  <a:pt x="244" y="272"/>
                </a:lnTo>
                <a:lnTo>
                  <a:pt x="241" y="268"/>
                </a:lnTo>
                <a:lnTo>
                  <a:pt x="240" y="264"/>
                </a:lnTo>
                <a:lnTo>
                  <a:pt x="239" y="254"/>
                </a:lnTo>
                <a:lnTo>
                  <a:pt x="236" y="245"/>
                </a:lnTo>
                <a:lnTo>
                  <a:pt x="231" y="236"/>
                </a:lnTo>
                <a:lnTo>
                  <a:pt x="225" y="229"/>
                </a:lnTo>
                <a:lnTo>
                  <a:pt x="218" y="223"/>
                </a:lnTo>
                <a:lnTo>
                  <a:pt x="210" y="219"/>
                </a:lnTo>
                <a:lnTo>
                  <a:pt x="201" y="216"/>
                </a:lnTo>
                <a:lnTo>
                  <a:pt x="192" y="215"/>
                </a:lnTo>
                <a:lnTo>
                  <a:pt x="182" y="216"/>
                </a:lnTo>
                <a:lnTo>
                  <a:pt x="174" y="219"/>
                </a:lnTo>
                <a:lnTo>
                  <a:pt x="164" y="223"/>
                </a:lnTo>
                <a:lnTo>
                  <a:pt x="157" y="229"/>
                </a:lnTo>
                <a:lnTo>
                  <a:pt x="152" y="236"/>
                </a:lnTo>
                <a:lnTo>
                  <a:pt x="147" y="245"/>
                </a:lnTo>
                <a:lnTo>
                  <a:pt x="145" y="254"/>
                </a:lnTo>
                <a:lnTo>
                  <a:pt x="144" y="264"/>
                </a:lnTo>
                <a:close/>
                <a:moveTo>
                  <a:pt x="641" y="1"/>
                </a:moveTo>
                <a:lnTo>
                  <a:pt x="637" y="0"/>
                </a:lnTo>
                <a:lnTo>
                  <a:pt x="634" y="0"/>
                </a:lnTo>
                <a:lnTo>
                  <a:pt x="631" y="1"/>
                </a:lnTo>
                <a:lnTo>
                  <a:pt x="628" y="3"/>
                </a:lnTo>
                <a:lnTo>
                  <a:pt x="621" y="9"/>
                </a:lnTo>
                <a:lnTo>
                  <a:pt x="612" y="14"/>
                </a:lnTo>
                <a:lnTo>
                  <a:pt x="600" y="19"/>
                </a:lnTo>
                <a:lnTo>
                  <a:pt x="588" y="24"/>
                </a:lnTo>
                <a:lnTo>
                  <a:pt x="573" y="29"/>
                </a:lnTo>
                <a:lnTo>
                  <a:pt x="557" y="33"/>
                </a:lnTo>
                <a:lnTo>
                  <a:pt x="538" y="38"/>
                </a:lnTo>
                <a:lnTo>
                  <a:pt x="519" y="41"/>
                </a:lnTo>
                <a:lnTo>
                  <a:pt x="499" y="45"/>
                </a:lnTo>
                <a:lnTo>
                  <a:pt x="476" y="49"/>
                </a:lnTo>
                <a:lnTo>
                  <a:pt x="453" y="51"/>
                </a:lnTo>
                <a:lnTo>
                  <a:pt x="429" y="53"/>
                </a:lnTo>
                <a:lnTo>
                  <a:pt x="404" y="55"/>
                </a:lnTo>
                <a:lnTo>
                  <a:pt x="378" y="56"/>
                </a:lnTo>
                <a:lnTo>
                  <a:pt x="351" y="57"/>
                </a:lnTo>
                <a:lnTo>
                  <a:pt x="324" y="57"/>
                </a:lnTo>
                <a:lnTo>
                  <a:pt x="269" y="56"/>
                </a:lnTo>
                <a:lnTo>
                  <a:pt x="217" y="53"/>
                </a:lnTo>
                <a:lnTo>
                  <a:pt x="194" y="51"/>
                </a:lnTo>
                <a:lnTo>
                  <a:pt x="171" y="49"/>
                </a:lnTo>
                <a:lnTo>
                  <a:pt x="148" y="45"/>
                </a:lnTo>
                <a:lnTo>
                  <a:pt x="128" y="42"/>
                </a:lnTo>
                <a:lnTo>
                  <a:pt x="109" y="38"/>
                </a:lnTo>
                <a:lnTo>
                  <a:pt x="90" y="34"/>
                </a:lnTo>
                <a:lnTo>
                  <a:pt x="75" y="30"/>
                </a:lnTo>
                <a:lnTo>
                  <a:pt x="60" y="25"/>
                </a:lnTo>
                <a:lnTo>
                  <a:pt x="48" y="20"/>
                </a:lnTo>
                <a:lnTo>
                  <a:pt x="36" y="15"/>
                </a:lnTo>
                <a:lnTo>
                  <a:pt x="27" y="9"/>
                </a:lnTo>
                <a:lnTo>
                  <a:pt x="20" y="3"/>
                </a:lnTo>
                <a:lnTo>
                  <a:pt x="17" y="1"/>
                </a:lnTo>
                <a:lnTo>
                  <a:pt x="14" y="0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5"/>
                </a:lnTo>
                <a:lnTo>
                  <a:pt x="0" y="8"/>
                </a:lnTo>
                <a:lnTo>
                  <a:pt x="0" y="11"/>
                </a:lnTo>
                <a:lnTo>
                  <a:pt x="0" y="359"/>
                </a:lnTo>
                <a:lnTo>
                  <a:pt x="1" y="379"/>
                </a:lnTo>
                <a:lnTo>
                  <a:pt x="3" y="397"/>
                </a:lnTo>
                <a:lnTo>
                  <a:pt x="6" y="415"/>
                </a:lnTo>
                <a:lnTo>
                  <a:pt x="11" y="434"/>
                </a:lnTo>
                <a:lnTo>
                  <a:pt x="17" y="451"/>
                </a:lnTo>
                <a:lnTo>
                  <a:pt x="24" y="468"/>
                </a:lnTo>
                <a:lnTo>
                  <a:pt x="32" y="485"/>
                </a:lnTo>
                <a:lnTo>
                  <a:pt x="41" y="502"/>
                </a:lnTo>
                <a:lnTo>
                  <a:pt x="51" y="518"/>
                </a:lnTo>
                <a:lnTo>
                  <a:pt x="62" y="533"/>
                </a:lnTo>
                <a:lnTo>
                  <a:pt x="73" y="548"/>
                </a:lnTo>
                <a:lnTo>
                  <a:pt x="85" y="563"/>
                </a:lnTo>
                <a:lnTo>
                  <a:pt x="97" y="577"/>
                </a:lnTo>
                <a:lnTo>
                  <a:pt x="111" y="590"/>
                </a:lnTo>
                <a:lnTo>
                  <a:pt x="124" y="603"/>
                </a:lnTo>
                <a:lnTo>
                  <a:pt x="137" y="615"/>
                </a:lnTo>
                <a:lnTo>
                  <a:pt x="151" y="628"/>
                </a:lnTo>
                <a:lnTo>
                  <a:pt x="164" y="639"/>
                </a:lnTo>
                <a:lnTo>
                  <a:pt x="179" y="649"/>
                </a:lnTo>
                <a:lnTo>
                  <a:pt x="193" y="659"/>
                </a:lnTo>
                <a:lnTo>
                  <a:pt x="219" y="677"/>
                </a:lnTo>
                <a:lnTo>
                  <a:pt x="246" y="692"/>
                </a:lnTo>
                <a:lnTo>
                  <a:pt x="270" y="704"/>
                </a:lnTo>
                <a:lnTo>
                  <a:pt x="291" y="713"/>
                </a:lnTo>
                <a:lnTo>
                  <a:pt x="301" y="716"/>
                </a:lnTo>
                <a:lnTo>
                  <a:pt x="310" y="718"/>
                </a:lnTo>
                <a:lnTo>
                  <a:pt x="317" y="719"/>
                </a:lnTo>
                <a:lnTo>
                  <a:pt x="324" y="720"/>
                </a:lnTo>
                <a:lnTo>
                  <a:pt x="331" y="719"/>
                </a:lnTo>
                <a:lnTo>
                  <a:pt x="338" y="718"/>
                </a:lnTo>
                <a:lnTo>
                  <a:pt x="347" y="716"/>
                </a:lnTo>
                <a:lnTo>
                  <a:pt x="356" y="713"/>
                </a:lnTo>
                <a:lnTo>
                  <a:pt x="378" y="704"/>
                </a:lnTo>
                <a:lnTo>
                  <a:pt x="402" y="692"/>
                </a:lnTo>
                <a:lnTo>
                  <a:pt x="429" y="677"/>
                </a:lnTo>
                <a:lnTo>
                  <a:pt x="455" y="659"/>
                </a:lnTo>
                <a:lnTo>
                  <a:pt x="469" y="649"/>
                </a:lnTo>
                <a:lnTo>
                  <a:pt x="483" y="639"/>
                </a:lnTo>
                <a:lnTo>
                  <a:pt x="497" y="628"/>
                </a:lnTo>
                <a:lnTo>
                  <a:pt x="511" y="615"/>
                </a:lnTo>
                <a:lnTo>
                  <a:pt x="524" y="603"/>
                </a:lnTo>
                <a:lnTo>
                  <a:pt x="537" y="590"/>
                </a:lnTo>
                <a:lnTo>
                  <a:pt x="551" y="577"/>
                </a:lnTo>
                <a:lnTo>
                  <a:pt x="563" y="563"/>
                </a:lnTo>
                <a:lnTo>
                  <a:pt x="575" y="548"/>
                </a:lnTo>
                <a:lnTo>
                  <a:pt x="586" y="533"/>
                </a:lnTo>
                <a:lnTo>
                  <a:pt x="597" y="518"/>
                </a:lnTo>
                <a:lnTo>
                  <a:pt x="606" y="502"/>
                </a:lnTo>
                <a:lnTo>
                  <a:pt x="616" y="485"/>
                </a:lnTo>
                <a:lnTo>
                  <a:pt x="624" y="468"/>
                </a:lnTo>
                <a:lnTo>
                  <a:pt x="631" y="451"/>
                </a:lnTo>
                <a:lnTo>
                  <a:pt x="637" y="434"/>
                </a:lnTo>
                <a:lnTo>
                  <a:pt x="642" y="415"/>
                </a:lnTo>
                <a:lnTo>
                  <a:pt x="645" y="397"/>
                </a:lnTo>
                <a:lnTo>
                  <a:pt x="647" y="379"/>
                </a:lnTo>
                <a:lnTo>
                  <a:pt x="648" y="359"/>
                </a:lnTo>
                <a:lnTo>
                  <a:pt x="648" y="11"/>
                </a:lnTo>
                <a:lnTo>
                  <a:pt x="648" y="8"/>
                </a:lnTo>
                <a:lnTo>
                  <a:pt x="646" y="5"/>
                </a:lnTo>
                <a:lnTo>
                  <a:pt x="644" y="3"/>
                </a:lnTo>
                <a:lnTo>
                  <a:pt x="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974" y="1418538"/>
            <a:ext cx="2397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1- Регистрация пользователя</a:t>
            </a:r>
          </a:p>
        </p:txBody>
      </p:sp>
      <p:sp>
        <p:nvSpPr>
          <p:cNvPr id="8" name="Rectangle 7"/>
          <p:cNvSpPr/>
          <p:nvPr/>
        </p:nvSpPr>
        <p:spPr>
          <a:xfrm>
            <a:off x="9216839" y="1598121"/>
            <a:ext cx="2420617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2- Облачный чат </a:t>
            </a:r>
            <a:r>
              <a:rPr lang="ru-RU" sz="2400">
                <a:latin typeface="Times New Roman"/>
                <a:cs typeface="Times New Roman"/>
              </a:rPr>
              <a:t>на Firebase от Google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635" y="4531706"/>
            <a:ext cx="242061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3- Добавление и удаление товара из корзины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2253304" y="117232"/>
            <a:ext cx="6680729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Реализованные задачи</a:t>
            </a:r>
          </a:p>
          <a:p>
            <a:pPr algn="ctr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сервера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ED3ED2-BE34-4603-A4CC-3F470F93BCA1}"/>
              </a:ext>
            </a:extLst>
          </p:cNvPr>
          <p:cNvGrpSpPr/>
          <p:nvPr/>
        </p:nvGrpSpPr>
        <p:grpSpPr>
          <a:xfrm>
            <a:off x="3881548" y="2298183"/>
            <a:ext cx="3481388" cy="2833688"/>
            <a:chOff x="4353371" y="2797175"/>
            <a:chExt cx="3481388" cy="2833688"/>
          </a:xfrm>
        </p:grpSpPr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5D1F1FAE-87B5-4561-80AF-C8D76730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233" y="5208588"/>
              <a:ext cx="1166813" cy="422275"/>
            </a:xfrm>
            <a:custGeom>
              <a:avLst/>
              <a:gdLst>
                <a:gd name="T0" fmla="*/ 0 w 653"/>
                <a:gd name="T1" fmla="*/ 236 h 236"/>
                <a:gd name="T2" fmla="*/ 24 w 653"/>
                <a:gd name="T3" fmla="*/ 209 h 236"/>
                <a:gd name="T4" fmla="*/ 77 w 653"/>
                <a:gd name="T5" fmla="*/ 202 h 236"/>
                <a:gd name="T6" fmla="*/ 130 w 653"/>
                <a:gd name="T7" fmla="*/ 0 h 236"/>
                <a:gd name="T8" fmla="*/ 523 w 653"/>
                <a:gd name="T9" fmla="*/ 0 h 236"/>
                <a:gd name="T10" fmla="*/ 576 w 653"/>
                <a:gd name="T11" fmla="*/ 202 h 236"/>
                <a:gd name="T12" fmla="*/ 629 w 653"/>
                <a:gd name="T13" fmla="*/ 209 h 236"/>
                <a:gd name="T14" fmla="*/ 653 w 653"/>
                <a:gd name="T15" fmla="*/ 236 h 236"/>
                <a:gd name="T16" fmla="*/ 0 w 653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3" h="236">
                  <a:moveTo>
                    <a:pt x="0" y="236"/>
                  </a:moveTo>
                  <a:cubicBezTo>
                    <a:pt x="0" y="222"/>
                    <a:pt x="10" y="210"/>
                    <a:pt x="24" y="209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576" y="202"/>
                    <a:pt x="576" y="202"/>
                    <a:pt x="576" y="202"/>
                  </a:cubicBezTo>
                  <a:cubicBezTo>
                    <a:pt x="629" y="209"/>
                    <a:pt x="629" y="209"/>
                    <a:pt x="629" y="209"/>
                  </a:cubicBezTo>
                  <a:cubicBezTo>
                    <a:pt x="642" y="210"/>
                    <a:pt x="653" y="222"/>
                    <a:pt x="653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52C77C7D-F509-4AA1-8B58-1EDF6BCE3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5133" y="5208588"/>
              <a:ext cx="735013" cy="60325"/>
            </a:xfrm>
            <a:custGeom>
              <a:avLst/>
              <a:gdLst>
                <a:gd name="T0" fmla="*/ 0 w 463"/>
                <a:gd name="T1" fmla="*/ 38 h 38"/>
                <a:gd name="T2" fmla="*/ 10 w 463"/>
                <a:gd name="T3" fmla="*/ 0 h 38"/>
                <a:gd name="T4" fmla="*/ 453 w 463"/>
                <a:gd name="T5" fmla="*/ 0 h 38"/>
                <a:gd name="T6" fmla="*/ 463 w 463"/>
                <a:gd name="T7" fmla="*/ 38 h 38"/>
                <a:gd name="T8" fmla="*/ 0 w 463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38">
                  <a:moveTo>
                    <a:pt x="0" y="38"/>
                  </a:moveTo>
                  <a:lnTo>
                    <a:pt x="10" y="0"/>
                  </a:lnTo>
                  <a:lnTo>
                    <a:pt x="453" y="0"/>
                  </a:lnTo>
                  <a:lnTo>
                    <a:pt x="463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5AC03838-F6BF-4F32-A927-67CFE9F14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371" y="2797175"/>
              <a:ext cx="3481388" cy="2109787"/>
            </a:xfrm>
            <a:custGeom>
              <a:avLst/>
              <a:gdLst>
                <a:gd name="T0" fmla="*/ 0 w 1948"/>
                <a:gd name="T1" fmla="*/ 1180 h 1180"/>
                <a:gd name="T2" fmla="*/ 0 w 1948"/>
                <a:gd name="T3" fmla="*/ 44 h 1180"/>
                <a:gd name="T4" fmla="*/ 44 w 1948"/>
                <a:gd name="T5" fmla="*/ 0 h 1180"/>
                <a:gd name="T6" fmla="*/ 1904 w 1948"/>
                <a:gd name="T7" fmla="*/ 0 h 1180"/>
                <a:gd name="T8" fmla="*/ 1948 w 1948"/>
                <a:gd name="T9" fmla="*/ 44 h 1180"/>
                <a:gd name="T10" fmla="*/ 1948 w 1948"/>
                <a:gd name="T11" fmla="*/ 1180 h 1180"/>
                <a:gd name="T12" fmla="*/ 0 w 1948"/>
                <a:gd name="T13" fmla="*/ 118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1180">
                  <a:moveTo>
                    <a:pt x="0" y="118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1904" y="0"/>
                    <a:pt x="1904" y="0"/>
                    <a:pt x="1904" y="0"/>
                  </a:cubicBezTo>
                  <a:cubicBezTo>
                    <a:pt x="1928" y="0"/>
                    <a:pt x="1948" y="20"/>
                    <a:pt x="1948" y="44"/>
                  </a:cubicBezTo>
                  <a:cubicBezTo>
                    <a:pt x="1948" y="1180"/>
                    <a:pt x="1948" y="1180"/>
                    <a:pt x="1948" y="1180"/>
                  </a:cubicBezTo>
                  <a:lnTo>
                    <a:pt x="0" y="1180"/>
                  </a:lnTo>
                  <a:close/>
                </a:path>
              </a:pathLst>
            </a:custGeom>
            <a:solidFill>
              <a:srgbClr val="2D2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1CF4F52F-FFFB-4331-A91E-D4B6E8B58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371" y="4906963"/>
              <a:ext cx="3481388" cy="312737"/>
            </a:xfrm>
            <a:custGeom>
              <a:avLst/>
              <a:gdLst>
                <a:gd name="T0" fmla="*/ 1904 w 1948"/>
                <a:gd name="T1" fmla="*/ 175 h 175"/>
                <a:gd name="T2" fmla="*/ 44 w 1948"/>
                <a:gd name="T3" fmla="*/ 175 h 175"/>
                <a:gd name="T4" fmla="*/ 0 w 1948"/>
                <a:gd name="T5" fmla="*/ 131 h 175"/>
                <a:gd name="T6" fmla="*/ 0 w 1948"/>
                <a:gd name="T7" fmla="*/ 0 h 175"/>
                <a:gd name="T8" fmla="*/ 1948 w 1948"/>
                <a:gd name="T9" fmla="*/ 0 h 175"/>
                <a:gd name="T10" fmla="*/ 1948 w 1948"/>
                <a:gd name="T11" fmla="*/ 131 h 175"/>
                <a:gd name="T12" fmla="*/ 1904 w 1948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8" h="175">
                  <a:moveTo>
                    <a:pt x="1904" y="175"/>
                  </a:moveTo>
                  <a:cubicBezTo>
                    <a:pt x="44" y="175"/>
                    <a:pt x="44" y="175"/>
                    <a:pt x="44" y="175"/>
                  </a:cubicBezTo>
                  <a:cubicBezTo>
                    <a:pt x="20" y="175"/>
                    <a:pt x="0" y="156"/>
                    <a:pt x="0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1948" y="131"/>
                    <a:pt x="1948" y="131"/>
                    <a:pt x="1948" y="131"/>
                  </a:cubicBezTo>
                  <a:cubicBezTo>
                    <a:pt x="1948" y="156"/>
                    <a:pt x="1928" y="175"/>
                    <a:pt x="1904" y="17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0">
              <a:extLst>
                <a:ext uri="{FF2B5EF4-FFF2-40B4-BE49-F238E27FC236}">
                  <a16:creationId xmlns:a16="http://schemas.microsoft.com/office/drawing/2014/main" id="{83A0FA64-872A-4D30-AEB2-D61B3DF1C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321" y="2935288"/>
              <a:ext cx="3263900" cy="18335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D8D212EF-3FB8-4740-93AF-A78B124B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321" y="4606925"/>
              <a:ext cx="3263900" cy="161925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22">
              <a:extLst>
                <a:ext uri="{FF2B5EF4-FFF2-40B4-BE49-F238E27FC236}">
                  <a16:creationId xmlns:a16="http://schemas.microsoft.com/office/drawing/2014/main" id="{E73C8D34-F1E5-4F15-BD2A-63116A6C3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583" y="2992438"/>
              <a:ext cx="1350963" cy="87312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41A6F95B-A68A-45D3-95BB-446C9F86D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3221" y="3108325"/>
              <a:ext cx="800100" cy="87312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24">
              <a:extLst>
                <a:ext uri="{FF2B5EF4-FFF2-40B4-BE49-F238E27FC236}">
                  <a16:creationId xmlns:a16="http://schemas.microsoft.com/office/drawing/2014/main" id="{57E79C71-F397-4D46-BBE6-D15450342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758" y="3848100"/>
              <a:ext cx="411163" cy="679450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7A9062FE-3007-4E81-914B-E231BD9D8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283" y="3276600"/>
              <a:ext cx="1408113" cy="52228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00CADF41-D949-4A48-84A3-FC1D8A3E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58" y="3489325"/>
              <a:ext cx="42863" cy="93662"/>
            </a:xfrm>
            <a:custGeom>
              <a:avLst/>
              <a:gdLst>
                <a:gd name="T0" fmla="*/ 1 w 24"/>
                <a:gd name="T1" fmla="*/ 6 h 53"/>
                <a:gd name="T2" fmla="*/ 2 w 24"/>
                <a:gd name="T3" fmla="*/ 2 h 53"/>
                <a:gd name="T4" fmla="*/ 6 w 24"/>
                <a:gd name="T5" fmla="*/ 2 h 53"/>
                <a:gd name="T6" fmla="*/ 23 w 24"/>
                <a:gd name="T7" fmla="*/ 25 h 53"/>
                <a:gd name="T8" fmla="*/ 24 w 24"/>
                <a:gd name="T9" fmla="*/ 25 h 53"/>
                <a:gd name="T10" fmla="*/ 24 w 24"/>
                <a:gd name="T11" fmla="*/ 25 h 53"/>
                <a:gd name="T12" fmla="*/ 24 w 24"/>
                <a:gd name="T13" fmla="*/ 25 h 53"/>
                <a:gd name="T14" fmla="*/ 24 w 24"/>
                <a:gd name="T15" fmla="*/ 25 h 53"/>
                <a:gd name="T16" fmla="*/ 24 w 24"/>
                <a:gd name="T17" fmla="*/ 26 h 53"/>
                <a:gd name="T18" fmla="*/ 24 w 24"/>
                <a:gd name="T19" fmla="*/ 26 h 53"/>
                <a:gd name="T20" fmla="*/ 24 w 24"/>
                <a:gd name="T21" fmla="*/ 26 h 53"/>
                <a:gd name="T22" fmla="*/ 24 w 24"/>
                <a:gd name="T23" fmla="*/ 26 h 53"/>
                <a:gd name="T24" fmla="*/ 24 w 24"/>
                <a:gd name="T25" fmla="*/ 26 h 53"/>
                <a:gd name="T26" fmla="*/ 24 w 24"/>
                <a:gd name="T27" fmla="*/ 27 h 53"/>
                <a:gd name="T28" fmla="*/ 24 w 24"/>
                <a:gd name="T29" fmla="*/ 27 h 53"/>
                <a:gd name="T30" fmla="*/ 24 w 24"/>
                <a:gd name="T31" fmla="*/ 27 h 53"/>
                <a:gd name="T32" fmla="*/ 24 w 24"/>
                <a:gd name="T33" fmla="*/ 27 h 53"/>
                <a:gd name="T34" fmla="*/ 24 w 24"/>
                <a:gd name="T35" fmla="*/ 27 h 53"/>
                <a:gd name="T36" fmla="*/ 24 w 24"/>
                <a:gd name="T37" fmla="*/ 27 h 53"/>
                <a:gd name="T38" fmla="*/ 24 w 24"/>
                <a:gd name="T39" fmla="*/ 27 h 53"/>
                <a:gd name="T40" fmla="*/ 24 w 24"/>
                <a:gd name="T41" fmla="*/ 27 h 53"/>
                <a:gd name="T42" fmla="*/ 24 w 24"/>
                <a:gd name="T43" fmla="*/ 27 h 53"/>
                <a:gd name="T44" fmla="*/ 24 w 24"/>
                <a:gd name="T45" fmla="*/ 27 h 53"/>
                <a:gd name="T46" fmla="*/ 24 w 24"/>
                <a:gd name="T47" fmla="*/ 28 h 53"/>
                <a:gd name="T48" fmla="*/ 24 w 24"/>
                <a:gd name="T49" fmla="*/ 28 h 53"/>
                <a:gd name="T50" fmla="*/ 24 w 24"/>
                <a:gd name="T51" fmla="*/ 28 h 53"/>
                <a:gd name="T52" fmla="*/ 24 w 24"/>
                <a:gd name="T53" fmla="*/ 28 h 53"/>
                <a:gd name="T54" fmla="*/ 24 w 24"/>
                <a:gd name="T55" fmla="*/ 28 h 53"/>
                <a:gd name="T56" fmla="*/ 24 w 24"/>
                <a:gd name="T57" fmla="*/ 29 h 53"/>
                <a:gd name="T58" fmla="*/ 24 w 24"/>
                <a:gd name="T59" fmla="*/ 29 h 53"/>
                <a:gd name="T60" fmla="*/ 24 w 24"/>
                <a:gd name="T61" fmla="*/ 29 h 53"/>
                <a:gd name="T62" fmla="*/ 24 w 24"/>
                <a:gd name="T63" fmla="*/ 29 h 53"/>
                <a:gd name="T64" fmla="*/ 23 w 24"/>
                <a:gd name="T65" fmla="*/ 29 h 53"/>
                <a:gd name="T66" fmla="*/ 6 w 24"/>
                <a:gd name="T67" fmla="*/ 52 h 53"/>
                <a:gd name="T68" fmla="*/ 2 w 24"/>
                <a:gd name="T69" fmla="*/ 52 h 53"/>
                <a:gd name="T70" fmla="*/ 1 w 24"/>
                <a:gd name="T71" fmla="*/ 48 h 53"/>
                <a:gd name="T72" fmla="*/ 17 w 24"/>
                <a:gd name="T73" fmla="*/ 27 h 53"/>
                <a:gd name="T74" fmla="*/ 1 w 24"/>
                <a:gd name="T75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" h="53">
                  <a:moveTo>
                    <a:pt x="1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3"/>
                    <a:pt x="3" y="53"/>
                    <a:pt x="2" y="52"/>
                  </a:cubicBezTo>
                  <a:cubicBezTo>
                    <a:pt x="0" y="51"/>
                    <a:pt x="0" y="49"/>
                    <a:pt x="1" y="48"/>
                  </a:cubicBezTo>
                  <a:cubicBezTo>
                    <a:pt x="17" y="27"/>
                    <a:pt x="17" y="27"/>
                    <a:pt x="17" y="27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6E074E8F-608A-4650-92BE-C8407A923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671" y="3489325"/>
              <a:ext cx="42863" cy="93662"/>
            </a:xfrm>
            <a:custGeom>
              <a:avLst/>
              <a:gdLst>
                <a:gd name="T0" fmla="*/ 17 w 24"/>
                <a:gd name="T1" fmla="*/ 2 h 53"/>
                <a:gd name="T2" fmla="*/ 22 w 24"/>
                <a:gd name="T3" fmla="*/ 2 h 53"/>
                <a:gd name="T4" fmla="*/ 23 w 24"/>
                <a:gd name="T5" fmla="*/ 6 h 53"/>
                <a:gd name="T6" fmla="*/ 7 w 24"/>
                <a:gd name="T7" fmla="*/ 27 h 53"/>
                <a:gd name="T8" fmla="*/ 23 w 24"/>
                <a:gd name="T9" fmla="*/ 48 h 53"/>
                <a:gd name="T10" fmla="*/ 22 w 24"/>
                <a:gd name="T11" fmla="*/ 52 h 53"/>
                <a:gd name="T12" fmla="*/ 17 w 24"/>
                <a:gd name="T13" fmla="*/ 52 h 53"/>
                <a:gd name="T14" fmla="*/ 0 w 24"/>
                <a:gd name="T15" fmla="*/ 29 h 53"/>
                <a:gd name="T16" fmla="*/ 0 w 24"/>
                <a:gd name="T17" fmla="*/ 29 h 53"/>
                <a:gd name="T18" fmla="*/ 0 w 24"/>
                <a:gd name="T19" fmla="*/ 29 h 53"/>
                <a:gd name="T20" fmla="*/ 0 w 24"/>
                <a:gd name="T21" fmla="*/ 29 h 53"/>
                <a:gd name="T22" fmla="*/ 0 w 24"/>
                <a:gd name="T23" fmla="*/ 29 h 53"/>
                <a:gd name="T24" fmla="*/ 0 w 24"/>
                <a:gd name="T25" fmla="*/ 28 h 53"/>
                <a:gd name="T26" fmla="*/ 0 w 24"/>
                <a:gd name="T27" fmla="*/ 28 h 53"/>
                <a:gd name="T28" fmla="*/ 0 w 24"/>
                <a:gd name="T29" fmla="*/ 28 h 53"/>
                <a:gd name="T30" fmla="*/ 0 w 24"/>
                <a:gd name="T31" fmla="*/ 28 h 53"/>
                <a:gd name="T32" fmla="*/ 0 w 24"/>
                <a:gd name="T33" fmla="*/ 28 h 53"/>
                <a:gd name="T34" fmla="*/ 0 w 24"/>
                <a:gd name="T35" fmla="*/ 27 h 53"/>
                <a:gd name="T36" fmla="*/ 0 w 24"/>
                <a:gd name="T37" fmla="*/ 27 h 53"/>
                <a:gd name="T38" fmla="*/ 0 w 24"/>
                <a:gd name="T39" fmla="*/ 27 h 53"/>
                <a:gd name="T40" fmla="*/ 0 w 24"/>
                <a:gd name="T41" fmla="*/ 27 h 53"/>
                <a:gd name="T42" fmla="*/ 0 w 24"/>
                <a:gd name="T43" fmla="*/ 27 h 53"/>
                <a:gd name="T44" fmla="*/ 0 w 24"/>
                <a:gd name="T45" fmla="*/ 27 h 53"/>
                <a:gd name="T46" fmla="*/ 0 w 24"/>
                <a:gd name="T47" fmla="*/ 27 h 53"/>
                <a:gd name="T48" fmla="*/ 0 w 24"/>
                <a:gd name="T49" fmla="*/ 27 h 53"/>
                <a:gd name="T50" fmla="*/ 0 w 24"/>
                <a:gd name="T51" fmla="*/ 27 h 53"/>
                <a:gd name="T52" fmla="*/ 0 w 24"/>
                <a:gd name="T53" fmla="*/ 27 h 53"/>
                <a:gd name="T54" fmla="*/ 0 w 24"/>
                <a:gd name="T55" fmla="*/ 26 h 53"/>
                <a:gd name="T56" fmla="*/ 0 w 24"/>
                <a:gd name="T57" fmla="*/ 26 h 53"/>
                <a:gd name="T58" fmla="*/ 0 w 24"/>
                <a:gd name="T59" fmla="*/ 26 h 53"/>
                <a:gd name="T60" fmla="*/ 0 w 24"/>
                <a:gd name="T61" fmla="*/ 26 h 53"/>
                <a:gd name="T62" fmla="*/ 0 w 24"/>
                <a:gd name="T63" fmla="*/ 26 h 53"/>
                <a:gd name="T64" fmla="*/ 0 w 24"/>
                <a:gd name="T65" fmla="*/ 25 h 53"/>
                <a:gd name="T66" fmla="*/ 0 w 24"/>
                <a:gd name="T67" fmla="*/ 25 h 53"/>
                <a:gd name="T68" fmla="*/ 0 w 24"/>
                <a:gd name="T69" fmla="*/ 25 h 53"/>
                <a:gd name="T70" fmla="*/ 0 w 24"/>
                <a:gd name="T71" fmla="*/ 25 h 53"/>
                <a:gd name="T72" fmla="*/ 0 w 24"/>
                <a:gd name="T73" fmla="*/ 25 h 53"/>
                <a:gd name="T74" fmla="*/ 17 w 24"/>
                <a:gd name="T7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" h="53">
                  <a:moveTo>
                    <a:pt x="17" y="2"/>
                  </a:moveTo>
                  <a:cubicBezTo>
                    <a:pt x="18" y="1"/>
                    <a:pt x="21" y="0"/>
                    <a:pt x="22" y="2"/>
                  </a:cubicBezTo>
                  <a:cubicBezTo>
                    <a:pt x="24" y="3"/>
                    <a:pt x="24" y="5"/>
                    <a:pt x="23" y="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9"/>
                    <a:pt x="24" y="51"/>
                    <a:pt x="22" y="52"/>
                  </a:cubicBezTo>
                  <a:cubicBezTo>
                    <a:pt x="21" y="53"/>
                    <a:pt x="18" y="53"/>
                    <a:pt x="17" y="5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17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1B154F2F-9BD1-4C06-8057-FE8592F6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3848100"/>
              <a:ext cx="411163" cy="336550"/>
            </a:xfrm>
            <a:prstGeom prst="rect">
              <a:avLst/>
            </a:prstGeom>
            <a:solidFill>
              <a:srgbClr val="FEC7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11D19493-689F-4FE5-B587-EC3AA4680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258" y="3848100"/>
              <a:ext cx="898525" cy="336550"/>
            </a:xfrm>
            <a:prstGeom prst="rect">
              <a:avLst/>
            </a:prstGeom>
            <a:solidFill>
              <a:srgbClr val="89CD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30">
              <a:extLst>
                <a:ext uri="{FF2B5EF4-FFF2-40B4-BE49-F238E27FC236}">
                  <a16:creationId xmlns:a16="http://schemas.microsoft.com/office/drawing/2014/main" id="{64CD1AB4-9A2E-4275-A15B-D43EF0541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258" y="3276600"/>
              <a:ext cx="898525" cy="522287"/>
            </a:xfrm>
            <a:prstGeom prst="rect">
              <a:avLst/>
            </a:prstGeom>
            <a:solidFill>
              <a:srgbClr val="8497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31">
              <a:extLst>
                <a:ext uri="{FF2B5EF4-FFF2-40B4-BE49-F238E27FC236}">
                  <a16:creationId xmlns:a16="http://schemas.microsoft.com/office/drawing/2014/main" id="{7CBD2517-7C4E-4427-9242-8EE0D11E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217988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2">
              <a:extLst>
                <a:ext uri="{FF2B5EF4-FFF2-40B4-BE49-F238E27FC236}">
                  <a16:creationId xmlns:a16="http://schemas.microsoft.com/office/drawing/2014/main" id="{D3DE51AD-E38C-4F62-83FB-F5A220877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267200"/>
              <a:ext cx="881063" cy="28575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33">
              <a:extLst>
                <a:ext uri="{FF2B5EF4-FFF2-40B4-BE49-F238E27FC236}">
                  <a16:creationId xmlns:a16="http://schemas.microsoft.com/office/drawing/2014/main" id="{A9ED8AC0-BA8E-4436-829F-FC2A33373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316413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34">
              <a:extLst>
                <a:ext uri="{FF2B5EF4-FFF2-40B4-BE49-F238E27FC236}">
                  <a16:creationId xmlns:a16="http://schemas.microsoft.com/office/drawing/2014/main" id="{0F49A44F-DF9E-4AF7-83BE-CEF61ED82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367213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693D6056-4812-437D-93F0-8216B34BC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414838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79FB30EA-6B07-41ED-B0CB-D7C07F57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465638"/>
              <a:ext cx="881063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996E7124-8BB5-489D-BB76-09724F548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696" y="4513263"/>
              <a:ext cx="881063" cy="28575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468D036C-A4FA-4C37-BDCA-FDA36A303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3860800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9">
              <a:extLst>
                <a:ext uri="{FF2B5EF4-FFF2-40B4-BE49-F238E27FC236}">
                  <a16:creationId xmlns:a16="http://schemas.microsoft.com/office/drawing/2014/main" id="{1462D930-9311-4D30-923E-795C3C2E5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3910013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A1F887C0-5BBA-4BEC-B5F1-18B274B5F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3959225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41">
              <a:extLst>
                <a:ext uri="{FF2B5EF4-FFF2-40B4-BE49-F238E27FC236}">
                  <a16:creationId xmlns:a16="http://schemas.microsoft.com/office/drawing/2014/main" id="{8190905A-09C9-4AFD-A414-0959184C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4008438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42">
              <a:extLst>
                <a:ext uri="{FF2B5EF4-FFF2-40B4-BE49-F238E27FC236}">
                  <a16:creationId xmlns:a16="http://schemas.microsoft.com/office/drawing/2014/main" id="{6FD26CAD-EE20-4023-925B-37443446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4057650"/>
              <a:ext cx="431800" cy="28575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3">
              <a:extLst>
                <a:ext uri="{FF2B5EF4-FFF2-40B4-BE49-F238E27FC236}">
                  <a16:creationId xmlns:a16="http://schemas.microsoft.com/office/drawing/2014/main" id="{38787A7D-CAC2-4344-A482-980270E83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4106863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4">
              <a:extLst>
                <a:ext uri="{FF2B5EF4-FFF2-40B4-BE49-F238E27FC236}">
                  <a16:creationId xmlns:a16="http://schemas.microsoft.com/office/drawing/2014/main" id="{7D919087-10BD-404D-AB30-896BC4695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958" y="4157663"/>
              <a:ext cx="431800" cy="26987"/>
            </a:xfrm>
            <a:prstGeom prst="rect">
              <a:avLst/>
            </a:pr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45">
              <a:extLst>
                <a:ext uri="{FF2B5EF4-FFF2-40B4-BE49-F238E27FC236}">
                  <a16:creationId xmlns:a16="http://schemas.microsoft.com/office/drawing/2014/main" id="{2B51EFAA-88C6-4183-B84B-F617C19C5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258" y="4216400"/>
              <a:ext cx="433388" cy="338137"/>
            </a:xfrm>
            <a:prstGeom prst="rect">
              <a:avLst/>
            </a:prstGeom>
            <a:solidFill>
              <a:srgbClr val="F498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46">
              <a:extLst>
                <a:ext uri="{FF2B5EF4-FFF2-40B4-BE49-F238E27FC236}">
                  <a16:creationId xmlns:a16="http://schemas.microsoft.com/office/drawing/2014/main" id="{FC799946-F68C-4A25-A905-AA995693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221" y="4216400"/>
              <a:ext cx="436563" cy="338137"/>
            </a:xfrm>
            <a:prstGeom prst="rect">
              <a:avLst/>
            </a:prstGeom>
            <a:solidFill>
              <a:srgbClr val="CF96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" name="Freeform 80">
            <a:extLst>
              <a:ext uri="{FF2B5EF4-FFF2-40B4-BE49-F238E27FC236}">
                <a16:creationId xmlns:a16="http://schemas.microsoft.com/office/drawing/2014/main" id="{EC7D11F4-EA51-4713-A55E-6B14594DDC56}"/>
              </a:ext>
            </a:extLst>
          </p:cNvPr>
          <p:cNvSpPr>
            <a:spLocks noEditPoints="1"/>
          </p:cNvSpPr>
          <p:nvPr/>
        </p:nvSpPr>
        <p:spPr bwMode="auto">
          <a:xfrm>
            <a:off x="3024826" y="2592604"/>
            <a:ext cx="815975" cy="120650"/>
          </a:xfrm>
          <a:custGeom>
            <a:avLst/>
            <a:gdLst>
              <a:gd name="T0" fmla="*/ 471 w 514"/>
              <a:gd name="T1" fmla="*/ 9 h 76"/>
              <a:gd name="T2" fmla="*/ 465 w 514"/>
              <a:gd name="T3" fmla="*/ 10 h 76"/>
              <a:gd name="T4" fmla="*/ 461 w 514"/>
              <a:gd name="T5" fmla="*/ 12 h 76"/>
              <a:gd name="T6" fmla="*/ 456 w 514"/>
              <a:gd name="T7" fmla="*/ 17 h 76"/>
              <a:gd name="T8" fmla="*/ 452 w 514"/>
              <a:gd name="T9" fmla="*/ 21 h 76"/>
              <a:gd name="T10" fmla="*/ 449 w 514"/>
              <a:gd name="T11" fmla="*/ 26 h 76"/>
              <a:gd name="T12" fmla="*/ 447 w 514"/>
              <a:gd name="T13" fmla="*/ 32 h 76"/>
              <a:gd name="T14" fmla="*/ 446 w 514"/>
              <a:gd name="T15" fmla="*/ 38 h 76"/>
              <a:gd name="T16" fmla="*/ 447 w 514"/>
              <a:gd name="T17" fmla="*/ 44 h 76"/>
              <a:gd name="T18" fmla="*/ 449 w 514"/>
              <a:gd name="T19" fmla="*/ 50 h 76"/>
              <a:gd name="T20" fmla="*/ 452 w 514"/>
              <a:gd name="T21" fmla="*/ 55 h 76"/>
              <a:gd name="T22" fmla="*/ 456 w 514"/>
              <a:gd name="T23" fmla="*/ 60 h 76"/>
              <a:gd name="T24" fmla="*/ 461 w 514"/>
              <a:gd name="T25" fmla="*/ 63 h 76"/>
              <a:gd name="T26" fmla="*/ 466 w 514"/>
              <a:gd name="T27" fmla="*/ 65 h 76"/>
              <a:gd name="T28" fmla="*/ 472 w 514"/>
              <a:gd name="T29" fmla="*/ 68 h 76"/>
              <a:gd name="T30" fmla="*/ 478 w 514"/>
              <a:gd name="T31" fmla="*/ 68 h 76"/>
              <a:gd name="T32" fmla="*/ 484 w 514"/>
              <a:gd name="T33" fmla="*/ 66 h 76"/>
              <a:gd name="T34" fmla="*/ 490 w 514"/>
              <a:gd name="T35" fmla="*/ 64 h 76"/>
              <a:gd name="T36" fmla="*/ 494 w 514"/>
              <a:gd name="T37" fmla="*/ 61 h 76"/>
              <a:gd name="T38" fmla="*/ 499 w 514"/>
              <a:gd name="T39" fmla="*/ 57 h 76"/>
              <a:gd name="T40" fmla="*/ 502 w 514"/>
              <a:gd name="T41" fmla="*/ 52 h 76"/>
              <a:gd name="T42" fmla="*/ 505 w 514"/>
              <a:gd name="T43" fmla="*/ 47 h 76"/>
              <a:gd name="T44" fmla="*/ 506 w 514"/>
              <a:gd name="T45" fmla="*/ 41 h 76"/>
              <a:gd name="T46" fmla="*/ 506 w 514"/>
              <a:gd name="T47" fmla="*/ 35 h 76"/>
              <a:gd name="T48" fmla="*/ 505 w 514"/>
              <a:gd name="T49" fmla="*/ 28 h 76"/>
              <a:gd name="T50" fmla="*/ 502 w 514"/>
              <a:gd name="T51" fmla="*/ 24 h 76"/>
              <a:gd name="T52" fmla="*/ 499 w 514"/>
              <a:gd name="T53" fmla="*/ 18 h 76"/>
              <a:gd name="T54" fmla="*/ 494 w 514"/>
              <a:gd name="T55" fmla="*/ 15 h 76"/>
              <a:gd name="T56" fmla="*/ 489 w 514"/>
              <a:gd name="T57" fmla="*/ 11 h 76"/>
              <a:gd name="T58" fmla="*/ 484 w 514"/>
              <a:gd name="T59" fmla="*/ 9 h 76"/>
              <a:gd name="T60" fmla="*/ 478 w 514"/>
              <a:gd name="T61" fmla="*/ 8 h 76"/>
              <a:gd name="T62" fmla="*/ 439 w 514"/>
              <a:gd name="T63" fmla="*/ 28 h 76"/>
              <a:gd name="T64" fmla="*/ 443 w 514"/>
              <a:gd name="T65" fmla="*/ 21 h 76"/>
              <a:gd name="T66" fmla="*/ 446 w 514"/>
              <a:gd name="T67" fmla="*/ 15 h 76"/>
              <a:gd name="T68" fmla="*/ 452 w 514"/>
              <a:gd name="T69" fmla="*/ 10 h 76"/>
              <a:gd name="T70" fmla="*/ 457 w 514"/>
              <a:gd name="T71" fmla="*/ 6 h 76"/>
              <a:gd name="T72" fmla="*/ 464 w 514"/>
              <a:gd name="T73" fmla="*/ 2 h 76"/>
              <a:gd name="T74" fmla="*/ 472 w 514"/>
              <a:gd name="T75" fmla="*/ 0 h 76"/>
              <a:gd name="T76" fmla="*/ 480 w 514"/>
              <a:gd name="T77" fmla="*/ 0 h 76"/>
              <a:gd name="T78" fmla="*/ 488 w 514"/>
              <a:gd name="T79" fmla="*/ 2 h 76"/>
              <a:gd name="T80" fmla="*/ 494 w 514"/>
              <a:gd name="T81" fmla="*/ 5 h 76"/>
              <a:gd name="T82" fmla="*/ 500 w 514"/>
              <a:gd name="T83" fmla="*/ 9 h 76"/>
              <a:gd name="T84" fmla="*/ 506 w 514"/>
              <a:gd name="T85" fmla="*/ 15 h 76"/>
              <a:gd name="T86" fmla="*/ 509 w 514"/>
              <a:gd name="T87" fmla="*/ 20 h 76"/>
              <a:gd name="T88" fmla="*/ 512 w 514"/>
              <a:gd name="T89" fmla="*/ 27 h 76"/>
              <a:gd name="T90" fmla="*/ 514 w 514"/>
              <a:gd name="T91" fmla="*/ 35 h 76"/>
              <a:gd name="T92" fmla="*/ 514 w 514"/>
              <a:gd name="T93" fmla="*/ 43 h 76"/>
              <a:gd name="T94" fmla="*/ 511 w 514"/>
              <a:gd name="T95" fmla="*/ 51 h 76"/>
              <a:gd name="T96" fmla="*/ 508 w 514"/>
              <a:gd name="T97" fmla="*/ 57 h 76"/>
              <a:gd name="T98" fmla="*/ 503 w 514"/>
              <a:gd name="T99" fmla="*/ 63 h 76"/>
              <a:gd name="T100" fmla="*/ 498 w 514"/>
              <a:gd name="T101" fmla="*/ 69 h 76"/>
              <a:gd name="T102" fmla="*/ 492 w 514"/>
              <a:gd name="T103" fmla="*/ 72 h 76"/>
              <a:gd name="T104" fmla="*/ 484 w 514"/>
              <a:gd name="T105" fmla="*/ 74 h 76"/>
              <a:gd name="T106" fmla="*/ 476 w 514"/>
              <a:gd name="T107" fmla="*/ 76 h 76"/>
              <a:gd name="T108" fmla="*/ 469 w 514"/>
              <a:gd name="T109" fmla="*/ 74 h 76"/>
              <a:gd name="T110" fmla="*/ 462 w 514"/>
              <a:gd name="T111" fmla="*/ 72 h 76"/>
              <a:gd name="T112" fmla="*/ 455 w 514"/>
              <a:gd name="T113" fmla="*/ 69 h 76"/>
              <a:gd name="T114" fmla="*/ 449 w 514"/>
              <a:gd name="T115" fmla="*/ 64 h 76"/>
              <a:gd name="T116" fmla="*/ 445 w 514"/>
              <a:gd name="T117" fmla="*/ 59 h 76"/>
              <a:gd name="T118" fmla="*/ 441 w 514"/>
              <a:gd name="T119" fmla="*/ 52 h 76"/>
              <a:gd name="T120" fmla="*/ 439 w 514"/>
              <a:gd name="T121" fmla="*/ 44 h 76"/>
              <a:gd name="T122" fmla="*/ 299 w 514"/>
              <a:gd name="T123" fmla="*/ 3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14" h="76">
                <a:moveTo>
                  <a:pt x="16" y="34"/>
                </a:moveTo>
                <a:lnTo>
                  <a:pt x="16" y="42"/>
                </a:lnTo>
                <a:lnTo>
                  <a:pt x="0" y="42"/>
                </a:lnTo>
                <a:lnTo>
                  <a:pt x="0" y="34"/>
                </a:lnTo>
                <a:lnTo>
                  <a:pt x="16" y="34"/>
                </a:lnTo>
                <a:lnTo>
                  <a:pt x="16" y="34"/>
                </a:lnTo>
                <a:close/>
                <a:moveTo>
                  <a:pt x="476" y="8"/>
                </a:moveTo>
                <a:lnTo>
                  <a:pt x="476" y="8"/>
                </a:lnTo>
                <a:lnTo>
                  <a:pt x="475" y="8"/>
                </a:lnTo>
                <a:lnTo>
                  <a:pt x="475" y="8"/>
                </a:lnTo>
                <a:lnTo>
                  <a:pt x="475" y="8"/>
                </a:lnTo>
                <a:lnTo>
                  <a:pt x="475" y="8"/>
                </a:lnTo>
                <a:lnTo>
                  <a:pt x="475" y="8"/>
                </a:lnTo>
                <a:lnTo>
                  <a:pt x="475" y="8"/>
                </a:lnTo>
                <a:lnTo>
                  <a:pt x="474" y="8"/>
                </a:lnTo>
                <a:lnTo>
                  <a:pt x="474" y="8"/>
                </a:lnTo>
                <a:lnTo>
                  <a:pt x="474" y="8"/>
                </a:lnTo>
                <a:lnTo>
                  <a:pt x="474" y="8"/>
                </a:lnTo>
                <a:lnTo>
                  <a:pt x="474" y="8"/>
                </a:lnTo>
                <a:lnTo>
                  <a:pt x="474" y="8"/>
                </a:lnTo>
                <a:lnTo>
                  <a:pt x="473" y="8"/>
                </a:lnTo>
                <a:lnTo>
                  <a:pt x="473" y="8"/>
                </a:lnTo>
                <a:lnTo>
                  <a:pt x="473" y="8"/>
                </a:lnTo>
                <a:lnTo>
                  <a:pt x="473" y="8"/>
                </a:lnTo>
                <a:lnTo>
                  <a:pt x="473" y="8"/>
                </a:lnTo>
                <a:lnTo>
                  <a:pt x="473" y="8"/>
                </a:lnTo>
                <a:lnTo>
                  <a:pt x="472" y="8"/>
                </a:lnTo>
                <a:lnTo>
                  <a:pt x="472" y="8"/>
                </a:lnTo>
                <a:lnTo>
                  <a:pt x="472" y="8"/>
                </a:lnTo>
                <a:lnTo>
                  <a:pt x="472" y="8"/>
                </a:lnTo>
                <a:lnTo>
                  <a:pt x="472" y="8"/>
                </a:lnTo>
                <a:lnTo>
                  <a:pt x="472" y="9"/>
                </a:lnTo>
                <a:lnTo>
                  <a:pt x="471" y="9"/>
                </a:lnTo>
                <a:lnTo>
                  <a:pt x="471" y="9"/>
                </a:lnTo>
                <a:lnTo>
                  <a:pt x="471" y="9"/>
                </a:lnTo>
                <a:lnTo>
                  <a:pt x="471" y="9"/>
                </a:lnTo>
                <a:lnTo>
                  <a:pt x="471" y="9"/>
                </a:lnTo>
                <a:lnTo>
                  <a:pt x="471" y="9"/>
                </a:lnTo>
                <a:lnTo>
                  <a:pt x="470" y="9"/>
                </a:lnTo>
                <a:lnTo>
                  <a:pt x="470" y="9"/>
                </a:lnTo>
                <a:lnTo>
                  <a:pt x="470" y="9"/>
                </a:lnTo>
                <a:lnTo>
                  <a:pt x="470" y="9"/>
                </a:lnTo>
                <a:lnTo>
                  <a:pt x="470" y="9"/>
                </a:lnTo>
                <a:lnTo>
                  <a:pt x="470" y="9"/>
                </a:lnTo>
                <a:lnTo>
                  <a:pt x="470" y="9"/>
                </a:lnTo>
                <a:lnTo>
                  <a:pt x="469" y="9"/>
                </a:lnTo>
                <a:lnTo>
                  <a:pt x="469" y="9"/>
                </a:lnTo>
                <a:lnTo>
                  <a:pt x="469" y="9"/>
                </a:lnTo>
                <a:lnTo>
                  <a:pt x="469" y="9"/>
                </a:lnTo>
                <a:lnTo>
                  <a:pt x="469" y="9"/>
                </a:lnTo>
                <a:lnTo>
                  <a:pt x="469" y="9"/>
                </a:lnTo>
                <a:lnTo>
                  <a:pt x="467" y="9"/>
                </a:lnTo>
                <a:lnTo>
                  <a:pt x="467" y="9"/>
                </a:lnTo>
                <a:lnTo>
                  <a:pt x="467" y="9"/>
                </a:lnTo>
                <a:lnTo>
                  <a:pt x="467" y="9"/>
                </a:lnTo>
                <a:lnTo>
                  <a:pt x="467" y="9"/>
                </a:lnTo>
                <a:lnTo>
                  <a:pt x="467" y="9"/>
                </a:lnTo>
                <a:lnTo>
                  <a:pt x="467" y="10"/>
                </a:lnTo>
                <a:lnTo>
                  <a:pt x="466" y="10"/>
                </a:lnTo>
                <a:lnTo>
                  <a:pt x="466" y="10"/>
                </a:lnTo>
                <a:lnTo>
                  <a:pt x="466" y="10"/>
                </a:lnTo>
                <a:lnTo>
                  <a:pt x="466" y="10"/>
                </a:lnTo>
                <a:lnTo>
                  <a:pt x="466" y="10"/>
                </a:lnTo>
                <a:lnTo>
                  <a:pt x="466" y="10"/>
                </a:lnTo>
                <a:lnTo>
                  <a:pt x="465" y="10"/>
                </a:lnTo>
                <a:lnTo>
                  <a:pt x="465" y="10"/>
                </a:lnTo>
                <a:lnTo>
                  <a:pt x="465" y="10"/>
                </a:lnTo>
                <a:lnTo>
                  <a:pt x="465" y="10"/>
                </a:lnTo>
                <a:lnTo>
                  <a:pt x="465" y="10"/>
                </a:lnTo>
                <a:lnTo>
                  <a:pt x="465" y="10"/>
                </a:lnTo>
                <a:lnTo>
                  <a:pt x="465" y="10"/>
                </a:lnTo>
                <a:lnTo>
                  <a:pt x="464" y="10"/>
                </a:lnTo>
                <a:lnTo>
                  <a:pt x="464" y="10"/>
                </a:lnTo>
                <a:lnTo>
                  <a:pt x="464" y="10"/>
                </a:lnTo>
                <a:lnTo>
                  <a:pt x="464" y="11"/>
                </a:lnTo>
                <a:lnTo>
                  <a:pt x="464" y="11"/>
                </a:lnTo>
                <a:lnTo>
                  <a:pt x="464" y="11"/>
                </a:lnTo>
                <a:lnTo>
                  <a:pt x="464" y="11"/>
                </a:lnTo>
                <a:lnTo>
                  <a:pt x="463" y="11"/>
                </a:lnTo>
                <a:lnTo>
                  <a:pt x="463" y="11"/>
                </a:lnTo>
                <a:lnTo>
                  <a:pt x="463" y="11"/>
                </a:lnTo>
                <a:lnTo>
                  <a:pt x="463" y="11"/>
                </a:lnTo>
                <a:lnTo>
                  <a:pt x="463" y="11"/>
                </a:lnTo>
                <a:lnTo>
                  <a:pt x="463" y="11"/>
                </a:lnTo>
                <a:lnTo>
                  <a:pt x="463" y="11"/>
                </a:lnTo>
                <a:lnTo>
                  <a:pt x="462" y="11"/>
                </a:lnTo>
                <a:lnTo>
                  <a:pt x="462" y="11"/>
                </a:lnTo>
                <a:lnTo>
                  <a:pt x="462" y="11"/>
                </a:lnTo>
                <a:lnTo>
                  <a:pt x="462" y="12"/>
                </a:lnTo>
                <a:lnTo>
                  <a:pt x="462" y="12"/>
                </a:lnTo>
                <a:lnTo>
                  <a:pt x="462" y="12"/>
                </a:lnTo>
                <a:lnTo>
                  <a:pt x="462" y="12"/>
                </a:lnTo>
                <a:lnTo>
                  <a:pt x="461" y="12"/>
                </a:lnTo>
                <a:lnTo>
                  <a:pt x="461" y="12"/>
                </a:lnTo>
                <a:lnTo>
                  <a:pt x="461" y="12"/>
                </a:lnTo>
                <a:lnTo>
                  <a:pt x="461" y="12"/>
                </a:lnTo>
                <a:lnTo>
                  <a:pt x="461" y="12"/>
                </a:lnTo>
                <a:lnTo>
                  <a:pt x="461" y="12"/>
                </a:lnTo>
                <a:lnTo>
                  <a:pt x="461" y="12"/>
                </a:lnTo>
                <a:lnTo>
                  <a:pt x="459" y="12"/>
                </a:lnTo>
                <a:lnTo>
                  <a:pt x="459" y="14"/>
                </a:lnTo>
                <a:lnTo>
                  <a:pt x="459" y="14"/>
                </a:lnTo>
                <a:lnTo>
                  <a:pt x="459" y="14"/>
                </a:lnTo>
                <a:lnTo>
                  <a:pt x="459" y="14"/>
                </a:lnTo>
                <a:lnTo>
                  <a:pt x="459" y="14"/>
                </a:lnTo>
                <a:lnTo>
                  <a:pt x="459" y="14"/>
                </a:lnTo>
                <a:lnTo>
                  <a:pt x="459" y="14"/>
                </a:lnTo>
                <a:lnTo>
                  <a:pt x="458" y="14"/>
                </a:lnTo>
                <a:lnTo>
                  <a:pt x="458" y="14"/>
                </a:lnTo>
                <a:lnTo>
                  <a:pt x="458" y="14"/>
                </a:lnTo>
                <a:lnTo>
                  <a:pt x="458" y="14"/>
                </a:lnTo>
                <a:lnTo>
                  <a:pt x="458" y="15"/>
                </a:lnTo>
                <a:lnTo>
                  <a:pt x="458" y="15"/>
                </a:lnTo>
                <a:lnTo>
                  <a:pt x="458" y="15"/>
                </a:lnTo>
                <a:lnTo>
                  <a:pt x="458" y="15"/>
                </a:lnTo>
                <a:lnTo>
                  <a:pt x="457" y="15"/>
                </a:lnTo>
                <a:lnTo>
                  <a:pt x="457" y="15"/>
                </a:lnTo>
                <a:lnTo>
                  <a:pt x="457" y="15"/>
                </a:lnTo>
                <a:lnTo>
                  <a:pt x="457" y="15"/>
                </a:lnTo>
                <a:lnTo>
                  <a:pt x="457" y="15"/>
                </a:lnTo>
                <a:lnTo>
                  <a:pt x="457" y="15"/>
                </a:lnTo>
                <a:lnTo>
                  <a:pt x="457" y="16"/>
                </a:lnTo>
                <a:lnTo>
                  <a:pt x="457" y="16"/>
                </a:lnTo>
                <a:lnTo>
                  <a:pt x="456" y="16"/>
                </a:lnTo>
                <a:lnTo>
                  <a:pt x="456" y="16"/>
                </a:lnTo>
                <a:lnTo>
                  <a:pt x="456" y="16"/>
                </a:lnTo>
                <a:lnTo>
                  <a:pt x="456" y="16"/>
                </a:lnTo>
                <a:lnTo>
                  <a:pt x="456" y="16"/>
                </a:lnTo>
                <a:lnTo>
                  <a:pt x="456" y="16"/>
                </a:lnTo>
                <a:lnTo>
                  <a:pt x="456" y="16"/>
                </a:lnTo>
                <a:lnTo>
                  <a:pt x="456" y="16"/>
                </a:lnTo>
                <a:lnTo>
                  <a:pt x="456" y="17"/>
                </a:lnTo>
                <a:lnTo>
                  <a:pt x="455" y="17"/>
                </a:lnTo>
                <a:lnTo>
                  <a:pt x="455" y="17"/>
                </a:lnTo>
                <a:lnTo>
                  <a:pt x="455" y="17"/>
                </a:lnTo>
                <a:lnTo>
                  <a:pt x="455" y="17"/>
                </a:lnTo>
                <a:lnTo>
                  <a:pt x="455" y="17"/>
                </a:lnTo>
                <a:lnTo>
                  <a:pt x="455" y="17"/>
                </a:lnTo>
                <a:lnTo>
                  <a:pt x="455" y="17"/>
                </a:lnTo>
                <a:lnTo>
                  <a:pt x="455" y="17"/>
                </a:lnTo>
                <a:lnTo>
                  <a:pt x="455" y="18"/>
                </a:lnTo>
                <a:lnTo>
                  <a:pt x="454" y="18"/>
                </a:lnTo>
                <a:lnTo>
                  <a:pt x="454" y="18"/>
                </a:lnTo>
                <a:lnTo>
                  <a:pt x="454" y="18"/>
                </a:lnTo>
                <a:lnTo>
                  <a:pt x="454" y="18"/>
                </a:lnTo>
                <a:lnTo>
                  <a:pt x="454" y="18"/>
                </a:lnTo>
                <a:lnTo>
                  <a:pt x="454" y="18"/>
                </a:lnTo>
                <a:lnTo>
                  <a:pt x="454" y="18"/>
                </a:lnTo>
                <a:lnTo>
                  <a:pt x="454" y="19"/>
                </a:lnTo>
                <a:lnTo>
                  <a:pt x="454" y="19"/>
                </a:lnTo>
                <a:lnTo>
                  <a:pt x="453" y="19"/>
                </a:lnTo>
                <a:lnTo>
                  <a:pt x="453" y="19"/>
                </a:lnTo>
                <a:lnTo>
                  <a:pt x="453" y="19"/>
                </a:lnTo>
                <a:lnTo>
                  <a:pt x="453" y="19"/>
                </a:lnTo>
                <a:lnTo>
                  <a:pt x="453" y="19"/>
                </a:lnTo>
                <a:lnTo>
                  <a:pt x="453" y="19"/>
                </a:lnTo>
                <a:lnTo>
                  <a:pt x="453" y="20"/>
                </a:lnTo>
                <a:lnTo>
                  <a:pt x="453" y="20"/>
                </a:lnTo>
                <a:lnTo>
                  <a:pt x="453" y="20"/>
                </a:lnTo>
                <a:lnTo>
                  <a:pt x="453" y="20"/>
                </a:lnTo>
                <a:lnTo>
                  <a:pt x="452" y="20"/>
                </a:lnTo>
                <a:lnTo>
                  <a:pt x="452" y="20"/>
                </a:lnTo>
                <a:lnTo>
                  <a:pt x="452" y="20"/>
                </a:lnTo>
                <a:lnTo>
                  <a:pt x="452" y="20"/>
                </a:lnTo>
                <a:lnTo>
                  <a:pt x="452" y="21"/>
                </a:lnTo>
                <a:lnTo>
                  <a:pt x="452" y="21"/>
                </a:lnTo>
                <a:lnTo>
                  <a:pt x="452" y="21"/>
                </a:lnTo>
                <a:lnTo>
                  <a:pt x="452" y="21"/>
                </a:lnTo>
                <a:lnTo>
                  <a:pt x="452" y="21"/>
                </a:lnTo>
                <a:lnTo>
                  <a:pt x="452" y="21"/>
                </a:lnTo>
                <a:lnTo>
                  <a:pt x="452" y="21"/>
                </a:lnTo>
                <a:lnTo>
                  <a:pt x="452" y="21"/>
                </a:lnTo>
                <a:lnTo>
                  <a:pt x="450" y="23"/>
                </a:lnTo>
                <a:lnTo>
                  <a:pt x="450" y="23"/>
                </a:lnTo>
                <a:lnTo>
                  <a:pt x="450" y="23"/>
                </a:lnTo>
                <a:lnTo>
                  <a:pt x="450" y="23"/>
                </a:lnTo>
                <a:lnTo>
                  <a:pt x="450" y="23"/>
                </a:lnTo>
                <a:lnTo>
                  <a:pt x="450" y="23"/>
                </a:lnTo>
                <a:lnTo>
                  <a:pt x="450" y="23"/>
                </a:lnTo>
                <a:lnTo>
                  <a:pt x="450" y="24"/>
                </a:lnTo>
                <a:lnTo>
                  <a:pt x="450" y="24"/>
                </a:lnTo>
                <a:lnTo>
                  <a:pt x="450" y="24"/>
                </a:lnTo>
                <a:lnTo>
                  <a:pt x="450" y="24"/>
                </a:lnTo>
                <a:lnTo>
                  <a:pt x="450" y="24"/>
                </a:lnTo>
                <a:lnTo>
                  <a:pt x="449" y="24"/>
                </a:lnTo>
                <a:lnTo>
                  <a:pt x="449" y="24"/>
                </a:lnTo>
                <a:lnTo>
                  <a:pt x="449" y="25"/>
                </a:lnTo>
                <a:lnTo>
                  <a:pt x="449" y="25"/>
                </a:lnTo>
                <a:lnTo>
                  <a:pt x="449" y="25"/>
                </a:lnTo>
                <a:lnTo>
                  <a:pt x="449" y="25"/>
                </a:lnTo>
                <a:lnTo>
                  <a:pt x="449" y="25"/>
                </a:lnTo>
                <a:lnTo>
                  <a:pt x="449" y="25"/>
                </a:lnTo>
                <a:lnTo>
                  <a:pt x="449" y="25"/>
                </a:lnTo>
                <a:lnTo>
                  <a:pt x="449" y="26"/>
                </a:lnTo>
                <a:lnTo>
                  <a:pt x="449" y="26"/>
                </a:lnTo>
                <a:lnTo>
                  <a:pt x="449" y="26"/>
                </a:lnTo>
                <a:lnTo>
                  <a:pt x="449" y="26"/>
                </a:lnTo>
                <a:lnTo>
                  <a:pt x="449" y="26"/>
                </a:lnTo>
                <a:lnTo>
                  <a:pt x="449" y="26"/>
                </a:lnTo>
                <a:lnTo>
                  <a:pt x="448" y="26"/>
                </a:lnTo>
                <a:lnTo>
                  <a:pt x="448" y="27"/>
                </a:lnTo>
                <a:lnTo>
                  <a:pt x="448" y="27"/>
                </a:lnTo>
                <a:lnTo>
                  <a:pt x="448" y="27"/>
                </a:lnTo>
                <a:lnTo>
                  <a:pt x="448" y="27"/>
                </a:lnTo>
                <a:lnTo>
                  <a:pt x="448" y="27"/>
                </a:lnTo>
                <a:lnTo>
                  <a:pt x="448" y="27"/>
                </a:lnTo>
                <a:lnTo>
                  <a:pt x="448" y="27"/>
                </a:lnTo>
                <a:lnTo>
                  <a:pt x="448" y="28"/>
                </a:lnTo>
                <a:lnTo>
                  <a:pt x="448" y="28"/>
                </a:lnTo>
                <a:lnTo>
                  <a:pt x="448" y="28"/>
                </a:lnTo>
                <a:lnTo>
                  <a:pt x="448" y="28"/>
                </a:lnTo>
                <a:lnTo>
                  <a:pt x="448" y="28"/>
                </a:lnTo>
                <a:lnTo>
                  <a:pt x="448" y="28"/>
                </a:lnTo>
                <a:lnTo>
                  <a:pt x="448" y="29"/>
                </a:lnTo>
                <a:lnTo>
                  <a:pt x="448" y="29"/>
                </a:lnTo>
                <a:lnTo>
                  <a:pt x="448" y="29"/>
                </a:lnTo>
                <a:lnTo>
                  <a:pt x="448" y="29"/>
                </a:lnTo>
                <a:lnTo>
                  <a:pt x="447" y="29"/>
                </a:lnTo>
                <a:lnTo>
                  <a:pt x="447" y="29"/>
                </a:lnTo>
                <a:lnTo>
                  <a:pt x="447" y="30"/>
                </a:lnTo>
                <a:lnTo>
                  <a:pt x="447" y="30"/>
                </a:lnTo>
                <a:lnTo>
                  <a:pt x="447" y="30"/>
                </a:lnTo>
                <a:lnTo>
                  <a:pt x="447" y="30"/>
                </a:lnTo>
                <a:lnTo>
                  <a:pt x="447" y="30"/>
                </a:lnTo>
                <a:lnTo>
                  <a:pt x="447" y="30"/>
                </a:lnTo>
                <a:lnTo>
                  <a:pt x="447" y="30"/>
                </a:lnTo>
                <a:lnTo>
                  <a:pt x="447" y="32"/>
                </a:lnTo>
                <a:lnTo>
                  <a:pt x="447" y="32"/>
                </a:lnTo>
                <a:lnTo>
                  <a:pt x="447" y="32"/>
                </a:lnTo>
                <a:lnTo>
                  <a:pt x="447" y="32"/>
                </a:lnTo>
                <a:lnTo>
                  <a:pt x="447" y="32"/>
                </a:lnTo>
                <a:lnTo>
                  <a:pt x="447" y="32"/>
                </a:lnTo>
                <a:lnTo>
                  <a:pt x="447" y="33"/>
                </a:lnTo>
                <a:lnTo>
                  <a:pt x="447" y="33"/>
                </a:lnTo>
                <a:lnTo>
                  <a:pt x="447" y="33"/>
                </a:lnTo>
                <a:lnTo>
                  <a:pt x="447" y="33"/>
                </a:lnTo>
                <a:lnTo>
                  <a:pt x="447" y="33"/>
                </a:lnTo>
                <a:lnTo>
                  <a:pt x="447" y="33"/>
                </a:lnTo>
                <a:lnTo>
                  <a:pt x="447" y="34"/>
                </a:lnTo>
                <a:lnTo>
                  <a:pt x="447" y="34"/>
                </a:lnTo>
                <a:lnTo>
                  <a:pt x="447" y="34"/>
                </a:lnTo>
                <a:lnTo>
                  <a:pt x="447" y="34"/>
                </a:lnTo>
                <a:lnTo>
                  <a:pt x="447" y="34"/>
                </a:lnTo>
                <a:lnTo>
                  <a:pt x="447" y="34"/>
                </a:lnTo>
                <a:lnTo>
                  <a:pt x="447" y="35"/>
                </a:lnTo>
                <a:lnTo>
                  <a:pt x="447" y="35"/>
                </a:lnTo>
                <a:lnTo>
                  <a:pt x="447" y="35"/>
                </a:lnTo>
                <a:lnTo>
                  <a:pt x="447" y="35"/>
                </a:lnTo>
                <a:lnTo>
                  <a:pt x="447" y="35"/>
                </a:lnTo>
                <a:lnTo>
                  <a:pt x="447" y="35"/>
                </a:lnTo>
                <a:lnTo>
                  <a:pt x="447" y="36"/>
                </a:lnTo>
                <a:lnTo>
                  <a:pt x="446" y="36"/>
                </a:lnTo>
                <a:lnTo>
                  <a:pt x="446" y="36"/>
                </a:lnTo>
                <a:lnTo>
                  <a:pt x="446" y="36"/>
                </a:lnTo>
                <a:lnTo>
                  <a:pt x="446" y="36"/>
                </a:lnTo>
                <a:lnTo>
                  <a:pt x="446" y="36"/>
                </a:lnTo>
                <a:lnTo>
                  <a:pt x="446" y="37"/>
                </a:lnTo>
                <a:lnTo>
                  <a:pt x="446" y="37"/>
                </a:lnTo>
                <a:lnTo>
                  <a:pt x="446" y="37"/>
                </a:lnTo>
                <a:lnTo>
                  <a:pt x="446" y="37"/>
                </a:lnTo>
                <a:lnTo>
                  <a:pt x="446" y="37"/>
                </a:lnTo>
                <a:lnTo>
                  <a:pt x="446" y="37"/>
                </a:lnTo>
                <a:lnTo>
                  <a:pt x="446" y="38"/>
                </a:lnTo>
                <a:lnTo>
                  <a:pt x="446" y="38"/>
                </a:lnTo>
                <a:lnTo>
                  <a:pt x="446" y="38"/>
                </a:lnTo>
                <a:lnTo>
                  <a:pt x="446" y="38"/>
                </a:lnTo>
                <a:lnTo>
                  <a:pt x="446" y="38"/>
                </a:lnTo>
                <a:lnTo>
                  <a:pt x="446" y="38"/>
                </a:lnTo>
                <a:lnTo>
                  <a:pt x="446" y="39"/>
                </a:lnTo>
                <a:lnTo>
                  <a:pt x="446" y="39"/>
                </a:lnTo>
                <a:lnTo>
                  <a:pt x="446" y="39"/>
                </a:lnTo>
                <a:lnTo>
                  <a:pt x="446" y="39"/>
                </a:lnTo>
                <a:lnTo>
                  <a:pt x="446" y="39"/>
                </a:lnTo>
                <a:lnTo>
                  <a:pt x="446" y="39"/>
                </a:lnTo>
                <a:lnTo>
                  <a:pt x="447" y="41"/>
                </a:lnTo>
                <a:lnTo>
                  <a:pt x="447" y="41"/>
                </a:lnTo>
                <a:lnTo>
                  <a:pt x="447" y="41"/>
                </a:lnTo>
                <a:lnTo>
                  <a:pt x="447" y="41"/>
                </a:lnTo>
                <a:lnTo>
                  <a:pt x="447" y="41"/>
                </a:lnTo>
                <a:lnTo>
                  <a:pt x="447" y="41"/>
                </a:lnTo>
                <a:lnTo>
                  <a:pt x="447" y="42"/>
                </a:lnTo>
                <a:lnTo>
                  <a:pt x="447" y="42"/>
                </a:lnTo>
                <a:lnTo>
                  <a:pt x="447" y="42"/>
                </a:lnTo>
                <a:lnTo>
                  <a:pt x="447" y="42"/>
                </a:lnTo>
                <a:lnTo>
                  <a:pt x="447" y="42"/>
                </a:lnTo>
                <a:lnTo>
                  <a:pt x="447" y="42"/>
                </a:lnTo>
                <a:lnTo>
                  <a:pt x="447" y="43"/>
                </a:lnTo>
                <a:lnTo>
                  <a:pt x="447" y="43"/>
                </a:lnTo>
                <a:lnTo>
                  <a:pt x="447" y="43"/>
                </a:lnTo>
                <a:lnTo>
                  <a:pt x="447" y="43"/>
                </a:lnTo>
                <a:lnTo>
                  <a:pt x="447" y="43"/>
                </a:lnTo>
                <a:lnTo>
                  <a:pt x="447" y="43"/>
                </a:lnTo>
                <a:lnTo>
                  <a:pt x="447" y="44"/>
                </a:lnTo>
                <a:lnTo>
                  <a:pt x="447" y="44"/>
                </a:lnTo>
                <a:lnTo>
                  <a:pt x="447" y="44"/>
                </a:lnTo>
                <a:lnTo>
                  <a:pt x="447" y="44"/>
                </a:lnTo>
                <a:lnTo>
                  <a:pt x="447" y="44"/>
                </a:lnTo>
                <a:lnTo>
                  <a:pt x="447" y="44"/>
                </a:lnTo>
                <a:lnTo>
                  <a:pt x="447" y="44"/>
                </a:lnTo>
                <a:lnTo>
                  <a:pt x="447" y="45"/>
                </a:lnTo>
                <a:lnTo>
                  <a:pt x="447" y="45"/>
                </a:lnTo>
                <a:lnTo>
                  <a:pt x="447" y="45"/>
                </a:lnTo>
                <a:lnTo>
                  <a:pt x="447" y="45"/>
                </a:lnTo>
                <a:lnTo>
                  <a:pt x="447" y="45"/>
                </a:lnTo>
                <a:lnTo>
                  <a:pt x="447" y="45"/>
                </a:lnTo>
                <a:lnTo>
                  <a:pt x="447" y="46"/>
                </a:lnTo>
                <a:lnTo>
                  <a:pt x="447" y="46"/>
                </a:lnTo>
                <a:lnTo>
                  <a:pt x="447" y="46"/>
                </a:lnTo>
                <a:lnTo>
                  <a:pt x="448" y="46"/>
                </a:lnTo>
                <a:lnTo>
                  <a:pt x="448" y="46"/>
                </a:lnTo>
                <a:lnTo>
                  <a:pt x="448" y="46"/>
                </a:lnTo>
                <a:lnTo>
                  <a:pt x="448" y="47"/>
                </a:lnTo>
                <a:lnTo>
                  <a:pt x="448" y="47"/>
                </a:lnTo>
                <a:lnTo>
                  <a:pt x="448" y="47"/>
                </a:lnTo>
                <a:lnTo>
                  <a:pt x="448" y="47"/>
                </a:lnTo>
                <a:lnTo>
                  <a:pt x="448" y="47"/>
                </a:lnTo>
                <a:lnTo>
                  <a:pt x="448" y="47"/>
                </a:lnTo>
                <a:lnTo>
                  <a:pt x="448" y="47"/>
                </a:lnTo>
                <a:lnTo>
                  <a:pt x="448" y="48"/>
                </a:lnTo>
                <a:lnTo>
                  <a:pt x="448" y="48"/>
                </a:lnTo>
                <a:lnTo>
                  <a:pt x="448" y="48"/>
                </a:lnTo>
                <a:lnTo>
                  <a:pt x="448" y="48"/>
                </a:lnTo>
                <a:lnTo>
                  <a:pt x="448" y="48"/>
                </a:lnTo>
                <a:lnTo>
                  <a:pt x="448" y="48"/>
                </a:lnTo>
                <a:lnTo>
                  <a:pt x="448" y="48"/>
                </a:lnTo>
                <a:lnTo>
                  <a:pt x="448" y="50"/>
                </a:lnTo>
                <a:lnTo>
                  <a:pt x="449" y="50"/>
                </a:lnTo>
                <a:lnTo>
                  <a:pt x="449" y="50"/>
                </a:lnTo>
                <a:lnTo>
                  <a:pt x="449" y="50"/>
                </a:lnTo>
                <a:lnTo>
                  <a:pt x="449" y="50"/>
                </a:lnTo>
                <a:lnTo>
                  <a:pt x="449" y="50"/>
                </a:lnTo>
                <a:lnTo>
                  <a:pt x="449" y="51"/>
                </a:lnTo>
                <a:lnTo>
                  <a:pt x="449" y="51"/>
                </a:lnTo>
                <a:lnTo>
                  <a:pt x="449" y="51"/>
                </a:lnTo>
                <a:lnTo>
                  <a:pt x="449" y="51"/>
                </a:lnTo>
                <a:lnTo>
                  <a:pt x="449" y="51"/>
                </a:lnTo>
                <a:lnTo>
                  <a:pt x="449" y="51"/>
                </a:lnTo>
                <a:lnTo>
                  <a:pt x="449" y="51"/>
                </a:lnTo>
                <a:lnTo>
                  <a:pt x="449" y="52"/>
                </a:lnTo>
                <a:lnTo>
                  <a:pt x="449" y="52"/>
                </a:lnTo>
                <a:lnTo>
                  <a:pt x="449" y="52"/>
                </a:lnTo>
                <a:lnTo>
                  <a:pt x="450" y="52"/>
                </a:lnTo>
                <a:lnTo>
                  <a:pt x="450" y="52"/>
                </a:lnTo>
                <a:lnTo>
                  <a:pt x="450" y="52"/>
                </a:lnTo>
                <a:lnTo>
                  <a:pt x="450" y="52"/>
                </a:lnTo>
                <a:lnTo>
                  <a:pt x="450" y="53"/>
                </a:lnTo>
                <a:lnTo>
                  <a:pt x="450" y="53"/>
                </a:lnTo>
                <a:lnTo>
                  <a:pt x="450" y="53"/>
                </a:lnTo>
                <a:lnTo>
                  <a:pt x="450" y="53"/>
                </a:lnTo>
                <a:lnTo>
                  <a:pt x="450" y="53"/>
                </a:lnTo>
                <a:lnTo>
                  <a:pt x="450" y="53"/>
                </a:lnTo>
                <a:lnTo>
                  <a:pt x="450" y="53"/>
                </a:lnTo>
                <a:lnTo>
                  <a:pt x="450" y="53"/>
                </a:lnTo>
                <a:lnTo>
                  <a:pt x="452" y="54"/>
                </a:lnTo>
                <a:lnTo>
                  <a:pt x="452" y="54"/>
                </a:lnTo>
                <a:lnTo>
                  <a:pt x="452" y="54"/>
                </a:lnTo>
                <a:lnTo>
                  <a:pt x="452" y="54"/>
                </a:lnTo>
                <a:lnTo>
                  <a:pt x="452" y="54"/>
                </a:lnTo>
                <a:lnTo>
                  <a:pt x="452" y="54"/>
                </a:lnTo>
                <a:lnTo>
                  <a:pt x="452" y="54"/>
                </a:lnTo>
                <a:lnTo>
                  <a:pt x="452" y="55"/>
                </a:lnTo>
                <a:lnTo>
                  <a:pt x="452" y="55"/>
                </a:lnTo>
                <a:lnTo>
                  <a:pt x="452" y="55"/>
                </a:lnTo>
                <a:lnTo>
                  <a:pt x="452" y="55"/>
                </a:lnTo>
                <a:lnTo>
                  <a:pt x="452" y="55"/>
                </a:lnTo>
                <a:lnTo>
                  <a:pt x="453" y="55"/>
                </a:lnTo>
                <a:lnTo>
                  <a:pt x="453" y="55"/>
                </a:lnTo>
                <a:lnTo>
                  <a:pt x="453" y="55"/>
                </a:lnTo>
                <a:lnTo>
                  <a:pt x="453" y="56"/>
                </a:lnTo>
                <a:lnTo>
                  <a:pt x="453" y="56"/>
                </a:lnTo>
                <a:lnTo>
                  <a:pt x="453" y="56"/>
                </a:lnTo>
                <a:lnTo>
                  <a:pt x="453" y="56"/>
                </a:lnTo>
                <a:lnTo>
                  <a:pt x="453" y="56"/>
                </a:lnTo>
                <a:lnTo>
                  <a:pt x="453" y="56"/>
                </a:lnTo>
                <a:lnTo>
                  <a:pt x="453" y="56"/>
                </a:lnTo>
                <a:lnTo>
                  <a:pt x="454" y="56"/>
                </a:lnTo>
                <a:lnTo>
                  <a:pt x="454" y="57"/>
                </a:lnTo>
                <a:lnTo>
                  <a:pt x="454" y="57"/>
                </a:lnTo>
                <a:lnTo>
                  <a:pt x="454" y="57"/>
                </a:lnTo>
                <a:lnTo>
                  <a:pt x="454" y="57"/>
                </a:lnTo>
                <a:lnTo>
                  <a:pt x="454" y="57"/>
                </a:lnTo>
                <a:lnTo>
                  <a:pt x="454" y="57"/>
                </a:lnTo>
                <a:lnTo>
                  <a:pt x="454" y="57"/>
                </a:lnTo>
                <a:lnTo>
                  <a:pt x="454" y="57"/>
                </a:lnTo>
                <a:lnTo>
                  <a:pt x="455" y="57"/>
                </a:lnTo>
                <a:lnTo>
                  <a:pt x="455" y="59"/>
                </a:lnTo>
                <a:lnTo>
                  <a:pt x="455" y="59"/>
                </a:lnTo>
                <a:lnTo>
                  <a:pt x="455" y="59"/>
                </a:lnTo>
                <a:lnTo>
                  <a:pt x="455" y="59"/>
                </a:lnTo>
                <a:lnTo>
                  <a:pt x="455" y="59"/>
                </a:lnTo>
                <a:lnTo>
                  <a:pt x="455" y="59"/>
                </a:lnTo>
                <a:lnTo>
                  <a:pt x="455" y="59"/>
                </a:lnTo>
                <a:lnTo>
                  <a:pt x="455" y="59"/>
                </a:lnTo>
                <a:lnTo>
                  <a:pt x="456" y="60"/>
                </a:lnTo>
                <a:lnTo>
                  <a:pt x="456" y="60"/>
                </a:lnTo>
                <a:lnTo>
                  <a:pt x="456" y="60"/>
                </a:lnTo>
                <a:lnTo>
                  <a:pt x="456" y="60"/>
                </a:lnTo>
                <a:lnTo>
                  <a:pt x="456" y="60"/>
                </a:lnTo>
                <a:lnTo>
                  <a:pt x="456" y="60"/>
                </a:lnTo>
                <a:lnTo>
                  <a:pt x="456" y="60"/>
                </a:lnTo>
                <a:lnTo>
                  <a:pt x="456" y="60"/>
                </a:lnTo>
                <a:lnTo>
                  <a:pt x="456" y="60"/>
                </a:lnTo>
                <a:lnTo>
                  <a:pt x="457" y="60"/>
                </a:lnTo>
                <a:lnTo>
                  <a:pt x="457" y="61"/>
                </a:lnTo>
                <a:lnTo>
                  <a:pt x="457" y="61"/>
                </a:lnTo>
                <a:lnTo>
                  <a:pt x="457" y="61"/>
                </a:lnTo>
                <a:lnTo>
                  <a:pt x="457" y="61"/>
                </a:lnTo>
                <a:lnTo>
                  <a:pt x="457" y="61"/>
                </a:lnTo>
                <a:lnTo>
                  <a:pt x="457" y="61"/>
                </a:lnTo>
                <a:lnTo>
                  <a:pt x="457" y="61"/>
                </a:lnTo>
                <a:lnTo>
                  <a:pt x="458" y="61"/>
                </a:lnTo>
                <a:lnTo>
                  <a:pt x="458" y="61"/>
                </a:lnTo>
                <a:lnTo>
                  <a:pt x="458" y="61"/>
                </a:lnTo>
                <a:lnTo>
                  <a:pt x="458" y="62"/>
                </a:lnTo>
                <a:lnTo>
                  <a:pt x="458" y="62"/>
                </a:lnTo>
                <a:lnTo>
                  <a:pt x="458" y="62"/>
                </a:lnTo>
                <a:lnTo>
                  <a:pt x="458" y="62"/>
                </a:lnTo>
                <a:lnTo>
                  <a:pt x="458" y="62"/>
                </a:lnTo>
                <a:lnTo>
                  <a:pt x="459" y="62"/>
                </a:lnTo>
                <a:lnTo>
                  <a:pt x="459" y="62"/>
                </a:lnTo>
                <a:lnTo>
                  <a:pt x="459" y="62"/>
                </a:lnTo>
                <a:lnTo>
                  <a:pt x="459" y="62"/>
                </a:lnTo>
                <a:lnTo>
                  <a:pt x="459" y="62"/>
                </a:lnTo>
                <a:lnTo>
                  <a:pt x="459" y="62"/>
                </a:lnTo>
                <a:lnTo>
                  <a:pt x="459" y="63"/>
                </a:lnTo>
                <a:lnTo>
                  <a:pt x="459" y="63"/>
                </a:lnTo>
                <a:lnTo>
                  <a:pt x="461" y="63"/>
                </a:lnTo>
                <a:lnTo>
                  <a:pt x="461" y="63"/>
                </a:lnTo>
                <a:lnTo>
                  <a:pt x="461" y="63"/>
                </a:lnTo>
                <a:lnTo>
                  <a:pt x="461" y="63"/>
                </a:lnTo>
                <a:lnTo>
                  <a:pt x="461" y="63"/>
                </a:lnTo>
                <a:lnTo>
                  <a:pt x="461" y="63"/>
                </a:lnTo>
                <a:lnTo>
                  <a:pt x="461" y="63"/>
                </a:lnTo>
                <a:lnTo>
                  <a:pt x="462" y="63"/>
                </a:lnTo>
                <a:lnTo>
                  <a:pt x="462" y="63"/>
                </a:lnTo>
                <a:lnTo>
                  <a:pt x="462" y="63"/>
                </a:lnTo>
                <a:lnTo>
                  <a:pt x="462" y="64"/>
                </a:lnTo>
                <a:lnTo>
                  <a:pt x="462" y="64"/>
                </a:lnTo>
                <a:lnTo>
                  <a:pt x="462" y="64"/>
                </a:lnTo>
                <a:lnTo>
                  <a:pt x="462" y="64"/>
                </a:lnTo>
                <a:lnTo>
                  <a:pt x="463" y="64"/>
                </a:lnTo>
                <a:lnTo>
                  <a:pt x="463" y="64"/>
                </a:lnTo>
                <a:lnTo>
                  <a:pt x="463" y="64"/>
                </a:lnTo>
                <a:lnTo>
                  <a:pt x="463" y="64"/>
                </a:lnTo>
                <a:lnTo>
                  <a:pt x="463" y="64"/>
                </a:lnTo>
                <a:lnTo>
                  <a:pt x="463" y="64"/>
                </a:lnTo>
                <a:lnTo>
                  <a:pt x="463" y="64"/>
                </a:lnTo>
                <a:lnTo>
                  <a:pt x="464" y="64"/>
                </a:lnTo>
                <a:lnTo>
                  <a:pt x="464" y="64"/>
                </a:lnTo>
                <a:lnTo>
                  <a:pt x="464" y="65"/>
                </a:lnTo>
                <a:lnTo>
                  <a:pt x="464" y="65"/>
                </a:lnTo>
                <a:lnTo>
                  <a:pt x="464" y="65"/>
                </a:lnTo>
                <a:lnTo>
                  <a:pt x="464" y="65"/>
                </a:lnTo>
                <a:lnTo>
                  <a:pt x="464" y="65"/>
                </a:lnTo>
                <a:lnTo>
                  <a:pt x="465" y="65"/>
                </a:lnTo>
                <a:lnTo>
                  <a:pt x="465" y="65"/>
                </a:lnTo>
                <a:lnTo>
                  <a:pt x="465" y="65"/>
                </a:lnTo>
                <a:lnTo>
                  <a:pt x="465" y="65"/>
                </a:lnTo>
                <a:lnTo>
                  <a:pt x="465" y="65"/>
                </a:lnTo>
                <a:lnTo>
                  <a:pt x="465" y="65"/>
                </a:lnTo>
                <a:lnTo>
                  <a:pt x="465" y="65"/>
                </a:lnTo>
                <a:lnTo>
                  <a:pt x="466" y="65"/>
                </a:lnTo>
                <a:lnTo>
                  <a:pt x="466" y="65"/>
                </a:lnTo>
                <a:lnTo>
                  <a:pt x="466" y="65"/>
                </a:lnTo>
                <a:lnTo>
                  <a:pt x="466" y="65"/>
                </a:lnTo>
                <a:lnTo>
                  <a:pt x="466" y="65"/>
                </a:lnTo>
                <a:lnTo>
                  <a:pt x="466" y="66"/>
                </a:lnTo>
                <a:lnTo>
                  <a:pt x="467" y="66"/>
                </a:lnTo>
                <a:lnTo>
                  <a:pt x="467" y="66"/>
                </a:lnTo>
                <a:lnTo>
                  <a:pt x="467" y="66"/>
                </a:lnTo>
                <a:lnTo>
                  <a:pt x="467" y="66"/>
                </a:lnTo>
                <a:lnTo>
                  <a:pt x="467" y="66"/>
                </a:lnTo>
                <a:lnTo>
                  <a:pt x="467" y="66"/>
                </a:lnTo>
                <a:lnTo>
                  <a:pt x="467" y="66"/>
                </a:lnTo>
                <a:lnTo>
                  <a:pt x="469" y="66"/>
                </a:lnTo>
                <a:lnTo>
                  <a:pt x="469" y="66"/>
                </a:lnTo>
                <a:lnTo>
                  <a:pt x="469" y="66"/>
                </a:lnTo>
                <a:lnTo>
                  <a:pt x="469" y="66"/>
                </a:lnTo>
                <a:lnTo>
                  <a:pt x="469" y="66"/>
                </a:lnTo>
                <a:lnTo>
                  <a:pt x="469" y="66"/>
                </a:lnTo>
                <a:lnTo>
                  <a:pt x="470" y="66"/>
                </a:lnTo>
                <a:lnTo>
                  <a:pt x="470" y="66"/>
                </a:lnTo>
                <a:lnTo>
                  <a:pt x="470" y="66"/>
                </a:lnTo>
                <a:lnTo>
                  <a:pt x="470" y="66"/>
                </a:lnTo>
                <a:lnTo>
                  <a:pt x="470" y="66"/>
                </a:lnTo>
                <a:lnTo>
                  <a:pt x="470" y="66"/>
                </a:lnTo>
                <a:lnTo>
                  <a:pt x="470" y="66"/>
                </a:lnTo>
                <a:lnTo>
                  <a:pt x="471" y="66"/>
                </a:lnTo>
                <a:lnTo>
                  <a:pt x="471" y="66"/>
                </a:lnTo>
                <a:lnTo>
                  <a:pt x="471" y="66"/>
                </a:lnTo>
                <a:lnTo>
                  <a:pt x="471" y="68"/>
                </a:lnTo>
                <a:lnTo>
                  <a:pt x="471" y="68"/>
                </a:lnTo>
                <a:lnTo>
                  <a:pt x="471" y="68"/>
                </a:lnTo>
                <a:lnTo>
                  <a:pt x="472" y="68"/>
                </a:lnTo>
                <a:lnTo>
                  <a:pt x="472" y="68"/>
                </a:lnTo>
                <a:lnTo>
                  <a:pt x="472" y="68"/>
                </a:lnTo>
                <a:lnTo>
                  <a:pt x="472" y="68"/>
                </a:lnTo>
                <a:lnTo>
                  <a:pt x="472" y="68"/>
                </a:lnTo>
                <a:lnTo>
                  <a:pt x="472" y="68"/>
                </a:lnTo>
                <a:lnTo>
                  <a:pt x="473" y="68"/>
                </a:lnTo>
                <a:lnTo>
                  <a:pt x="473" y="68"/>
                </a:lnTo>
                <a:lnTo>
                  <a:pt x="473" y="68"/>
                </a:lnTo>
                <a:lnTo>
                  <a:pt x="473" y="68"/>
                </a:lnTo>
                <a:lnTo>
                  <a:pt x="473" y="68"/>
                </a:lnTo>
                <a:lnTo>
                  <a:pt x="473" y="68"/>
                </a:lnTo>
                <a:lnTo>
                  <a:pt x="474" y="68"/>
                </a:lnTo>
                <a:lnTo>
                  <a:pt x="474" y="68"/>
                </a:lnTo>
                <a:lnTo>
                  <a:pt x="474" y="68"/>
                </a:lnTo>
                <a:lnTo>
                  <a:pt x="474" y="68"/>
                </a:lnTo>
                <a:lnTo>
                  <a:pt x="474" y="68"/>
                </a:lnTo>
                <a:lnTo>
                  <a:pt x="474" y="68"/>
                </a:lnTo>
                <a:lnTo>
                  <a:pt x="475" y="68"/>
                </a:lnTo>
                <a:lnTo>
                  <a:pt x="475" y="68"/>
                </a:lnTo>
                <a:lnTo>
                  <a:pt x="475" y="68"/>
                </a:lnTo>
                <a:lnTo>
                  <a:pt x="475" y="68"/>
                </a:lnTo>
                <a:lnTo>
                  <a:pt x="475" y="68"/>
                </a:lnTo>
                <a:lnTo>
                  <a:pt x="475" y="68"/>
                </a:lnTo>
                <a:lnTo>
                  <a:pt x="476" y="68"/>
                </a:lnTo>
                <a:lnTo>
                  <a:pt x="476" y="68"/>
                </a:lnTo>
                <a:lnTo>
                  <a:pt x="476" y="68"/>
                </a:lnTo>
                <a:lnTo>
                  <a:pt x="476" y="68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78" y="68"/>
                </a:lnTo>
                <a:lnTo>
                  <a:pt x="478" y="68"/>
                </a:lnTo>
                <a:lnTo>
                  <a:pt x="478" y="68"/>
                </a:lnTo>
                <a:lnTo>
                  <a:pt x="478" y="68"/>
                </a:lnTo>
                <a:lnTo>
                  <a:pt x="478" y="68"/>
                </a:lnTo>
                <a:lnTo>
                  <a:pt x="479" y="68"/>
                </a:lnTo>
                <a:lnTo>
                  <a:pt x="479" y="68"/>
                </a:lnTo>
                <a:lnTo>
                  <a:pt x="479" y="68"/>
                </a:lnTo>
                <a:lnTo>
                  <a:pt x="479" y="68"/>
                </a:lnTo>
                <a:lnTo>
                  <a:pt x="479" y="68"/>
                </a:lnTo>
                <a:lnTo>
                  <a:pt x="479" y="68"/>
                </a:lnTo>
                <a:lnTo>
                  <a:pt x="480" y="68"/>
                </a:lnTo>
                <a:lnTo>
                  <a:pt x="480" y="68"/>
                </a:lnTo>
                <a:lnTo>
                  <a:pt x="480" y="68"/>
                </a:lnTo>
                <a:lnTo>
                  <a:pt x="480" y="68"/>
                </a:lnTo>
                <a:lnTo>
                  <a:pt x="480" y="68"/>
                </a:lnTo>
                <a:lnTo>
                  <a:pt x="480" y="68"/>
                </a:lnTo>
                <a:lnTo>
                  <a:pt x="481" y="68"/>
                </a:lnTo>
                <a:lnTo>
                  <a:pt x="481" y="68"/>
                </a:lnTo>
                <a:lnTo>
                  <a:pt x="481" y="68"/>
                </a:lnTo>
                <a:lnTo>
                  <a:pt x="481" y="68"/>
                </a:lnTo>
                <a:lnTo>
                  <a:pt x="481" y="68"/>
                </a:lnTo>
                <a:lnTo>
                  <a:pt x="481" y="68"/>
                </a:lnTo>
                <a:lnTo>
                  <a:pt x="482" y="66"/>
                </a:lnTo>
                <a:lnTo>
                  <a:pt x="482" y="66"/>
                </a:lnTo>
                <a:lnTo>
                  <a:pt x="482" y="66"/>
                </a:lnTo>
                <a:lnTo>
                  <a:pt x="482" y="66"/>
                </a:lnTo>
                <a:lnTo>
                  <a:pt x="482" y="66"/>
                </a:lnTo>
                <a:lnTo>
                  <a:pt x="482" y="66"/>
                </a:lnTo>
                <a:lnTo>
                  <a:pt x="483" y="66"/>
                </a:lnTo>
                <a:lnTo>
                  <a:pt x="483" y="66"/>
                </a:lnTo>
                <a:lnTo>
                  <a:pt x="483" y="66"/>
                </a:lnTo>
                <a:lnTo>
                  <a:pt x="483" y="66"/>
                </a:lnTo>
                <a:lnTo>
                  <a:pt x="483" y="66"/>
                </a:lnTo>
                <a:lnTo>
                  <a:pt x="483" y="66"/>
                </a:lnTo>
                <a:lnTo>
                  <a:pt x="484" y="66"/>
                </a:lnTo>
                <a:lnTo>
                  <a:pt x="484" y="66"/>
                </a:lnTo>
                <a:lnTo>
                  <a:pt x="484" y="66"/>
                </a:lnTo>
                <a:lnTo>
                  <a:pt x="484" y="66"/>
                </a:lnTo>
                <a:lnTo>
                  <a:pt x="484" y="66"/>
                </a:lnTo>
                <a:lnTo>
                  <a:pt x="484" y="66"/>
                </a:lnTo>
                <a:lnTo>
                  <a:pt x="484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5"/>
                </a:lnTo>
                <a:lnTo>
                  <a:pt x="487" y="65"/>
                </a:lnTo>
                <a:lnTo>
                  <a:pt x="487" y="65"/>
                </a:lnTo>
                <a:lnTo>
                  <a:pt x="487" y="65"/>
                </a:lnTo>
                <a:lnTo>
                  <a:pt x="487" y="65"/>
                </a:lnTo>
                <a:lnTo>
                  <a:pt x="487" y="65"/>
                </a:lnTo>
                <a:lnTo>
                  <a:pt x="487" y="65"/>
                </a:lnTo>
                <a:lnTo>
                  <a:pt x="487" y="65"/>
                </a:lnTo>
                <a:lnTo>
                  <a:pt x="488" y="65"/>
                </a:lnTo>
                <a:lnTo>
                  <a:pt x="488" y="65"/>
                </a:lnTo>
                <a:lnTo>
                  <a:pt x="488" y="65"/>
                </a:lnTo>
                <a:lnTo>
                  <a:pt x="488" y="65"/>
                </a:lnTo>
                <a:lnTo>
                  <a:pt x="488" y="65"/>
                </a:lnTo>
                <a:lnTo>
                  <a:pt x="488" y="65"/>
                </a:lnTo>
                <a:lnTo>
                  <a:pt x="488" y="65"/>
                </a:lnTo>
                <a:lnTo>
                  <a:pt x="489" y="65"/>
                </a:lnTo>
                <a:lnTo>
                  <a:pt x="489" y="65"/>
                </a:lnTo>
                <a:lnTo>
                  <a:pt x="489" y="64"/>
                </a:lnTo>
                <a:lnTo>
                  <a:pt x="489" y="64"/>
                </a:lnTo>
                <a:lnTo>
                  <a:pt x="489" y="64"/>
                </a:lnTo>
                <a:lnTo>
                  <a:pt x="489" y="64"/>
                </a:lnTo>
                <a:lnTo>
                  <a:pt x="489" y="64"/>
                </a:lnTo>
                <a:lnTo>
                  <a:pt x="490" y="64"/>
                </a:lnTo>
                <a:lnTo>
                  <a:pt x="490" y="64"/>
                </a:lnTo>
                <a:lnTo>
                  <a:pt x="490" y="64"/>
                </a:lnTo>
                <a:lnTo>
                  <a:pt x="490" y="64"/>
                </a:lnTo>
                <a:lnTo>
                  <a:pt x="490" y="64"/>
                </a:lnTo>
                <a:lnTo>
                  <a:pt x="490" y="64"/>
                </a:lnTo>
                <a:lnTo>
                  <a:pt x="490" y="64"/>
                </a:lnTo>
                <a:lnTo>
                  <a:pt x="491" y="64"/>
                </a:lnTo>
                <a:lnTo>
                  <a:pt x="491" y="63"/>
                </a:lnTo>
                <a:lnTo>
                  <a:pt x="491" y="63"/>
                </a:lnTo>
                <a:lnTo>
                  <a:pt x="491" y="63"/>
                </a:lnTo>
                <a:lnTo>
                  <a:pt x="491" y="63"/>
                </a:lnTo>
                <a:lnTo>
                  <a:pt x="491" y="63"/>
                </a:lnTo>
                <a:lnTo>
                  <a:pt x="491" y="63"/>
                </a:lnTo>
                <a:lnTo>
                  <a:pt x="492" y="63"/>
                </a:lnTo>
                <a:lnTo>
                  <a:pt x="492" y="63"/>
                </a:lnTo>
                <a:lnTo>
                  <a:pt x="492" y="63"/>
                </a:lnTo>
                <a:lnTo>
                  <a:pt x="492" y="63"/>
                </a:lnTo>
                <a:lnTo>
                  <a:pt x="492" y="63"/>
                </a:lnTo>
                <a:lnTo>
                  <a:pt x="492" y="63"/>
                </a:lnTo>
                <a:lnTo>
                  <a:pt x="492" y="62"/>
                </a:lnTo>
                <a:lnTo>
                  <a:pt x="493" y="62"/>
                </a:lnTo>
                <a:lnTo>
                  <a:pt x="493" y="62"/>
                </a:lnTo>
                <a:lnTo>
                  <a:pt x="493" y="62"/>
                </a:lnTo>
                <a:lnTo>
                  <a:pt x="493" y="62"/>
                </a:lnTo>
                <a:lnTo>
                  <a:pt x="493" y="62"/>
                </a:lnTo>
                <a:lnTo>
                  <a:pt x="493" y="62"/>
                </a:lnTo>
                <a:lnTo>
                  <a:pt x="493" y="62"/>
                </a:lnTo>
                <a:lnTo>
                  <a:pt x="493" y="62"/>
                </a:lnTo>
                <a:lnTo>
                  <a:pt x="494" y="62"/>
                </a:lnTo>
                <a:lnTo>
                  <a:pt x="494" y="62"/>
                </a:lnTo>
                <a:lnTo>
                  <a:pt x="494" y="61"/>
                </a:lnTo>
                <a:lnTo>
                  <a:pt x="494" y="61"/>
                </a:lnTo>
                <a:lnTo>
                  <a:pt x="494" y="61"/>
                </a:lnTo>
                <a:lnTo>
                  <a:pt x="494" y="61"/>
                </a:lnTo>
                <a:lnTo>
                  <a:pt x="494" y="61"/>
                </a:lnTo>
                <a:lnTo>
                  <a:pt x="494" y="61"/>
                </a:lnTo>
                <a:lnTo>
                  <a:pt x="496" y="61"/>
                </a:lnTo>
                <a:lnTo>
                  <a:pt x="496" y="61"/>
                </a:lnTo>
                <a:lnTo>
                  <a:pt x="496" y="61"/>
                </a:lnTo>
                <a:lnTo>
                  <a:pt x="496" y="61"/>
                </a:lnTo>
                <a:lnTo>
                  <a:pt x="496" y="60"/>
                </a:lnTo>
                <a:lnTo>
                  <a:pt x="496" y="60"/>
                </a:lnTo>
                <a:lnTo>
                  <a:pt x="496" y="60"/>
                </a:lnTo>
                <a:lnTo>
                  <a:pt x="496" y="60"/>
                </a:lnTo>
                <a:lnTo>
                  <a:pt x="497" y="60"/>
                </a:lnTo>
                <a:lnTo>
                  <a:pt x="497" y="60"/>
                </a:lnTo>
                <a:lnTo>
                  <a:pt x="497" y="60"/>
                </a:lnTo>
                <a:lnTo>
                  <a:pt x="497" y="60"/>
                </a:lnTo>
                <a:lnTo>
                  <a:pt x="497" y="60"/>
                </a:lnTo>
                <a:lnTo>
                  <a:pt x="497" y="60"/>
                </a:lnTo>
                <a:lnTo>
                  <a:pt x="497" y="59"/>
                </a:lnTo>
                <a:lnTo>
                  <a:pt x="497" y="59"/>
                </a:lnTo>
                <a:lnTo>
                  <a:pt x="497" y="59"/>
                </a:lnTo>
                <a:lnTo>
                  <a:pt x="498" y="59"/>
                </a:lnTo>
                <a:lnTo>
                  <a:pt x="498" y="59"/>
                </a:lnTo>
                <a:lnTo>
                  <a:pt x="498" y="59"/>
                </a:lnTo>
                <a:lnTo>
                  <a:pt x="498" y="59"/>
                </a:lnTo>
                <a:lnTo>
                  <a:pt x="498" y="59"/>
                </a:lnTo>
                <a:lnTo>
                  <a:pt x="498" y="57"/>
                </a:lnTo>
                <a:lnTo>
                  <a:pt x="498" y="57"/>
                </a:lnTo>
                <a:lnTo>
                  <a:pt x="498" y="57"/>
                </a:lnTo>
                <a:lnTo>
                  <a:pt x="498" y="57"/>
                </a:lnTo>
                <a:lnTo>
                  <a:pt x="499" y="57"/>
                </a:lnTo>
                <a:lnTo>
                  <a:pt x="499" y="57"/>
                </a:lnTo>
                <a:lnTo>
                  <a:pt x="499" y="57"/>
                </a:lnTo>
                <a:lnTo>
                  <a:pt x="499" y="57"/>
                </a:lnTo>
                <a:lnTo>
                  <a:pt x="499" y="57"/>
                </a:lnTo>
                <a:lnTo>
                  <a:pt x="499" y="56"/>
                </a:lnTo>
                <a:lnTo>
                  <a:pt x="499" y="56"/>
                </a:lnTo>
                <a:lnTo>
                  <a:pt x="499" y="56"/>
                </a:lnTo>
                <a:lnTo>
                  <a:pt x="499" y="56"/>
                </a:lnTo>
                <a:lnTo>
                  <a:pt x="499" y="56"/>
                </a:lnTo>
                <a:lnTo>
                  <a:pt x="500" y="56"/>
                </a:lnTo>
                <a:lnTo>
                  <a:pt x="500" y="56"/>
                </a:lnTo>
                <a:lnTo>
                  <a:pt x="500" y="56"/>
                </a:lnTo>
                <a:lnTo>
                  <a:pt x="500" y="55"/>
                </a:lnTo>
                <a:lnTo>
                  <a:pt x="500" y="55"/>
                </a:lnTo>
                <a:lnTo>
                  <a:pt x="500" y="55"/>
                </a:lnTo>
                <a:lnTo>
                  <a:pt x="500" y="55"/>
                </a:lnTo>
                <a:lnTo>
                  <a:pt x="500" y="55"/>
                </a:lnTo>
                <a:lnTo>
                  <a:pt x="500" y="55"/>
                </a:lnTo>
                <a:lnTo>
                  <a:pt x="500" y="55"/>
                </a:lnTo>
                <a:lnTo>
                  <a:pt x="500" y="55"/>
                </a:lnTo>
                <a:lnTo>
                  <a:pt x="501" y="54"/>
                </a:lnTo>
                <a:lnTo>
                  <a:pt x="501" y="54"/>
                </a:lnTo>
                <a:lnTo>
                  <a:pt x="501" y="54"/>
                </a:lnTo>
                <a:lnTo>
                  <a:pt x="501" y="54"/>
                </a:lnTo>
                <a:lnTo>
                  <a:pt x="501" y="54"/>
                </a:lnTo>
                <a:lnTo>
                  <a:pt x="501" y="54"/>
                </a:lnTo>
                <a:lnTo>
                  <a:pt x="501" y="54"/>
                </a:lnTo>
                <a:lnTo>
                  <a:pt x="501" y="53"/>
                </a:lnTo>
                <a:lnTo>
                  <a:pt x="501" y="53"/>
                </a:lnTo>
                <a:lnTo>
                  <a:pt x="501" y="53"/>
                </a:lnTo>
                <a:lnTo>
                  <a:pt x="501" y="53"/>
                </a:lnTo>
                <a:lnTo>
                  <a:pt x="502" y="53"/>
                </a:lnTo>
                <a:lnTo>
                  <a:pt x="502" y="53"/>
                </a:lnTo>
                <a:lnTo>
                  <a:pt x="502" y="53"/>
                </a:lnTo>
                <a:lnTo>
                  <a:pt x="502" y="53"/>
                </a:lnTo>
                <a:lnTo>
                  <a:pt x="502" y="52"/>
                </a:lnTo>
                <a:lnTo>
                  <a:pt x="502" y="52"/>
                </a:lnTo>
                <a:lnTo>
                  <a:pt x="502" y="52"/>
                </a:lnTo>
                <a:lnTo>
                  <a:pt x="502" y="52"/>
                </a:lnTo>
                <a:lnTo>
                  <a:pt x="502" y="52"/>
                </a:lnTo>
                <a:lnTo>
                  <a:pt x="502" y="52"/>
                </a:lnTo>
                <a:lnTo>
                  <a:pt x="502" y="52"/>
                </a:lnTo>
                <a:lnTo>
                  <a:pt x="502" y="51"/>
                </a:lnTo>
                <a:lnTo>
                  <a:pt x="502" y="51"/>
                </a:lnTo>
                <a:lnTo>
                  <a:pt x="502" y="51"/>
                </a:lnTo>
                <a:lnTo>
                  <a:pt x="503" y="51"/>
                </a:lnTo>
                <a:lnTo>
                  <a:pt x="503" y="51"/>
                </a:lnTo>
                <a:lnTo>
                  <a:pt x="503" y="51"/>
                </a:lnTo>
                <a:lnTo>
                  <a:pt x="503" y="51"/>
                </a:lnTo>
                <a:lnTo>
                  <a:pt x="503" y="50"/>
                </a:lnTo>
                <a:lnTo>
                  <a:pt x="503" y="50"/>
                </a:lnTo>
                <a:lnTo>
                  <a:pt x="503" y="50"/>
                </a:lnTo>
                <a:lnTo>
                  <a:pt x="503" y="50"/>
                </a:lnTo>
                <a:lnTo>
                  <a:pt x="503" y="50"/>
                </a:lnTo>
                <a:lnTo>
                  <a:pt x="503" y="50"/>
                </a:lnTo>
                <a:lnTo>
                  <a:pt x="503" y="48"/>
                </a:lnTo>
                <a:lnTo>
                  <a:pt x="503" y="48"/>
                </a:lnTo>
                <a:lnTo>
                  <a:pt x="503" y="48"/>
                </a:lnTo>
                <a:lnTo>
                  <a:pt x="503" y="48"/>
                </a:lnTo>
                <a:lnTo>
                  <a:pt x="503" y="48"/>
                </a:lnTo>
                <a:lnTo>
                  <a:pt x="505" y="48"/>
                </a:lnTo>
                <a:lnTo>
                  <a:pt x="505" y="48"/>
                </a:lnTo>
                <a:lnTo>
                  <a:pt x="505" y="47"/>
                </a:lnTo>
                <a:lnTo>
                  <a:pt x="505" y="47"/>
                </a:lnTo>
                <a:lnTo>
                  <a:pt x="505" y="47"/>
                </a:lnTo>
                <a:lnTo>
                  <a:pt x="505" y="47"/>
                </a:lnTo>
                <a:lnTo>
                  <a:pt x="505" y="47"/>
                </a:lnTo>
                <a:lnTo>
                  <a:pt x="505" y="47"/>
                </a:lnTo>
                <a:lnTo>
                  <a:pt x="505" y="47"/>
                </a:lnTo>
                <a:lnTo>
                  <a:pt x="505" y="46"/>
                </a:lnTo>
                <a:lnTo>
                  <a:pt x="505" y="46"/>
                </a:lnTo>
                <a:lnTo>
                  <a:pt x="505" y="46"/>
                </a:lnTo>
                <a:lnTo>
                  <a:pt x="505" y="46"/>
                </a:lnTo>
                <a:lnTo>
                  <a:pt x="505" y="46"/>
                </a:lnTo>
                <a:lnTo>
                  <a:pt x="505" y="46"/>
                </a:lnTo>
                <a:lnTo>
                  <a:pt x="505" y="45"/>
                </a:lnTo>
                <a:lnTo>
                  <a:pt x="505" y="45"/>
                </a:lnTo>
                <a:lnTo>
                  <a:pt x="505" y="45"/>
                </a:lnTo>
                <a:lnTo>
                  <a:pt x="505" y="45"/>
                </a:lnTo>
                <a:lnTo>
                  <a:pt x="505" y="45"/>
                </a:lnTo>
                <a:lnTo>
                  <a:pt x="505" y="45"/>
                </a:lnTo>
                <a:lnTo>
                  <a:pt x="505" y="44"/>
                </a:lnTo>
                <a:lnTo>
                  <a:pt x="506" y="44"/>
                </a:lnTo>
                <a:lnTo>
                  <a:pt x="506" y="44"/>
                </a:lnTo>
                <a:lnTo>
                  <a:pt x="506" y="44"/>
                </a:lnTo>
                <a:lnTo>
                  <a:pt x="506" y="44"/>
                </a:lnTo>
                <a:lnTo>
                  <a:pt x="506" y="44"/>
                </a:lnTo>
                <a:lnTo>
                  <a:pt x="506" y="44"/>
                </a:lnTo>
                <a:lnTo>
                  <a:pt x="506" y="43"/>
                </a:lnTo>
                <a:lnTo>
                  <a:pt x="506" y="43"/>
                </a:lnTo>
                <a:lnTo>
                  <a:pt x="506" y="43"/>
                </a:lnTo>
                <a:lnTo>
                  <a:pt x="506" y="43"/>
                </a:lnTo>
                <a:lnTo>
                  <a:pt x="506" y="43"/>
                </a:lnTo>
                <a:lnTo>
                  <a:pt x="506" y="43"/>
                </a:lnTo>
                <a:lnTo>
                  <a:pt x="506" y="42"/>
                </a:lnTo>
                <a:lnTo>
                  <a:pt x="506" y="42"/>
                </a:lnTo>
                <a:lnTo>
                  <a:pt x="506" y="42"/>
                </a:lnTo>
                <a:lnTo>
                  <a:pt x="506" y="42"/>
                </a:lnTo>
                <a:lnTo>
                  <a:pt x="506" y="42"/>
                </a:lnTo>
                <a:lnTo>
                  <a:pt x="506" y="42"/>
                </a:lnTo>
                <a:lnTo>
                  <a:pt x="506" y="41"/>
                </a:lnTo>
                <a:lnTo>
                  <a:pt x="506" y="41"/>
                </a:lnTo>
                <a:lnTo>
                  <a:pt x="506" y="41"/>
                </a:lnTo>
                <a:lnTo>
                  <a:pt x="506" y="41"/>
                </a:lnTo>
                <a:lnTo>
                  <a:pt x="506" y="41"/>
                </a:lnTo>
                <a:lnTo>
                  <a:pt x="506" y="41"/>
                </a:lnTo>
                <a:lnTo>
                  <a:pt x="506" y="39"/>
                </a:lnTo>
                <a:lnTo>
                  <a:pt x="506" y="39"/>
                </a:lnTo>
                <a:lnTo>
                  <a:pt x="506" y="39"/>
                </a:lnTo>
                <a:lnTo>
                  <a:pt x="506" y="39"/>
                </a:lnTo>
                <a:lnTo>
                  <a:pt x="506" y="39"/>
                </a:lnTo>
                <a:lnTo>
                  <a:pt x="506" y="39"/>
                </a:lnTo>
                <a:lnTo>
                  <a:pt x="506" y="38"/>
                </a:lnTo>
                <a:lnTo>
                  <a:pt x="506" y="38"/>
                </a:lnTo>
                <a:lnTo>
                  <a:pt x="506" y="38"/>
                </a:lnTo>
                <a:lnTo>
                  <a:pt x="506" y="38"/>
                </a:lnTo>
                <a:lnTo>
                  <a:pt x="506" y="38"/>
                </a:lnTo>
                <a:lnTo>
                  <a:pt x="506" y="38"/>
                </a:lnTo>
                <a:lnTo>
                  <a:pt x="506" y="37"/>
                </a:lnTo>
                <a:lnTo>
                  <a:pt x="506" y="37"/>
                </a:lnTo>
                <a:lnTo>
                  <a:pt x="506" y="37"/>
                </a:lnTo>
                <a:lnTo>
                  <a:pt x="506" y="37"/>
                </a:lnTo>
                <a:lnTo>
                  <a:pt x="506" y="37"/>
                </a:lnTo>
                <a:lnTo>
                  <a:pt x="506" y="37"/>
                </a:lnTo>
                <a:lnTo>
                  <a:pt x="506" y="36"/>
                </a:lnTo>
                <a:lnTo>
                  <a:pt x="506" y="36"/>
                </a:lnTo>
                <a:lnTo>
                  <a:pt x="506" y="36"/>
                </a:lnTo>
                <a:lnTo>
                  <a:pt x="506" y="36"/>
                </a:lnTo>
                <a:lnTo>
                  <a:pt x="506" y="36"/>
                </a:lnTo>
                <a:lnTo>
                  <a:pt x="506" y="36"/>
                </a:lnTo>
                <a:lnTo>
                  <a:pt x="506" y="35"/>
                </a:lnTo>
                <a:lnTo>
                  <a:pt x="506" y="35"/>
                </a:lnTo>
                <a:lnTo>
                  <a:pt x="506" y="35"/>
                </a:lnTo>
                <a:lnTo>
                  <a:pt x="506" y="35"/>
                </a:lnTo>
                <a:lnTo>
                  <a:pt x="506" y="35"/>
                </a:lnTo>
                <a:lnTo>
                  <a:pt x="506" y="35"/>
                </a:lnTo>
                <a:lnTo>
                  <a:pt x="506" y="34"/>
                </a:lnTo>
                <a:lnTo>
                  <a:pt x="506" y="34"/>
                </a:lnTo>
                <a:lnTo>
                  <a:pt x="506" y="34"/>
                </a:lnTo>
                <a:lnTo>
                  <a:pt x="506" y="34"/>
                </a:lnTo>
                <a:lnTo>
                  <a:pt x="506" y="34"/>
                </a:lnTo>
                <a:lnTo>
                  <a:pt x="506" y="34"/>
                </a:lnTo>
                <a:lnTo>
                  <a:pt x="506" y="33"/>
                </a:lnTo>
                <a:lnTo>
                  <a:pt x="506" y="33"/>
                </a:lnTo>
                <a:lnTo>
                  <a:pt x="506" y="33"/>
                </a:lnTo>
                <a:lnTo>
                  <a:pt x="506" y="33"/>
                </a:lnTo>
                <a:lnTo>
                  <a:pt x="506" y="33"/>
                </a:lnTo>
                <a:lnTo>
                  <a:pt x="506" y="33"/>
                </a:lnTo>
                <a:lnTo>
                  <a:pt x="506" y="32"/>
                </a:lnTo>
                <a:lnTo>
                  <a:pt x="506" y="32"/>
                </a:lnTo>
                <a:lnTo>
                  <a:pt x="506" y="32"/>
                </a:lnTo>
                <a:lnTo>
                  <a:pt x="506" y="32"/>
                </a:lnTo>
                <a:lnTo>
                  <a:pt x="506" y="32"/>
                </a:lnTo>
                <a:lnTo>
                  <a:pt x="505" y="32"/>
                </a:lnTo>
                <a:lnTo>
                  <a:pt x="505" y="30"/>
                </a:lnTo>
                <a:lnTo>
                  <a:pt x="505" y="30"/>
                </a:lnTo>
                <a:lnTo>
                  <a:pt x="505" y="30"/>
                </a:lnTo>
                <a:lnTo>
                  <a:pt x="505" y="30"/>
                </a:lnTo>
                <a:lnTo>
                  <a:pt x="505" y="30"/>
                </a:lnTo>
                <a:lnTo>
                  <a:pt x="505" y="30"/>
                </a:lnTo>
                <a:lnTo>
                  <a:pt x="505" y="30"/>
                </a:lnTo>
                <a:lnTo>
                  <a:pt x="505" y="29"/>
                </a:lnTo>
                <a:lnTo>
                  <a:pt x="505" y="29"/>
                </a:lnTo>
                <a:lnTo>
                  <a:pt x="505" y="29"/>
                </a:lnTo>
                <a:lnTo>
                  <a:pt x="505" y="29"/>
                </a:lnTo>
                <a:lnTo>
                  <a:pt x="505" y="29"/>
                </a:lnTo>
                <a:lnTo>
                  <a:pt x="505" y="29"/>
                </a:lnTo>
                <a:lnTo>
                  <a:pt x="505" y="28"/>
                </a:lnTo>
                <a:lnTo>
                  <a:pt x="505" y="28"/>
                </a:lnTo>
                <a:lnTo>
                  <a:pt x="505" y="28"/>
                </a:lnTo>
                <a:lnTo>
                  <a:pt x="505" y="28"/>
                </a:lnTo>
                <a:lnTo>
                  <a:pt x="505" y="28"/>
                </a:lnTo>
                <a:lnTo>
                  <a:pt x="505" y="28"/>
                </a:lnTo>
                <a:lnTo>
                  <a:pt x="505" y="27"/>
                </a:lnTo>
                <a:lnTo>
                  <a:pt x="505" y="27"/>
                </a:lnTo>
                <a:lnTo>
                  <a:pt x="503" y="27"/>
                </a:lnTo>
                <a:lnTo>
                  <a:pt x="503" y="27"/>
                </a:lnTo>
                <a:lnTo>
                  <a:pt x="503" y="27"/>
                </a:lnTo>
                <a:lnTo>
                  <a:pt x="503" y="27"/>
                </a:lnTo>
                <a:lnTo>
                  <a:pt x="503" y="27"/>
                </a:lnTo>
                <a:lnTo>
                  <a:pt x="503" y="26"/>
                </a:lnTo>
                <a:lnTo>
                  <a:pt x="503" y="26"/>
                </a:lnTo>
                <a:lnTo>
                  <a:pt x="503" y="26"/>
                </a:lnTo>
                <a:lnTo>
                  <a:pt x="503" y="26"/>
                </a:lnTo>
                <a:lnTo>
                  <a:pt x="503" y="26"/>
                </a:lnTo>
                <a:lnTo>
                  <a:pt x="503" y="26"/>
                </a:lnTo>
                <a:lnTo>
                  <a:pt x="503" y="26"/>
                </a:lnTo>
                <a:lnTo>
                  <a:pt x="503" y="25"/>
                </a:lnTo>
                <a:lnTo>
                  <a:pt x="503" y="25"/>
                </a:lnTo>
                <a:lnTo>
                  <a:pt x="503" y="25"/>
                </a:lnTo>
                <a:lnTo>
                  <a:pt x="502" y="25"/>
                </a:lnTo>
                <a:lnTo>
                  <a:pt x="502" y="25"/>
                </a:lnTo>
                <a:lnTo>
                  <a:pt x="502" y="25"/>
                </a:lnTo>
                <a:lnTo>
                  <a:pt x="502" y="25"/>
                </a:lnTo>
                <a:lnTo>
                  <a:pt x="502" y="24"/>
                </a:lnTo>
                <a:lnTo>
                  <a:pt x="502" y="24"/>
                </a:lnTo>
                <a:lnTo>
                  <a:pt x="502" y="24"/>
                </a:lnTo>
                <a:lnTo>
                  <a:pt x="502" y="24"/>
                </a:lnTo>
                <a:lnTo>
                  <a:pt x="502" y="24"/>
                </a:lnTo>
                <a:lnTo>
                  <a:pt x="502" y="24"/>
                </a:lnTo>
                <a:lnTo>
                  <a:pt x="502" y="24"/>
                </a:lnTo>
                <a:lnTo>
                  <a:pt x="502" y="23"/>
                </a:lnTo>
                <a:lnTo>
                  <a:pt x="502" y="23"/>
                </a:lnTo>
                <a:lnTo>
                  <a:pt x="502" y="23"/>
                </a:lnTo>
                <a:lnTo>
                  <a:pt x="501" y="23"/>
                </a:lnTo>
                <a:lnTo>
                  <a:pt x="501" y="23"/>
                </a:lnTo>
                <a:lnTo>
                  <a:pt x="501" y="23"/>
                </a:lnTo>
                <a:lnTo>
                  <a:pt x="501" y="23"/>
                </a:lnTo>
                <a:lnTo>
                  <a:pt x="501" y="21"/>
                </a:lnTo>
                <a:lnTo>
                  <a:pt x="501" y="21"/>
                </a:lnTo>
                <a:lnTo>
                  <a:pt x="501" y="21"/>
                </a:lnTo>
                <a:lnTo>
                  <a:pt x="501" y="21"/>
                </a:lnTo>
                <a:lnTo>
                  <a:pt x="501" y="21"/>
                </a:lnTo>
                <a:lnTo>
                  <a:pt x="501" y="21"/>
                </a:lnTo>
                <a:lnTo>
                  <a:pt x="501" y="21"/>
                </a:lnTo>
                <a:lnTo>
                  <a:pt x="500" y="21"/>
                </a:lnTo>
                <a:lnTo>
                  <a:pt x="500" y="20"/>
                </a:lnTo>
                <a:lnTo>
                  <a:pt x="500" y="20"/>
                </a:lnTo>
                <a:lnTo>
                  <a:pt x="500" y="20"/>
                </a:lnTo>
                <a:lnTo>
                  <a:pt x="500" y="20"/>
                </a:lnTo>
                <a:lnTo>
                  <a:pt x="500" y="20"/>
                </a:lnTo>
                <a:lnTo>
                  <a:pt x="500" y="20"/>
                </a:lnTo>
                <a:lnTo>
                  <a:pt x="500" y="20"/>
                </a:lnTo>
                <a:lnTo>
                  <a:pt x="500" y="20"/>
                </a:lnTo>
                <a:lnTo>
                  <a:pt x="500" y="19"/>
                </a:lnTo>
                <a:lnTo>
                  <a:pt x="500" y="19"/>
                </a:lnTo>
                <a:lnTo>
                  <a:pt x="499" y="19"/>
                </a:lnTo>
                <a:lnTo>
                  <a:pt x="499" y="19"/>
                </a:lnTo>
                <a:lnTo>
                  <a:pt x="499" y="19"/>
                </a:lnTo>
                <a:lnTo>
                  <a:pt x="499" y="19"/>
                </a:lnTo>
                <a:lnTo>
                  <a:pt x="499" y="19"/>
                </a:lnTo>
                <a:lnTo>
                  <a:pt x="499" y="19"/>
                </a:lnTo>
                <a:lnTo>
                  <a:pt x="499" y="18"/>
                </a:lnTo>
                <a:lnTo>
                  <a:pt x="499" y="18"/>
                </a:lnTo>
                <a:lnTo>
                  <a:pt x="499" y="18"/>
                </a:lnTo>
                <a:lnTo>
                  <a:pt x="499" y="18"/>
                </a:lnTo>
                <a:lnTo>
                  <a:pt x="498" y="18"/>
                </a:lnTo>
                <a:lnTo>
                  <a:pt x="498" y="18"/>
                </a:lnTo>
                <a:lnTo>
                  <a:pt x="498" y="18"/>
                </a:lnTo>
                <a:lnTo>
                  <a:pt x="498" y="18"/>
                </a:lnTo>
                <a:lnTo>
                  <a:pt x="498" y="17"/>
                </a:lnTo>
                <a:lnTo>
                  <a:pt x="498" y="17"/>
                </a:lnTo>
                <a:lnTo>
                  <a:pt x="498" y="17"/>
                </a:lnTo>
                <a:lnTo>
                  <a:pt x="498" y="17"/>
                </a:lnTo>
                <a:lnTo>
                  <a:pt x="498" y="17"/>
                </a:lnTo>
                <a:lnTo>
                  <a:pt x="497" y="17"/>
                </a:lnTo>
                <a:lnTo>
                  <a:pt x="497" y="17"/>
                </a:lnTo>
                <a:lnTo>
                  <a:pt x="497" y="17"/>
                </a:lnTo>
                <a:lnTo>
                  <a:pt x="497" y="17"/>
                </a:lnTo>
                <a:lnTo>
                  <a:pt x="497" y="16"/>
                </a:lnTo>
                <a:lnTo>
                  <a:pt x="497" y="16"/>
                </a:lnTo>
                <a:lnTo>
                  <a:pt x="497" y="16"/>
                </a:lnTo>
                <a:lnTo>
                  <a:pt x="497" y="16"/>
                </a:lnTo>
                <a:lnTo>
                  <a:pt x="497" y="16"/>
                </a:lnTo>
                <a:lnTo>
                  <a:pt x="496" y="16"/>
                </a:lnTo>
                <a:lnTo>
                  <a:pt x="496" y="16"/>
                </a:lnTo>
                <a:lnTo>
                  <a:pt x="496" y="16"/>
                </a:lnTo>
                <a:lnTo>
                  <a:pt x="496" y="16"/>
                </a:lnTo>
                <a:lnTo>
                  <a:pt x="496" y="16"/>
                </a:lnTo>
                <a:lnTo>
                  <a:pt x="496" y="15"/>
                </a:lnTo>
                <a:lnTo>
                  <a:pt x="496" y="15"/>
                </a:lnTo>
                <a:lnTo>
                  <a:pt x="496" y="15"/>
                </a:lnTo>
                <a:lnTo>
                  <a:pt x="494" y="15"/>
                </a:lnTo>
                <a:lnTo>
                  <a:pt x="494" y="15"/>
                </a:lnTo>
                <a:lnTo>
                  <a:pt x="494" y="15"/>
                </a:lnTo>
                <a:lnTo>
                  <a:pt x="494" y="15"/>
                </a:lnTo>
                <a:lnTo>
                  <a:pt x="494" y="15"/>
                </a:lnTo>
                <a:lnTo>
                  <a:pt x="494" y="15"/>
                </a:lnTo>
                <a:lnTo>
                  <a:pt x="494" y="15"/>
                </a:lnTo>
                <a:lnTo>
                  <a:pt x="494" y="14"/>
                </a:lnTo>
                <a:lnTo>
                  <a:pt x="493" y="14"/>
                </a:lnTo>
                <a:lnTo>
                  <a:pt x="493" y="14"/>
                </a:lnTo>
                <a:lnTo>
                  <a:pt x="493" y="14"/>
                </a:lnTo>
                <a:lnTo>
                  <a:pt x="493" y="14"/>
                </a:lnTo>
                <a:lnTo>
                  <a:pt x="493" y="14"/>
                </a:lnTo>
                <a:lnTo>
                  <a:pt x="493" y="14"/>
                </a:lnTo>
                <a:lnTo>
                  <a:pt x="493" y="14"/>
                </a:lnTo>
                <a:lnTo>
                  <a:pt x="493" y="14"/>
                </a:lnTo>
                <a:lnTo>
                  <a:pt x="492" y="14"/>
                </a:lnTo>
                <a:lnTo>
                  <a:pt x="492" y="14"/>
                </a:lnTo>
                <a:lnTo>
                  <a:pt x="492" y="12"/>
                </a:lnTo>
                <a:lnTo>
                  <a:pt x="492" y="12"/>
                </a:lnTo>
                <a:lnTo>
                  <a:pt x="492" y="12"/>
                </a:lnTo>
                <a:lnTo>
                  <a:pt x="492" y="12"/>
                </a:lnTo>
                <a:lnTo>
                  <a:pt x="492" y="12"/>
                </a:lnTo>
                <a:lnTo>
                  <a:pt x="491" y="12"/>
                </a:lnTo>
                <a:lnTo>
                  <a:pt x="491" y="12"/>
                </a:lnTo>
                <a:lnTo>
                  <a:pt x="491" y="12"/>
                </a:lnTo>
                <a:lnTo>
                  <a:pt x="491" y="12"/>
                </a:lnTo>
                <a:lnTo>
                  <a:pt x="491" y="12"/>
                </a:lnTo>
                <a:lnTo>
                  <a:pt x="491" y="12"/>
                </a:lnTo>
                <a:lnTo>
                  <a:pt x="491" y="12"/>
                </a:lnTo>
                <a:lnTo>
                  <a:pt x="490" y="11"/>
                </a:lnTo>
                <a:lnTo>
                  <a:pt x="490" y="11"/>
                </a:lnTo>
                <a:lnTo>
                  <a:pt x="490" y="11"/>
                </a:lnTo>
                <a:lnTo>
                  <a:pt x="490" y="11"/>
                </a:lnTo>
                <a:lnTo>
                  <a:pt x="490" y="11"/>
                </a:lnTo>
                <a:lnTo>
                  <a:pt x="490" y="11"/>
                </a:lnTo>
                <a:lnTo>
                  <a:pt x="490" y="11"/>
                </a:lnTo>
                <a:lnTo>
                  <a:pt x="489" y="11"/>
                </a:lnTo>
                <a:lnTo>
                  <a:pt x="489" y="11"/>
                </a:lnTo>
                <a:lnTo>
                  <a:pt x="489" y="11"/>
                </a:lnTo>
                <a:lnTo>
                  <a:pt x="489" y="11"/>
                </a:lnTo>
                <a:lnTo>
                  <a:pt x="489" y="11"/>
                </a:lnTo>
                <a:lnTo>
                  <a:pt x="489" y="11"/>
                </a:lnTo>
                <a:lnTo>
                  <a:pt x="489" y="11"/>
                </a:lnTo>
                <a:lnTo>
                  <a:pt x="488" y="10"/>
                </a:lnTo>
                <a:lnTo>
                  <a:pt x="488" y="10"/>
                </a:lnTo>
                <a:lnTo>
                  <a:pt x="488" y="10"/>
                </a:lnTo>
                <a:lnTo>
                  <a:pt x="488" y="10"/>
                </a:lnTo>
                <a:lnTo>
                  <a:pt x="488" y="10"/>
                </a:lnTo>
                <a:lnTo>
                  <a:pt x="488" y="10"/>
                </a:lnTo>
                <a:lnTo>
                  <a:pt x="488" y="10"/>
                </a:lnTo>
                <a:lnTo>
                  <a:pt x="487" y="10"/>
                </a:lnTo>
                <a:lnTo>
                  <a:pt x="487" y="10"/>
                </a:lnTo>
                <a:lnTo>
                  <a:pt x="487" y="10"/>
                </a:lnTo>
                <a:lnTo>
                  <a:pt x="487" y="10"/>
                </a:lnTo>
                <a:lnTo>
                  <a:pt x="487" y="10"/>
                </a:lnTo>
                <a:lnTo>
                  <a:pt x="487" y="10"/>
                </a:lnTo>
                <a:lnTo>
                  <a:pt x="487" y="10"/>
                </a:lnTo>
                <a:lnTo>
                  <a:pt x="485" y="10"/>
                </a:lnTo>
                <a:lnTo>
                  <a:pt x="485" y="10"/>
                </a:lnTo>
                <a:lnTo>
                  <a:pt x="485" y="10"/>
                </a:lnTo>
                <a:lnTo>
                  <a:pt x="485" y="9"/>
                </a:lnTo>
                <a:lnTo>
                  <a:pt x="485" y="9"/>
                </a:lnTo>
                <a:lnTo>
                  <a:pt x="485" y="9"/>
                </a:lnTo>
                <a:lnTo>
                  <a:pt x="484" y="9"/>
                </a:lnTo>
                <a:lnTo>
                  <a:pt x="484" y="9"/>
                </a:lnTo>
                <a:lnTo>
                  <a:pt x="484" y="9"/>
                </a:lnTo>
                <a:lnTo>
                  <a:pt x="484" y="9"/>
                </a:lnTo>
                <a:lnTo>
                  <a:pt x="484" y="9"/>
                </a:lnTo>
                <a:lnTo>
                  <a:pt x="484" y="9"/>
                </a:lnTo>
                <a:lnTo>
                  <a:pt x="484" y="9"/>
                </a:lnTo>
                <a:lnTo>
                  <a:pt x="483" y="9"/>
                </a:lnTo>
                <a:lnTo>
                  <a:pt x="483" y="9"/>
                </a:lnTo>
                <a:lnTo>
                  <a:pt x="483" y="9"/>
                </a:lnTo>
                <a:lnTo>
                  <a:pt x="483" y="9"/>
                </a:lnTo>
                <a:lnTo>
                  <a:pt x="483" y="9"/>
                </a:lnTo>
                <a:lnTo>
                  <a:pt x="483" y="9"/>
                </a:lnTo>
                <a:lnTo>
                  <a:pt x="482" y="9"/>
                </a:lnTo>
                <a:lnTo>
                  <a:pt x="482" y="9"/>
                </a:lnTo>
                <a:lnTo>
                  <a:pt x="482" y="9"/>
                </a:lnTo>
                <a:lnTo>
                  <a:pt x="482" y="9"/>
                </a:lnTo>
                <a:lnTo>
                  <a:pt x="482" y="9"/>
                </a:lnTo>
                <a:lnTo>
                  <a:pt x="482" y="9"/>
                </a:lnTo>
                <a:lnTo>
                  <a:pt x="481" y="9"/>
                </a:lnTo>
                <a:lnTo>
                  <a:pt x="481" y="9"/>
                </a:lnTo>
                <a:lnTo>
                  <a:pt x="481" y="9"/>
                </a:lnTo>
                <a:lnTo>
                  <a:pt x="481" y="9"/>
                </a:lnTo>
                <a:lnTo>
                  <a:pt x="481" y="8"/>
                </a:lnTo>
                <a:lnTo>
                  <a:pt x="481" y="8"/>
                </a:lnTo>
                <a:lnTo>
                  <a:pt x="480" y="8"/>
                </a:lnTo>
                <a:lnTo>
                  <a:pt x="480" y="8"/>
                </a:lnTo>
                <a:lnTo>
                  <a:pt x="480" y="8"/>
                </a:lnTo>
                <a:lnTo>
                  <a:pt x="480" y="8"/>
                </a:lnTo>
                <a:lnTo>
                  <a:pt x="480" y="8"/>
                </a:lnTo>
                <a:lnTo>
                  <a:pt x="480" y="8"/>
                </a:lnTo>
                <a:lnTo>
                  <a:pt x="479" y="8"/>
                </a:lnTo>
                <a:lnTo>
                  <a:pt x="479" y="8"/>
                </a:lnTo>
                <a:lnTo>
                  <a:pt x="479" y="8"/>
                </a:lnTo>
                <a:lnTo>
                  <a:pt x="479" y="8"/>
                </a:lnTo>
                <a:lnTo>
                  <a:pt x="479" y="8"/>
                </a:lnTo>
                <a:lnTo>
                  <a:pt x="479" y="8"/>
                </a:lnTo>
                <a:lnTo>
                  <a:pt x="478" y="8"/>
                </a:lnTo>
                <a:lnTo>
                  <a:pt x="478" y="8"/>
                </a:lnTo>
                <a:lnTo>
                  <a:pt x="478" y="8"/>
                </a:lnTo>
                <a:lnTo>
                  <a:pt x="478" y="8"/>
                </a:lnTo>
                <a:lnTo>
                  <a:pt x="478" y="8"/>
                </a:lnTo>
                <a:lnTo>
                  <a:pt x="478" y="8"/>
                </a:lnTo>
                <a:lnTo>
                  <a:pt x="476" y="8"/>
                </a:lnTo>
                <a:lnTo>
                  <a:pt x="476" y="8"/>
                </a:lnTo>
                <a:lnTo>
                  <a:pt x="476" y="8"/>
                </a:lnTo>
                <a:lnTo>
                  <a:pt x="476" y="8"/>
                </a:lnTo>
                <a:lnTo>
                  <a:pt x="476" y="8"/>
                </a:lnTo>
                <a:lnTo>
                  <a:pt x="476" y="8"/>
                </a:lnTo>
                <a:close/>
                <a:moveTo>
                  <a:pt x="439" y="34"/>
                </a:moveTo>
                <a:lnTo>
                  <a:pt x="439" y="34"/>
                </a:lnTo>
                <a:lnTo>
                  <a:pt x="439" y="34"/>
                </a:lnTo>
                <a:lnTo>
                  <a:pt x="439" y="34"/>
                </a:lnTo>
                <a:lnTo>
                  <a:pt x="439" y="33"/>
                </a:lnTo>
                <a:lnTo>
                  <a:pt x="439" y="33"/>
                </a:lnTo>
                <a:lnTo>
                  <a:pt x="439" y="33"/>
                </a:lnTo>
                <a:lnTo>
                  <a:pt x="439" y="33"/>
                </a:lnTo>
                <a:lnTo>
                  <a:pt x="439" y="32"/>
                </a:lnTo>
                <a:lnTo>
                  <a:pt x="439" y="32"/>
                </a:lnTo>
                <a:lnTo>
                  <a:pt x="439" y="32"/>
                </a:lnTo>
                <a:lnTo>
                  <a:pt x="439" y="32"/>
                </a:lnTo>
                <a:lnTo>
                  <a:pt x="439" y="32"/>
                </a:lnTo>
                <a:lnTo>
                  <a:pt x="439" y="30"/>
                </a:lnTo>
                <a:lnTo>
                  <a:pt x="439" y="30"/>
                </a:lnTo>
                <a:lnTo>
                  <a:pt x="439" y="30"/>
                </a:lnTo>
                <a:lnTo>
                  <a:pt x="439" y="30"/>
                </a:lnTo>
                <a:lnTo>
                  <a:pt x="439" y="30"/>
                </a:lnTo>
                <a:lnTo>
                  <a:pt x="439" y="29"/>
                </a:lnTo>
                <a:lnTo>
                  <a:pt x="439" y="29"/>
                </a:lnTo>
                <a:lnTo>
                  <a:pt x="439" y="29"/>
                </a:lnTo>
                <a:lnTo>
                  <a:pt x="439" y="29"/>
                </a:lnTo>
                <a:lnTo>
                  <a:pt x="439" y="29"/>
                </a:lnTo>
                <a:lnTo>
                  <a:pt x="439" y="28"/>
                </a:lnTo>
                <a:lnTo>
                  <a:pt x="439" y="28"/>
                </a:lnTo>
                <a:lnTo>
                  <a:pt x="440" y="28"/>
                </a:lnTo>
                <a:lnTo>
                  <a:pt x="440" y="28"/>
                </a:lnTo>
                <a:lnTo>
                  <a:pt x="440" y="28"/>
                </a:lnTo>
                <a:lnTo>
                  <a:pt x="440" y="27"/>
                </a:lnTo>
                <a:lnTo>
                  <a:pt x="440" y="27"/>
                </a:lnTo>
                <a:lnTo>
                  <a:pt x="440" y="27"/>
                </a:lnTo>
                <a:lnTo>
                  <a:pt x="440" y="27"/>
                </a:lnTo>
                <a:lnTo>
                  <a:pt x="440" y="27"/>
                </a:lnTo>
                <a:lnTo>
                  <a:pt x="440" y="26"/>
                </a:lnTo>
                <a:lnTo>
                  <a:pt x="440" y="26"/>
                </a:lnTo>
                <a:lnTo>
                  <a:pt x="440" y="26"/>
                </a:lnTo>
                <a:lnTo>
                  <a:pt x="440" y="26"/>
                </a:lnTo>
                <a:lnTo>
                  <a:pt x="440" y="26"/>
                </a:lnTo>
                <a:lnTo>
                  <a:pt x="440" y="25"/>
                </a:lnTo>
                <a:lnTo>
                  <a:pt x="440" y="25"/>
                </a:lnTo>
                <a:lnTo>
                  <a:pt x="440" y="25"/>
                </a:lnTo>
                <a:lnTo>
                  <a:pt x="441" y="25"/>
                </a:lnTo>
                <a:lnTo>
                  <a:pt x="441" y="25"/>
                </a:lnTo>
                <a:lnTo>
                  <a:pt x="441" y="24"/>
                </a:lnTo>
                <a:lnTo>
                  <a:pt x="441" y="24"/>
                </a:lnTo>
                <a:lnTo>
                  <a:pt x="441" y="24"/>
                </a:lnTo>
                <a:lnTo>
                  <a:pt x="441" y="24"/>
                </a:lnTo>
                <a:lnTo>
                  <a:pt x="441" y="24"/>
                </a:lnTo>
                <a:lnTo>
                  <a:pt x="441" y="24"/>
                </a:lnTo>
                <a:lnTo>
                  <a:pt x="441" y="23"/>
                </a:lnTo>
                <a:lnTo>
                  <a:pt x="441" y="23"/>
                </a:lnTo>
                <a:lnTo>
                  <a:pt x="441" y="23"/>
                </a:lnTo>
                <a:lnTo>
                  <a:pt x="441" y="23"/>
                </a:lnTo>
                <a:lnTo>
                  <a:pt x="441" y="23"/>
                </a:lnTo>
                <a:lnTo>
                  <a:pt x="443" y="21"/>
                </a:lnTo>
                <a:lnTo>
                  <a:pt x="443" y="21"/>
                </a:lnTo>
                <a:lnTo>
                  <a:pt x="443" y="21"/>
                </a:lnTo>
                <a:lnTo>
                  <a:pt x="443" y="21"/>
                </a:lnTo>
                <a:lnTo>
                  <a:pt x="443" y="21"/>
                </a:lnTo>
                <a:lnTo>
                  <a:pt x="443" y="21"/>
                </a:lnTo>
                <a:lnTo>
                  <a:pt x="443" y="20"/>
                </a:lnTo>
                <a:lnTo>
                  <a:pt x="443" y="20"/>
                </a:lnTo>
                <a:lnTo>
                  <a:pt x="443" y="20"/>
                </a:lnTo>
                <a:lnTo>
                  <a:pt x="443" y="20"/>
                </a:lnTo>
                <a:lnTo>
                  <a:pt x="443" y="20"/>
                </a:lnTo>
                <a:lnTo>
                  <a:pt x="444" y="19"/>
                </a:lnTo>
                <a:lnTo>
                  <a:pt x="444" y="19"/>
                </a:lnTo>
                <a:lnTo>
                  <a:pt x="444" y="19"/>
                </a:lnTo>
                <a:lnTo>
                  <a:pt x="444" y="19"/>
                </a:lnTo>
                <a:lnTo>
                  <a:pt x="444" y="19"/>
                </a:lnTo>
                <a:lnTo>
                  <a:pt x="444" y="19"/>
                </a:lnTo>
                <a:lnTo>
                  <a:pt x="444" y="18"/>
                </a:lnTo>
                <a:lnTo>
                  <a:pt x="444" y="18"/>
                </a:lnTo>
                <a:lnTo>
                  <a:pt x="444" y="18"/>
                </a:lnTo>
                <a:lnTo>
                  <a:pt x="444" y="18"/>
                </a:lnTo>
                <a:lnTo>
                  <a:pt x="445" y="18"/>
                </a:lnTo>
                <a:lnTo>
                  <a:pt x="445" y="18"/>
                </a:lnTo>
                <a:lnTo>
                  <a:pt x="445" y="17"/>
                </a:lnTo>
                <a:lnTo>
                  <a:pt x="445" y="17"/>
                </a:lnTo>
                <a:lnTo>
                  <a:pt x="445" y="17"/>
                </a:lnTo>
                <a:lnTo>
                  <a:pt x="445" y="17"/>
                </a:lnTo>
                <a:lnTo>
                  <a:pt x="445" y="17"/>
                </a:lnTo>
                <a:lnTo>
                  <a:pt x="445" y="17"/>
                </a:lnTo>
                <a:lnTo>
                  <a:pt x="445" y="16"/>
                </a:ln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lnTo>
                  <a:pt x="446" y="16"/>
                </a:lnTo>
                <a:lnTo>
                  <a:pt x="446" y="15"/>
                </a:lnTo>
                <a:lnTo>
                  <a:pt x="446" y="15"/>
                </a:lnTo>
                <a:lnTo>
                  <a:pt x="446" y="15"/>
                </a:lnTo>
                <a:lnTo>
                  <a:pt x="447" y="15"/>
                </a:lnTo>
                <a:lnTo>
                  <a:pt x="447" y="15"/>
                </a:lnTo>
                <a:lnTo>
                  <a:pt x="447" y="15"/>
                </a:lnTo>
                <a:lnTo>
                  <a:pt x="447" y="14"/>
                </a:lnTo>
                <a:lnTo>
                  <a:pt x="447" y="14"/>
                </a:lnTo>
                <a:lnTo>
                  <a:pt x="447" y="14"/>
                </a:lnTo>
                <a:lnTo>
                  <a:pt x="447" y="14"/>
                </a:lnTo>
                <a:lnTo>
                  <a:pt x="447" y="14"/>
                </a:lnTo>
                <a:lnTo>
                  <a:pt x="448" y="14"/>
                </a:lnTo>
                <a:lnTo>
                  <a:pt x="448" y="14"/>
                </a:lnTo>
                <a:lnTo>
                  <a:pt x="448" y="12"/>
                </a:lnTo>
                <a:lnTo>
                  <a:pt x="448" y="12"/>
                </a:lnTo>
                <a:lnTo>
                  <a:pt x="448" y="12"/>
                </a:lnTo>
                <a:lnTo>
                  <a:pt x="448" y="12"/>
                </a:lnTo>
                <a:lnTo>
                  <a:pt x="448" y="12"/>
                </a:lnTo>
                <a:lnTo>
                  <a:pt x="448" y="12"/>
                </a:lnTo>
                <a:lnTo>
                  <a:pt x="449" y="12"/>
                </a:lnTo>
                <a:lnTo>
                  <a:pt x="449" y="11"/>
                </a:lnTo>
                <a:lnTo>
                  <a:pt x="449" y="11"/>
                </a:lnTo>
                <a:lnTo>
                  <a:pt x="449" y="11"/>
                </a:lnTo>
                <a:lnTo>
                  <a:pt x="449" y="11"/>
                </a:lnTo>
                <a:lnTo>
                  <a:pt x="449" y="11"/>
                </a:lnTo>
                <a:lnTo>
                  <a:pt x="449" y="11"/>
                </a:lnTo>
                <a:lnTo>
                  <a:pt x="450" y="11"/>
                </a:lnTo>
                <a:lnTo>
                  <a:pt x="450" y="10"/>
                </a:lnTo>
                <a:lnTo>
                  <a:pt x="450" y="10"/>
                </a:lnTo>
                <a:lnTo>
                  <a:pt x="450" y="10"/>
                </a:lnTo>
                <a:lnTo>
                  <a:pt x="450" y="10"/>
                </a:lnTo>
                <a:lnTo>
                  <a:pt x="450" y="10"/>
                </a:lnTo>
                <a:lnTo>
                  <a:pt x="452" y="10"/>
                </a:lnTo>
                <a:lnTo>
                  <a:pt x="452" y="10"/>
                </a:lnTo>
                <a:lnTo>
                  <a:pt x="452" y="9"/>
                </a:lnTo>
                <a:lnTo>
                  <a:pt x="452" y="9"/>
                </a:lnTo>
                <a:lnTo>
                  <a:pt x="452" y="9"/>
                </a:lnTo>
                <a:lnTo>
                  <a:pt x="452" y="9"/>
                </a:lnTo>
                <a:lnTo>
                  <a:pt x="452" y="9"/>
                </a:lnTo>
                <a:lnTo>
                  <a:pt x="453" y="9"/>
                </a:lnTo>
                <a:lnTo>
                  <a:pt x="453" y="9"/>
                </a:lnTo>
                <a:lnTo>
                  <a:pt x="453" y="9"/>
                </a:lnTo>
                <a:lnTo>
                  <a:pt x="453" y="8"/>
                </a:lnTo>
                <a:lnTo>
                  <a:pt x="453" y="8"/>
                </a:lnTo>
                <a:lnTo>
                  <a:pt x="453" y="8"/>
                </a:lnTo>
                <a:lnTo>
                  <a:pt x="454" y="8"/>
                </a:lnTo>
                <a:lnTo>
                  <a:pt x="454" y="8"/>
                </a:lnTo>
                <a:lnTo>
                  <a:pt x="454" y="8"/>
                </a:lnTo>
                <a:lnTo>
                  <a:pt x="454" y="8"/>
                </a:lnTo>
                <a:lnTo>
                  <a:pt x="454" y="8"/>
                </a:lnTo>
                <a:lnTo>
                  <a:pt x="454" y="7"/>
                </a:lnTo>
                <a:lnTo>
                  <a:pt x="454" y="7"/>
                </a:lnTo>
                <a:lnTo>
                  <a:pt x="455" y="7"/>
                </a:lnTo>
                <a:lnTo>
                  <a:pt x="455" y="7"/>
                </a:lnTo>
                <a:lnTo>
                  <a:pt x="455" y="7"/>
                </a:lnTo>
                <a:lnTo>
                  <a:pt x="455" y="7"/>
                </a:lnTo>
                <a:lnTo>
                  <a:pt x="455" y="7"/>
                </a:lnTo>
                <a:lnTo>
                  <a:pt x="455" y="7"/>
                </a:lnTo>
                <a:lnTo>
                  <a:pt x="456" y="7"/>
                </a:lnTo>
                <a:lnTo>
                  <a:pt x="456" y="6"/>
                </a:lnTo>
                <a:lnTo>
                  <a:pt x="456" y="6"/>
                </a:lnTo>
                <a:lnTo>
                  <a:pt x="456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7" y="6"/>
                </a:lnTo>
                <a:lnTo>
                  <a:pt x="457" y="6"/>
                </a:lnTo>
                <a:lnTo>
                  <a:pt x="457" y="5"/>
                </a:lnTo>
                <a:lnTo>
                  <a:pt x="458" y="5"/>
                </a:lnTo>
                <a:lnTo>
                  <a:pt x="458" y="5"/>
                </a:lnTo>
                <a:lnTo>
                  <a:pt x="458" y="5"/>
                </a:lnTo>
                <a:lnTo>
                  <a:pt x="458" y="5"/>
                </a:lnTo>
                <a:lnTo>
                  <a:pt x="458" y="5"/>
                </a:lnTo>
                <a:lnTo>
                  <a:pt x="458" y="5"/>
                </a:lnTo>
                <a:lnTo>
                  <a:pt x="459" y="5"/>
                </a:lnTo>
                <a:lnTo>
                  <a:pt x="459" y="5"/>
                </a:lnTo>
                <a:lnTo>
                  <a:pt x="459" y="5"/>
                </a:lnTo>
                <a:lnTo>
                  <a:pt x="459" y="5"/>
                </a:lnTo>
                <a:lnTo>
                  <a:pt x="459" y="3"/>
                </a:lnTo>
                <a:lnTo>
                  <a:pt x="461" y="3"/>
                </a:lnTo>
                <a:lnTo>
                  <a:pt x="461" y="3"/>
                </a:lnTo>
                <a:lnTo>
                  <a:pt x="461" y="3"/>
                </a:lnTo>
                <a:lnTo>
                  <a:pt x="461" y="3"/>
                </a:lnTo>
                <a:lnTo>
                  <a:pt x="461" y="3"/>
                </a:lnTo>
                <a:lnTo>
                  <a:pt x="461" y="3"/>
                </a:lnTo>
                <a:lnTo>
                  <a:pt x="462" y="3"/>
                </a:lnTo>
                <a:lnTo>
                  <a:pt x="462" y="3"/>
                </a:lnTo>
                <a:lnTo>
                  <a:pt x="462" y="3"/>
                </a:lnTo>
                <a:lnTo>
                  <a:pt x="462" y="3"/>
                </a:lnTo>
                <a:lnTo>
                  <a:pt x="462" y="3"/>
                </a:lnTo>
                <a:lnTo>
                  <a:pt x="463" y="2"/>
                </a:lnTo>
                <a:lnTo>
                  <a:pt x="463" y="2"/>
                </a:lnTo>
                <a:lnTo>
                  <a:pt x="463" y="2"/>
                </a:lnTo>
                <a:lnTo>
                  <a:pt x="463" y="2"/>
                </a:lnTo>
                <a:lnTo>
                  <a:pt x="463" y="2"/>
                </a:lnTo>
                <a:lnTo>
                  <a:pt x="464" y="2"/>
                </a:lnTo>
                <a:lnTo>
                  <a:pt x="464" y="2"/>
                </a:lnTo>
                <a:lnTo>
                  <a:pt x="464" y="2"/>
                </a:lnTo>
                <a:lnTo>
                  <a:pt x="464" y="2"/>
                </a:lnTo>
                <a:lnTo>
                  <a:pt x="464" y="2"/>
                </a:lnTo>
                <a:lnTo>
                  <a:pt x="464" y="2"/>
                </a:lnTo>
                <a:lnTo>
                  <a:pt x="465" y="2"/>
                </a:lnTo>
                <a:lnTo>
                  <a:pt x="465" y="2"/>
                </a:lnTo>
                <a:lnTo>
                  <a:pt x="465" y="2"/>
                </a:lnTo>
                <a:lnTo>
                  <a:pt x="465" y="2"/>
                </a:lnTo>
                <a:lnTo>
                  <a:pt x="465" y="1"/>
                </a:lnTo>
                <a:lnTo>
                  <a:pt x="466" y="1"/>
                </a:lnTo>
                <a:lnTo>
                  <a:pt x="466" y="1"/>
                </a:lnTo>
                <a:lnTo>
                  <a:pt x="466" y="1"/>
                </a:lnTo>
                <a:lnTo>
                  <a:pt x="466" y="1"/>
                </a:lnTo>
                <a:lnTo>
                  <a:pt x="466" y="1"/>
                </a:lnTo>
                <a:lnTo>
                  <a:pt x="467" y="1"/>
                </a:lnTo>
                <a:lnTo>
                  <a:pt x="467" y="1"/>
                </a:lnTo>
                <a:lnTo>
                  <a:pt x="467" y="1"/>
                </a:lnTo>
                <a:lnTo>
                  <a:pt x="467" y="1"/>
                </a:lnTo>
                <a:lnTo>
                  <a:pt x="467" y="1"/>
                </a:lnTo>
                <a:lnTo>
                  <a:pt x="469" y="1"/>
                </a:lnTo>
                <a:lnTo>
                  <a:pt x="469" y="1"/>
                </a:lnTo>
                <a:lnTo>
                  <a:pt x="469" y="1"/>
                </a:lnTo>
                <a:lnTo>
                  <a:pt x="469" y="1"/>
                </a:lnTo>
                <a:lnTo>
                  <a:pt x="469" y="1"/>
                </a:lnTo>
                <a:lnTo>
                  <a:pt x="470" y="1"/>
                </a:lnTo>
                <a:lnTo>
                  <a:pt x="470" y="1"/>
                </a:lnTo>
                <a:lnTo>
                  <a:pt x="470" y="1"/>
                </a:lnTo>
                <a:lnTo>
                  <a:pt x="470" y="1"/>
                </a:lnTo>
                <a:lnTo>
                  <a:pt x="471" y="1"/>
                </a:lnTo>
                <a:lnTo>
                  <a:pt x="471" y="1"/>
                </a:lnTo>
                <a:lnTo>
                  <a:pt x="471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2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3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5" y="0"/>
                </a:lnTo>
                <a:lnTo>
                  <a:pt x="475" y="0"/>
                </a:lnTo>
                <a:lnTo>
                  <a:pt x="475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6" y="0"/>
                </a:lnTo>
                <a:lnTo>
                  <a:pt x="476" y="0"/>
                </a:lnTo>
                <a:lnTo>
                  <a:pt x="476" y="0"/>
                </a:lnTo>
                <a:lnTo>
                  <a:pt x="478" y="0"/>
                </a:lnTo>
                <a:lnTo>
                  <a:pt x="478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79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0" y="0"/>
                </a:lnTo>
                <a:lnTo>
                  <a:pt x="480" y="0"/>
                </a:lnTo>
                <a:lnTo>
                  <a:pt x="480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1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1"/>
                </a:lnTo>
                <a:lnTo>
                  <a:pt x="482" y="1"/>
                </a:lnTo>
                <a:lnTo>
                  <a:pt x="482" y="1"/>
                </a:lnTo>
                <a:lnTo>
                  <a:pt x="482" y="1"/>
                </a:lnTo>
                <a:lnTo>
                  <a:pt x="483" y="1"/>
                </a:lnTo>
                <a:lnTo>
                  <a:pt x="483" y="1"/>
                </a:lnTo>
                <a:lnTo>
                  <a:pt x="483" y="1"/>
                </a:lnTo>
                <a:lnTo>
                  <a:pt x="483" y="1"/>
                </a:lnTo>
                <a:lnTo>
                  <a:pt x="484" y="1"/>
                </a:lnTo>
                <a:lnTo>
                  <a:pt x="484" y="1"/>
                </a:lnTo>
                <a:lnTo>
                  <a:pt x="484" y="1"/>
                </a:lnTo>
                <a:lnTo>
                  <a:pt x="484" y="1"/>
                </a:lnTo>
                <a:lnTo>
                  <a:pt x="484" y="1"/>
                </a:lnTo>
                <a:lnTo>
                  <a:pt x="485" y="1"/>
                </a:lnTo>
                <a:lnTo>
                  <a:pt x="485" y="1"/>
                </a:lnTo>
                <a:lnTo>
                  <a:pt x="485" y="1"/>
                </a:lnTo>
                <a:lnTo>
                  <a:pt x="485" y="1"/>
                </a:lnTo>
                <a:lnTo>
                  <a:pt x="485" y="1"/>
                </a:lnTo>
                <a:lnTo>
                  <a:pt x="487" y="1"/>
                </a:lnTo>
                <a:lnTo>
                  <a:pt x="487" y="1"/>
                </a:lnTo>
                <a:lnTo>
                  <a:pt x="487" y="1"/>
                </a:lnTo>
                <a:lnTo>
                  <a:pt x="487" y="1"/>
                </a:lnTo>
                <a:lnTo>
                  <a:pt x="487" y="2"/>
                </a:lnTo>
                <a:lnTo>
                  <a:pt x="488" y="2"/>
                </a:lnTo>
                <a:lnTo>
                  <a:pt x="488" y="2"/>
                </a:lnTo>
                <a:lnTo>
                  <a:pt x="488" y="2"/>
                </a:lnTo>
                <a:lnTo>
                  <a:pt x="488" y="2"/>
                </a:lnTo>
                <a:lnTo>
                  <a:pt x="488" y="2"/>
                </a:lnTo>
                <a:lnTo>
                  <a:pt x="488" y="2"/>
                </a:lnTo>
                <a:lnTo>
                  <a:pt x="489" y="2"/>
                </a:lnTo>
                <a:lnTo>
                  <a:pt x="489" y="2"/>
                </a:lnTo>
                <a:lnTo>
                  <a:pt x="489" y="2"/>
                </a:lnTo>
                <a:lnTo>
                  <a:pt x="489" y="2"/>
                </a:lnTo>
                <a:lnTo>
                  <a:pt x="489" y="2"/>
                </a:lnTo>
                <a:lnTo>
                  <a:pt x="490" y="2"/>
                </a:lnTo>
                <a:lnTo>
                  <a:pt x="490" y="2"/>
                </a:lnTo>
                <a:lnTo>
                  <a:pt x="490" y="2"/>
                </a:lnTo>
                <a:lnTo>
                  <a:pt x="490" y="3"/>
                </a:lnTo>
                <a:lnTo>
                  <a:pt x="490" y="3"/>
                </a:lnTo>
                <a:lnTo>
                  <a:pt x="491" y="3"/>
                </a:lnTo>
                <a:lnTo>
                  <a:pt x="491" y="3"/>
                </a:lnTo>
                <a:lnTo>
                  <a:pt x="491" y="3"/>
                </a:lnTo>
                <a:lnTo>
                  <a:pt x="491" y="3"/>
                </a:lnTo>
                <a:lnTo>
                  <a:pt x="491" y="3"/>
                </a:lnTo>
                <a:lnTo>
                  <a:pt x="492" y="3"/>
                </a:lnTo>
                <a:lnTo>
                  <a:pt x="492" y="3"/>
                </a:lnTo>
                <a:lnTo>
                  <a:pt x="492" y="3"/>
                </a:lnTo>
                <a:lnTo>
                  <a:pt x="492" y="3"/>
                </a:lnTo>
                <a:lnTo>
                  <a:pt x="492" y="3"/>
                </a:lnTo>
                <a:lnTo>
                  <a:pt x="492" y="5"/>
                </a:lnTo>
                <a:lnTo>
                  <a:pt x="493" y="5"/>
                </a:lnTo>
                <a:lnTo>
                  <a:pt x="493" y="5"/>
                </a:lnTo>
                <a:lnTo>
                  <a:pt x="493" y="5"/>
                </a:lnTo>
                <a:lnTo>
                  <a:pt x="493" y="5"/>
                </a:lnTo>
                <a:lnTo>
                  <a:pt x="493" y="5"/>
                </a:lnTo>
                <a:lnTo>
                  <a:pt x="494" y="5"/>
                </a:lnTo>
                <a:lnTo>
                  <a:pt x="494" y="5"/>
                </a:lnTo>
                <a:lnTo>
                  <a:pt x="494" y="5"/>
                </a:lnTo>
                <a:lnTo>
                  <a:pt x="494" y="5"/>
                </a:lnTo>
                <a:lnTo>
                  <a:pt x="494" y="5"/>
                </a:lnTo>
                <a:lnTo>
                  <a:pt x="494" y="6"/>
                </a:lnTo>
                <a:lnTo>
                  <a:pt x="496" y="6"/>
                </a:lnTo>
                <a:lnTo>
                  <a:pt x="496" y="6"/>
                </a:lnTo>
                <a:lnTo>
                  <a:pt x="496" y="6"/>
                </a:lnTo>
                <a:lnTo>
                  <a:pt x="496" y="6"/>
                </a:lnTo>
                <a:lnTo>
                  <a:pt x="496" y="6"/>
                </a:lnTo>
                <a:lnTo>
                  <a:pt x="496" y="6"/>
                </a:lnTo>
                <a:lnTo>
                  <a:pt x="497" y="6"/>
                </a:lnTo>
                <a:lnTo>
                  <a:pt x="497" y="6"/>
                </a:lnTo>
                <a:lnTo>
                  <a:pt x="497" y="7"/>
                </a:lnTo>
                <a:lnTo>
                  <a:pt x="497" y="7"/>
                </a:lnTo>
                <a:lnTo>
                  <a:pt x="497" y="7"/>
                </a:lnTo>
                <a:lnTo>
                  <a:pt x="497" y="7"/>
                </a:lnTo>
                <a:lnTo>
                  <a:pt x="498" y="7"/>
                </a:lnTo>
                <a:lnTo>
                  <a:pt x="498" y="7"/>
                </a:lnTo>
                <a:lnTo>
                  <a:pt x="498" y="7"/>
                </a:lnTo>
                <a:lnTo>
                  <a:pt x="498" y="7"/>
                </a:lnTo>
                <a:lnTo>
                  <a:pt x="498" y="7"/>
                </a:lnTo>
                <a:lnTo>
                  <a:pt x="498" y="8"/>
                </a:lnTo>
                <a:lnTo>
                  <a:pt x="499" y="8"/>
                </a:lnTo>
                <a:lnTo>
                  <a:pt x="499" y="8"/>
                </a:lnTo>
                <a:lnTo>
                  <a:pt x="499" y="8"/>
                </a:lnTo>
                <a:lnTo>
                  <a:pt x="499" y="8"/>
                </a:lnTo>
                <a:lnTo>
                  <a:pt x="499" y="8"/>
                </a:lnTo>
                <a:lnTo>
                  <a:pt x="499" y="8"/>
                </a:lnTo>
                <a:lnTo>
                  <a:pt x="500" y="8"/>
                </a:lnTo>
                <a:lnTo>
                  <a:pt x="500" y="9"/>
                </a:lnTo>
                <a:lnTo>
                  <a:pt x="500" y="9"/>
                </a:lnTo>
                <a:lnTo>
                  <a:pt x="500" y="9"/>
                </a:lnTo>
                <a:lnTo>
                  <a:pt x="500" y="9"/>
                </a:lnTo>
                <a:lnTo>
                  <a:pt x="500" y="9"/>
                </a:lnTo>
                <a:lnTo>
                  <a:pt x="500" y="9"/>
                </a:lnTo>
                <a:lnTo>
                  <a:pt x="501" y="9"/>
                </a:lnTo>
                <a:lnTo>
                  <a:pt x="501" y="9"/>
                </a:lnTo>
                <a:lnTo>
                  <a:pt x="501" y="10"/>
                </a:lnTo>
                <a:lnTo>
                  <a:pt x="501" y="10"/>
                </a:lnTo>
                <a:lnTo>
                  <a:pt x="501" y="10"/>
                </a:lnTo>
                <a:lnTo>
                  <a:pt x="501" y="10"/>
                </a:lnTo>
                <a:lnTo>
                  <a:pt x="502" y="10"/>
                </a:lnTo>
                <a:lnTo>
                  <a:pt x="502" y="10"/>
                </a:lnTo>
                <a:lnTo>
                  <a:pt x="502" y="10"/>
                </a:lnTo>
                <a:lnTo>
                  <a:pt x="502" y="11"/>
                </a:lnTo>
                <a:lnTo>
                  <a:pt x="502" y="11"/>
                </a:lnTo>
                <a:lnTo>
                  <a:pt x="502" y="11"/>
                </a:lnTo>
                <a:lnTo>
                  <a:pt x="502" y="11"/>
                </a:lnTo>
                <a:lnTo>
                  <a:pt x="503" y="11"/>
                </a:lnTo>
                <a:lnTo>
                  <a:pt x="503" y="11"/>
                </a:lnTo>
                <a:lnTo>
                  <a:pt x="503" y="11"/>
                </a:lnTo>
                <a:lnTo>
                  <a:pt x="503" y="12"/>
                </a:lnTo>
                <a:lnTo>
                  <a:pt x="503" y="12"/>
                </a:lnTo>
                <a:lnTo>
                  <a:pt x="503" y="12"/>
                </a:lnTo>
                <a:lnTo>
                  <a:pt x="503" y="12"/>
                </a:lnTo>
                <a:lnTo>
                  <a:pt x="505" y="12"/>
                </a:lnTo>
                <a:lnTo>
                  <a:pt x="505" y="12"/>
                </a:lnTo>
                <a:lnTo>
                  <a:pt x="505" y="12"/>
                </a:lnTo>
                <a:lnTo>
                  <a:pt x="505" y="14"/>
                </a:lnTo>
                <a:lnTo>
                  <a:pt x="505" y="14"/>
                </a:lnTo>
                <a:lnTo>
                  <a:pt x="505" y="14"/>
                </a:lnTo>
                <a:lnTo>
                  <a:pt x="505" y="14"/>
                </a:lnTo>
                <a:lnTo>
                  <a:pt x="505" y="14"/>
                </a:lnTo>
                <a:lnTo>
                  <a:pt x="506" y="14"/>
                </a:lnTo>
                <a:lnTo>
                  <a:pt x="506" y="14"/>
                </a:lnTo>
                <a:lnTo>
                  <a:pt x="506" y="15"/>
                </a:lnTo>
                <a:lnTo>
                  <a:pt x="506" y="15"/>
                </a:lnTo>
                <a:lnTo>
                  <a:pt x="506" y="15"/>
                </a:lnTo>
                <a:lnTo>
                  <a:pt x="506" y="15"/>
                </a:lnTo>
                <a:lnTo>
                  <a:pt x="506" y="15"/>
                </a:lnTo>
                <a:lnTo>
                  <a:pt x="506" y="15"/>
                </a:lnTo>
                <a:lnTo>
                  <a:pt x="507" y="16"/>
                </a:lnTo>
                <a:lnTo>
                  <a:pt x="507" y="16"/>
                </a:lnTo>
                <a:lnTo>
                  <a:pt x="507" y="16"/>
                </a:lnTo>
                <a:lnTo>
                  <a:pt x="507" y="16"/>
                </a:lnTo>
                <a:lnTo>
                  <a:pt x="507" y="16"/>
                </a:lnTo>
                <a:lnTo>
                  <a:pt x="507" y="16"/>
                </a:lnTo>
                <a:lnTo>
                  <a:pt x="507" y="17"/>
                </a:lnTo>
                <a:lnTo>
                  <a:pt x="507" y="17"/>
                </a:lnTo>
                <a:lnTo>
                  <a:pt x="507" y="17"/>
                </a:lnTo>
                <a:lnTo>
                  <a:pt x="508" y="17"/>
                </a:lnTo>
                <a:lnTo>
                  <a:pt x="508" y="17"/>
                </a:lnTo>
                <a:lnTo>
                  <a:pt x="508" y="17"/>
                </a:lnTo>
                <a:lnTo>
                  <a:pt x="508" y="18"/>
                </a:lnTo>
                <a:lnTo>
                  <a:pt x="508" y="18"/>
                </a:lnTo>
                <a:lnTo>
                  <a:pt x="508" y="18"/>
                </a:lnTo>
                <a:lnTo>
                  <a:pt x="508" y="18"/>
                </a:lnTo>
                <a:lnTo>
                  <a:pt x="508" y="18"/>
                </a:lnTo>
                <a:lnTo>
                  <a:pt x="508" y="18"/>
                </a:lnTo>
                <a:lnTo>
                  <a:pt x="509" y="19"/>
                </a:lnTo>
                <a:lnTo>
                  <a:pt x="509" y="19"/>
                </a:lnTo>
                <a:lnTo>
                  <a:pt x="509" y="19"/>
                </a:lnTo>
                <a:lnTo>
                  <a:pt x="509" y="19"/>
                </a:lnTo>
                <a:lnTo>
                  <a:pt x="509" y="19"/>
                </a:lnTo>
                <a:lnTo>
                  <a:pt x="509" y="19"/>
                </a:lnTo>
                <a:lnTo>
                  <a:pt x="509" y="20"/>
                </a:lnTo>
                <a:lnTo>
                  <a:pt x="509" y="20"/>
                </a:lnTo>
                <a:lnTo>
                  <a:pt x="509" y="20"/>
                </a:lnTo>
                <a:lnTo>
                  <a:pt x="509" y="20"/>
                </a:lnTo>
                <a:lnTo>
                  <a:pt x="510" y="20"/>
                </a:lnTo>
                <a:lnTo>
                  <a:pt x="510" y="21"/>
                </a:lnTo>
                <a:lnTo>
                  <a:pt x="510" y="21"/>
                </a:lnTo>
                <a:lnTo>
                  <a:pt x="510" y="21"/>
                </a:lnTo>
                <a:lnTo>
                  <a:pt x="510" y="21"/>
                </a:lnTo>
                <a:lnTo>
                  <a:pt x="510" y="21"/>
                </a:lnTo>
                <a:lnTo>
                  <a:pt x="510" y="21"/>
                </a:lnTo>
                <a:lnTo>
                  <a:pt x="510" y="23"/>
                </a:lnTo>
                <a:lnTo>
                  <a:pt x="510" y="23"/>
                </a:lnTo>
                <a:lnTo>
                  <a:pt x="510" y="23"/>
                </a:lnTo>
                <a:lnTo>
                  <a:pt x="510" y="23"/>
                </a:lnTo>
                <a:lnTo>
                  <a:pt x="510" y="23"/>
                </a:lnTo>
                <a:lnTo>
                  <a:pt x="511" y="24"/>
                </a:lnTo>
                <a:lnTo>
                  <a:pt x="511" y="24"/>
                </a:lnTo>
                <a:lnTo>
                  <a:pt x="511" y="24"/>
                </a:lnTo>
                <a:lnTo>
                  <a:pt x="511" y="24"/>
                </a:lnTo>
                <a:lnTo>
                  <a:pt x="511" y="24"/>
                </a:lnTo>
                <a:lnTo>
                  <a:pt x="511" y="24"/>
                </a:lnTo>
                <a:lnTo>
                  <a:pt x="511" y="25"/>
                </a:lnTo>
                <a:lnTo>
                  <a:pt x="511" y="25"/>
                </a:lnTo>
                <a:lnTo>
                  <a:pt x="511" y="25"/>
                </a:lnTo>
                <a:lnTo>
                  <a:pt x="511" y="25"/>
                </a:lnTo>
                <a:lnTo>
                  <a:pt x="511" y="25"/>
                </a:lnTo>
                <a:lnTo>
                  <a:pt x="511" y="26"/>
                </a:lnTo>
                <a:lnTo>
                  <a:pt x="511" y="26"/>
                </a:lnTo>
                <a:lnTo>
                  <a:pt x="512" y="26"/>
                </a:lnTo>
                <a:lnTo>
                  <a:pt x="512" y="26"/>
                </a:lnTo>
                <a:lnTo>
                  <a:pt x="512" y="26"/>
                </a:lnTo>
                <a:lnTo>
                  <a:pt x="512" y="27"/>
                </a:lnTo>
                <a:lnTo>
                  <a:pt x="512" y="27"/>
                </a:lnTo>
                <a:lnTo>
                  <a:pt x="512" y="27"/>
                </a:lnTo>
                <a:lnTo>
                  <a:pt x="512" y="27"/>
                </a:lnTo>
                <a:lnTo>
                  <a:pt x="512" y="27"/>
                </a:lnTo>
                <a:lnTo>
                  <a:pt x="512" y="28"/>
                </a:lnTo>
                <a:lnTo>
                  <a:pt x="512" y="28"/>
                </a:lnTo>
                <a:lnTo>
                  <a:pt x="512" y="28"/>
                </a:lnTo>
                <a:lnTo>
                  <a:pt x="512" y="28"/>
                </a:lnTo>
                <a:lnTo>
                  <a:pt x="512" y="28"/>
                </a:lnTo>
                <a:lnTo>
                  <a:pt x="512" y="29"/>
                </a:lnTo>
                <a:lnTo>
                  <a:pt x="512" y="29"/>
                </a:lnTo>
                <a:lnTo>
                  <a:pt x="512" y="29"/>
                </a:lnTo>
                <a:lnTo>
                  <a:pt x="512" y="29"/>
                </a:lnTo>
                <a:lnTo>
                  <a:pt x="512" y="29"/>
                </a:lnTo>
                <a:lnTo>
                  <a:pt x="512" y="30"/>
                </a:lnTo>
                <a:lnTo>
                  <a:pt x="514" y="30"/>
                </a:lnTo>
                <a:lnTo>
                  <a:pt x="514" y="30"/>
                </a:lnTo>
                <a:lnTo>
                  <a:pt x="514" y="30"/>
                </a:lnTo>
                <a:lnTo>
                  <a:pt x="514" y="30"/>
                </a:lnTo>
                <a:lnTo>
                  <a:pt x="514" y="32"/>
                </a:lnTo>
                <a:lnTo>
                  <a:pt x="514" y="32"/>
                </a:lnTo>
                <a:lnTo>
                  <a:pt x="514" y="32"/>
                </a:lnTo>
                <a:lnTo>
                  <a:pt x="514" y="32"/>
                </a:lnTo>
                <a:lnTo>
                  <a:pt x="514" y="32"/>
                </a:lnTo>
                <a:lnTo>
                  <a:pt x="514" y="33"/>
                </a:lnTo>
                <a:lnTo>
                  <a:pt x="514" y="33"/>
                </a:lnTo>
                <a:lnTo>
                  <a:pt x="514" y="33"/>
                </a:lnTo>
                <a:lnTo>
                  <a:pt x="514" y="33"/>
                </a:lnTo>
                <a:lnTo>
                  <a:pt x="514" y="34"/>
                </a:lnTo>
                <a:lnTo>
                  <a:pt x="514" y="34"/>
                </a:lnTo>
                <a:lnTo>
                  <a:pt x="514" y="34"/>
                </a:lnTo>
                <a:lnTo>
                  <a:pt x="514" y="34"/>
                </a:lnTo>
                <a:lnTo>
                  <a:pt x="514" y="34"/>
                </a:lnTo>
                <a:lnTo>
                  <a:pt x="514" y="35"/>
                </a:lnTo>
                <a:lnTo>
                  <a:pt x="514" y="35"/>
                </a:lnTo>
                <a:lnTo>
                  <a:pt x="514" y="35"/>
                </a:lnTo>
                <a:lnTo>
                  <a:pt x="514" y="35"/>
                </a:lnTo>
                <a:lnTo>
                  <a:pt x="514" y="35"/>
                </a:lnTo>
                <a:lnTo>
                  <a:pt x="514" y="36"/>
                </a:lnTo>
                <a:lnTo>
                  <a:pt x="514" y="36"/>
                </a:lnTo>
                <a:lnTo>
                  <a:pt x="514" y="36"/>
                </a:lnTo>
                <a:lnTo>
                  <a:pt x="514" y="36"/>
                </a:lnTo>
                <a:lnTo>
                  <a:pt x="514" y="36"/>
                </a:lnTo>
                <a:lnTo>
                  <a:pt x="514" y="37"/>
                </a:lnTo>
                <a:lnTo>
                  <a:pt x="514" y="37"/>
                </a:lnTo>
                <a:lnTo>
                  <a:pt x="514" y="37"/>
                </a:lnTo>
                <a:lnTo>
                  <a:pt x="514" y="37"/>
                </a:lnTo>
                <a:lnTo>
                  <a:pt x="514" y="38"/>
                </a:lnTo>
                <a:lnTo>
                  <a:pt x="514" y="38"/>
                </a:lnTo>
                <a:lnTo>
                  <a:pt x="514" y="38"/>
                </a:lnTo>
                <a:lnTo>
                  <a:pt x="514" y="38"/>
                </a:lnTo>
                <a:lnTo>
                  <a:pt x="514" y="38"/>
                </a:lnTo>
                <a:lnTo>
                  <a:pt x="514" y="39"/>
                </a:lnTo>
                <a:lnTo>
                  <a:pt x="514" y="39"/>
                </a:lnTo>
                <a:lnTo>
                  <a:pt x="514" y="39"/>
                </a:lnTo>
                <a:lnTo>
                  <a:pt x="514" y="39"/>
                </a:lnTo>
                <a:lnTo>
                  <a:pt x="514" y="39"/>
                </a:lnTo>
                <a:lnTo>
                  <a:pt x="514" y="41"/>
                </a:lnTo>
                <a:lnTo>
                  <a:pt x="514" y="41"/>
                </a:lnTo>
                <a:lnTo>
                  <a:pt x="514" y="41"/>
                </a:lnTo>
                <a:lnTo>
                  <a:pt x="514" y="41"/>
                </a:lnTo>
                <a:lnTo>
                  <a:pt x="514" y="42"/>
                </a:lnTo>
                <a:lnTo>
                  <a:pt x="514" y="42"/>
                </a:lnTo>
                <a:lnTo>
                  <a:pt x="514" y="42"/>
                </a:lnTo>
                <a:lnTo>
                  <a:pt x="514" y="42"/>
                </a:lnTo>
                <a:lnTo>
                  <a:pt x="514" y="42"/>
                </a:lnTo>
                <a:lnTo>
                  <a:pt x="514" y="43"/>
                </a:lnTo>
                <a:lnTo>
                  <a:pt x="514" y="43"/>
                </a:lnTo>
                <a:lnTo>
                  <a:pt x="514" y="43"/>
                </a:lnTo>
                <a:lnTo>
                  <a:pt x="514" y="43"/>
                </a:lnTo>
                <a:lnTo>
                  <a:pt x="514" y="43"/>
                </a:lnTo>
                <a:lnTo>
                  <a:pt x="514" y="44"/>
                </a:lnTo>
                <a:lnTo>
                  <a:pt x="514" y="44"/>
                </a:lnTo>
                <a:lnTo>
                  <a:pt x="514" y="44"/>
                </a:lnTo>
                <a:lnTo>
                  <a:pt x="514" y="44"/>
                </a:lnTo>
                <a:lnTo>
                  <a:pt x="514" y="44"/>
                </a:lnTo>
                <a:lnTo>
                  <a:pt x="514" y="45"/>
                </a:lnTo>
                <a:lnTo>
                  <a:pt x="514" y="45"/>
                </a:lnTo>
                <a:lnTo>
                  <a:pt x="514" y="45"/>
                </a:lnTo>
                <a:lnTo>
                  <a:pt x="514" y="45"/>
                </a:lnTo>
                <a:lnTo>
                  <a:pt x="512" y="45"/>
                </a:lnTo>
                <a:lnTo>
                  <a:pt x="512" y="46"/>
                </a:lnTo>
                <a:lnTo>
                  <a:pt x="512" y="46"/>
                </a:lnTo>
                <a:lnTo>
                  <a:pt x="512" y="46"/>
                </a:lnTo>
                <a:lnTo>
                  <a:pt x="512" y="46"/>
                </a:lnTo>
                <a:lnTo>
                  <a:pt x="512" y="46"/>
                </a:lnTo>
                <a:lnTo>
                  <a:pt x="512" y="47"/>
                </a:lnTo>
                <a:lnTo>
                  <a:pt x="512" y="47"/>
                </a:lnTo>
                <a:lnTo>
                  <a:pt x="512" y="47"/>
                </a:lnTo>
                <a:lnTo>
                  <a:pt x="512" y="47"/>
                </a:lnTo>
                <a:lnTo>
                  <a:pt x="512" y="47"/>
                </a:lnTo>
                <a:lnTo>
                  <a:pt x="512" y="48"/>
                </a:lnTo>
                <a:lnTo>
                  <a:pt x="512" y="48"/>
                </a:lnTo>
                <a:lnTo>
                  <a:pt x="512" y="48"/>
                </a:lnTo>
                <a:lnTo>
                  <a:pt x="512" y="48"/>
                </a:lnTo>
                <a:lnTo>
                  <a:pt x="512" y="48"/>
                </a:lnTo>
                <a:lnTo>
                  <a:pt x="512" y="50"/>
                </a:lnTo>
                <a:lnTo>
                  <a:pt x="512" y="50"/>
                </a:lnTo>
                <a:lnTo>
                  <a:pt x="512" y="50"/>
                </a:lnTo>
                <a:lnTo>
                  <a:pt x="511" y="50"/>
                </a:lnTo>
                <a:lnTo>
                  <a:pt x="511" y="50"/>
                </a:lnTo>
                <a:lnTo>
                  <a:pt x="511" y="51"/>
                </a:lnTo>
                <a:lnTo>
                  <a:pt x="511" y="51"/>
                </a:lnTo>
                <a:lnTo>
                  <a:pt x="511" y="51"/>
                </a:lnTo>
                <a:lnTo>
                  <a:pt x="511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2"/>
                </a:lnTo>
                <a:lnTo>
                  <a:pt x="511" y="52"/>
                </a:lnTo>
                <a:lnTo>
                  <a:pt x="511" y="52"/>
                </a:lnTo>
                <a:lnTo>
                  <a:pt x="511" y="52"/>
                </a:lnTo>
                <a:lnTo>
                  <a:pt x="511" y="53"/>
                </a:lnTo>
                <a:lnTo>
                  <a:pt x="510" y="53"/>
                </a:lnTo>
                <a:lnTo>
                  <a:pt x="510" y="53"/>
                </a:lnTo>
                <a:lnTo>
                  <a:pt x="510" y="53"/>
                </a:lnTo>
                <a:lnTo>
                  <a:pt x="510" y="53"/>
                </a:lnTo>
                <a:lnTo>
                  <a:pt x="510" y="53"/>
                </a:lnTo>
                <a:lnTo>
                  <a:pt x="510" y="54"/>
                </a:lnTo>
                <a:lnTo>
                  <a:pt x="510" y="54"/>
                </a:lnTo>
                <a:lnTo>
                  <a:pt x="510" y="54"/>
                </a:lnTo>
                <a:lnTo>
                  <a:pt x="510" y="54"/>
                </a:lnTo>
                <a:lnTo>
                  <a:pt x="510" y="54"/>
                </a:lnTo>
                <a:lnTo>
                  <a:pt x="510" y="55"/>
                </a:lnTo>
                <a:lnTo>
                  <a:pt x="510" y="55"/>
                </a:lnTo>
                <a:lnTo>
                  <a:pt x="509" y="55"/>
                </a:lnTo>
                <a:lnTo>
                  <a:pt x="509" y="55"/>
                </a:lnTo>
                <a:lnTo>
                  <a:pt x="509" y="55"/>
                </a:lnTo>
                <a:lnTo>
                  <a:pt x="509" y="55"/>
                </a:lnTo>
                <a:lnTo>
                  <a:pt x="509" y="56"/>
                </a:lnTo>
                <a:lnTo>
                  <a:pt x="509" y="56"/>
                </a:lnTo>
                <a:lnTo>
                  <a:pt x="509" y="56"/>
                </a:lnTo>
                <a:lnTo>
                  <a:pt x="509" y="56"/>
                </a:lnTo>
                <a:lnTo>
                  <a:pt x="509" y="56"/>
                </a:lnTo>
                <a:lnTo>
                  <a:pt x="509" y="57"/>
                </a:lnTo>
                <a:lnTo>
                  <a:pt x="508" y="57"/>
                </a:lnTo>
                <a:lnTo>
                  <a:pt x="508" y="57"/>
                </a:lnTo>
                <a:lnTo>
                  <a:pt x="508" y="57"/>
                </a:lnTo>
                <a:lnTo>
                  <a:pt x="508" y="57"/>
                </a:lnTo>
                <a:lnTo>
                  <a:pt x="508" y="57"/>
                </a:lnTo>
                <a:lnTo>
                  <a:pt x="508" y="59"/>
                </a:lnTo>
                <a:lnTo>
                  <a:pt x="508" y="59"/>
                </a:lnTo>
                <a:lnTo>
                  <a:pt x="508" y="59"/>
                </a:lnTo>
                <a:lnTo>
                  <a:pt x="508" y="59"/>
                </a:lnTo>
                <a:lnTo>
                  <a:pt x="507" y="59"/>
                </a:lnTo>
                <a:lnTo>
                  <a:pt x="507" y="59"/>
                </a:lnTo>
                <a:lnTo>
                  <a:pt x="507" y="60"/>
                </a:lnTo>
                <a:lnTo>
                  <a:pt x="507" y="60"/>
                </a:lnTo>
                <a:lnTo>
                  <a:pt x="507" y="60"/>
                </a:lnTo>
                <a:lnTo>
                  <a:pt x="507" y="60"/>
                </a:lnTo>
                <a:lnTo>
                  <a:pt x="507" y="60"/>
                </a:lnTo>
                <a:lnTo>
                  <a:pt x="507" y="60"/>
                </a:lnTo>
                <a:lnTo>
                  <a:pt x="507" y="61"/>
                </a:lnTo>
                <a:lnTo>
                  <a:pt x="506" y="61"/>
                </a:lnTo>
                <a:lnTo>
                  <a:pt x="506" y="61"/>
                </a:lnTo>
                <a:lnTo>
                  <a:pt x="506" y="61"/>
                </a:lnTo>
                <a:lnTo>
                  <a:pt x="506" y="61"/>
                </a:lnTo>
                <a:lnTo>
                  <a:pt x="506" y="61"/>
                </a:lnTo>
                <a:lnTo>
                  <a:pt x="506" y="61"/>
                </a:lnTo>
                <a:lnTo>
                  <a:pt x="506" y="62"/>
                </a:lnTo>
                <a:lnTo>
                  <a:pt x="506" y="62"/>
                </a:lnTo>
                <a:lnTo>
                  <a:pt x="505" y="62"/>
                </a:lnTo>
                <a:lnTo>
                  <a:pt x="505" y="62"/>
                </a:lnTo>
                <a:lnTo>
                  <a:pt x="505" y="62"/>
                </a:lnTo>
                <a:lnTo>
                  <a:pt x="505" y="62"/>
                </a:lnTo>
                <a:lnTo>
                  <a:pt x="505" y="63"/>
                </a:lnTo>
                <a:lnTo>
                  <a:pt x="505" y="63"/>
                </a:lnTo>
                <a:lnTo>
                  <a:pt x="505" y="63"/>
                </a:lnTo>
                <a:lnTo>
                  <a:pt x="505" y="63"/>
                </a:lnTo>
                <a:lnTo>
                  <a:pt x="503" y="63"/>
                </a:lnTo>
                <a:lnTo>
                  <a:pt x="503" y="63"/>
                </a:lnTo>
                <a:lnTo>
                  <a:pt x="503" y="63"/>
                </a:lnTo>
                <a:lnTo>
                  <a:pt x="503" y="64"/>
                </a:lnTo>
                <a:lnTo>
                  <a:pt x="503" y="64"/>
                </a:lnTo>
                <a:lnTo>
                  <a:pt x="503" y="64"/>
                </a:lnTo>
                <a:lnTo>
                  <a:pt x="503" y="64"/>
                </a:lnTo>
                <a:lnTo>
                  <a:pt x="502" y="64"/>
                </a:lnTo>
                <a:lnTo>
                  <a:pt x="502" y="64"/>
                </a:lnTo>
                <a:lnTo>
                  <a:pt x="502" y="64"/>
                </a:lnTo>
                <a:lnTo>
                  <a:pt x="502" y="65"/>
                </a:lnTo>
                <a:lnTo>
                  <a:pt x="502" y="65"/>
                </a:lnTo>
                <a:lnTo>
                  <a:pt x="502" y="65"/>
                </a:lnTo>
                <a:lnTo>
                  <a:pt x="502" y="65"/>
                </a:lnTo>
                <a:lnTo>
                  <a:pt x="501" y="65"/>
                </a:lnTo>
                <a:lnTo>
                  <a:pt x="501" y="65"/>
                </a:lnTo>
                <a:lnTo>
                  <a:pt x="501" y="65"/>
                </a:lnTo>
                <a:lnTo>
                  <a:pt x="501" y="66"/>
                </a:lnTo>
                <a:lnTo>
                  <a:pt x="501" y="66"/>
                </a:lnTo>
                <a:lnTo>
                  <a:pt x="501" y="66"/>
                </a:lnTo>
                <a:lnTo>
                  <a:pt x="500" y="66"/>
                </a:lnTo>
                <a:lnTo>
                  <a:pt x="500" y="66"/>
                </a:lnTo>
                <a:lnTo>
                  <a:pt x="500" y="66"/>
                </a:lnTo>
                <a:lnTo>
                  <a:pt x="500" y="66"/>
                </a:lnTo>
                <a:lnTo>
                  <a:pt x="500" y="66"/>
                </a:lnTo>
                <a:lnTo>
                  <a:pt x="500" y="68"/>
                </a:lnTo>
                <a:lnTo>
                  <a:pt x="500" y="68"/>
                </a:lnTo>
                <a:lnTo>
                  <a:pt x="499" y="68"/>
                </a:lnTo>
                <a:lnTo>
                  <a:pt x="499" y="68"/>
                </a:lnTo>
                <a:lnTo>
                  <a:pt x="499" y="68"/>
                </a:lnTo>
                <a:lnTo>
                  <a:pt x="499" y="68"/>
                </a:lnTo>
                <a:lnTo>
                  <a:pt x="499" y="68"/>
                </a:lnTo>
                <a:lnTo>
                  <a:pt x="499" y="68"/>
                </a:lnTo>
                <a:lnTo>
                  <a:pt x="498" y="69"/>
                </a:lnTo>
                <a:lnTo>
                  <a:pt x="498" y="69"/>
                </a:lnTo>
                <a:lnTo>
                  <a:pt x="498" y="69"/>
                </a:lnTo>
                <a:lnTo>
                  <a:pt x="498" y="69"/>
                </a:lnTo>
                <a:lnTo>
                  <a:pt x="498" y="69"/>
                </a:lnTo>
                <a:lnTo>
                  <a:pt x="498" y="69"/>
                </a:lnTo>
                <a:lnTo>
                  <a:pt x="497" y="69"/>
                </a:lnTo>
                <a:lnTo>
                  <a:pt x="497" y="69"/>
                </a:lnTo>
                <a:lnTo>
                  <a:pt x="497" y="69"/>
                </a:lnTo>
                <a:lnTo>
                  <a:pt x="497" y="70"/>
                </a:lnTo>
                <a:lnTo>
                  <a:pt x="497" y="70"/>
                </a:lnTo>
                <a:lnTo>
                  <a:pt x="497" y="70"/>
                </a:lnTo>
                <a:lnTo>
                  <a:pt x="496" y="70"/>
                </a:lnTo>
                <a:lnTo>
                  <a:pt x="496" y="70"/>
                </a:lnTo>
                <a:lnTo>
                  <a:pt x="496" y="70"/>
                </a:lnTo>
                <a:lnTo>
                  <a:pt x="496" y="70"/>
                </a:lnTo>
                <a:lnTo>
                  <a:pt x="496" y="70"/>
                </a:lnTo>
                <a:lnTo>
                  <a:pt x="496" y="70"/>
                </a:lnTo>
                <a:lnTo>
                  <a:pt x="494" y="71"/>
                </a:lnTo>
                <a:lnTo>
                  <a:pt x="494" y="71"/>
                </a:lnTo>
                <a:lnTo>
                  <a:pt x="494" y="71"/>
                </a:lnTo>
                <a:lnTo>
                  <a:pt x="494" y="71"/>
                </a:lnTo>
                <a:lnTo>
                  <a:pt x="494" y="71"/>
                </a:lnTo>
                <a:lnTo>
                  <a:pt x="494" y="71"/>
                </a:lnTo>
                <a:lnTo>
                  <a:pt x="493" y="71"/>
                </a:lnTo>
                <a:lnTo>
                  <a:pt x="493" y="71"/>
                </a:lnTo>
                <a:lnTo>
                  <a:pt x="493" y="71"/>
                </a:lnTo>
                <a:lnTo>
                  <a:pt x="493" y="71"/>
                </a:lnTo>
                <a:lnTo>
                  <a:pt x="493" y="71"/>
                </a:lnTo>
                <a:lnTo>
                  <a:pt x="492" y="72"/>
                </a:lnTo>
                <a:lnTo>
                  <a:pt x="492" y="72"/>
                </a:lnTo>
                <a:lnTo>
                  <a:pt x="492" y="72"/>
                </a:lnTo>
                <a:lnTo>
                  <a:pt x="492" y="72"/>
                </a:lnTo>
                <a:lnTo>
                  <a:pt x="492" y="72"/>
                </a:lnTo>
                <a:lnTo>
                  <a:pt x="492" y="72"/>
                </a:lnTo>
                <a:lnTo>
                  <a:pt x="491" y="72"/>
                </a:lnTo>
                <a:lnTo>
                  <a:pt x="491" y="72"/>
                </a:lnTo>
                <a:lnTo>
                  <a:pt x="491" y="72"/>
                </a:lnTo>
                <a:lnTo>
                  <a:pt x="491" y="72"/>
                </a:lnTo>
                <a:lnTo>
                  <a:pt x="491" y="72"/>
                </a:lnTo>
                <a:lnTo>
                  <a:pt x="490" y="72"/>
                </a:lnTo>
                <a:lnTo>
                  <a:pt x="490" y="73"/>
                </a:lnTo>
                <a:lnTo>
                  <a:pt x="490" y="73"/>
                </a:lnTo>
                <a:lnTo>
                  <a:pt x="490" y="73"/>
                </a:lnTo>
                <a:lnTo>
                  <a:pt x="490" y="73"/>
                </a:lnTo>
                <a:lnTo>
                  <a:pt x="489" y="73"/>
                </a:lnTo>
                <a:lnTo>
                  <a:pt x="489" y="73"/>
                </a:lnTo>
                <a:lnTo>
                  <a:pt x="489" y="73"/>
                </a:lnTo>
                <a:lnTo>
                  <a:pt x="489" y="73"/>
                </a:lnTo>
                <a:lnTo>
                  <a:pt x="489" y="73"/>
                </a:lnTo>
                <a:lnTo>
                  <a:pt x="488" y="73"/>
                </a:lnTo>
                <a:lnTo>
                  <a:pt x="488" y="73"/>
                </a:lnTo>
                <a:lnTo>
                  <a:pt x="488" y="73"/>
                </a:lnTo>
                <a:lnTo>
                  <a:pt x="488" y="73"/>
                </a:lnTo>
                <a:lnTo>
                  <a:pt x="488" y="73"/>
                </a:lnTo>
                <a:lnTo>
                  <a:pt x="488" y="74"/>
                </a:lnTo>
                <a:lnTo>
                  <a:pt x="487" y="74"/>
                </a:lnTo>
                <a:lnTo>
                  <a:pt x="487" y="74"/>
                </a:lnTo>
                <a:lnTo>
                  <a:pt x="487" y="74"/>
                </a:lnTo>
                <a:lnTo>
                  <a:pt x="487" y="74"/>
                </a:lnTo>
                <a:lnTo>
                  <a:pt x="487" y="74"/>
                </a:lnTo>
                <a:lnTo>
                  <a:pt x="485" y="74"/>
                </a:lnTo>
                <a:lnTo>
                  <a:pt x="485" y="74"/>
                </a:lnTo>
                <a:lnTo>
                  <a:pt x="485" y="74"/>
                </a:lnTo>
                <a:lnTo>
                  <a:pt x="485" y="74"/>
                </a:lnTo>
                <a:lnTo>
                  <a:pt x="485" y="74"/>
                </a:lnTo>
                <a:lnTo>
                  <a:pt x="484" y="74"/>
                </a:lnTo>
                <a:lnTo>
                  <a:pt x="484" y="74"/>
                </a:lnTo>
                <a:lnTo>
                  <a:pt x="484" y="74"/>
                </a:lnTo>
                <a:lnTo>
                  <a:pt x="484" y="74"/>
                </a:lnTo>
                <a:lnTo>
                  <a:pt x="484" y="74"/>
                </a:lnTo>
                <a:lnTo>
                  <a:pt x="483" y="74"/>
                </a:lnTo>
                <a:lnTo>
                  <a:pt x="483" y="74"/>
                </a:lnTo>
                <a:lnTo>
                  <a:pt x="483" y="74"/>
                </a:lnTo>
                <a:lnTo>
                  <a:pt x="483" y="74"/>
                </a:lnTo>
                <a:lnTo>
                  <a:pt x="482" y="74"/>
                </a:lnTo>
                <a:lnTo>
                  <a:pt x="482" y="74"/>
                </a:lnTo>
                <a:lnTo>
                  <a:pt x="482" y="76"/>
                </a:lnTo>
                <a:lnTo>
                  <a:pt x="482" y="76"/>
                </a:lnTo>
                <a:lnTo>
                  <a:pt x="482" y="76"/>
                </a:lnTo>
                <a:lnTo>
                  <a:pt x="481" y="76"/>
                </a:lnTo>
                <a:lnTo>
                  <a:pt x="481" y="76"/>
                </a:lnTo>
                <a:lnTo>
                  <a:pt x="481" y="76"/>
                </a:lnTo>
                <a:lnTo>
                  <a:pt x="481" y="76"/>
                </a:lnTo>
                <a:lnTo>
                  <a:pt x="481" y="76"/>
                </a:lnTo>
                <a:lnTo>
                  <a:pt x="480" y="76"/>
                </a:lnTo>
                <a:lnTo>
                  <a:pt x="480" y="76"/>
                </a:lnTo>
                <a:lnTo>
                  <a:pt x="480" y="76"/>
                </a:lnTo>
                <a:lnTo>
                  <a:pt x="480" y="76"/>
                </a:lnTo>
                <a:lnTo>
                  <a:pt x="480" y="76"/>
                </a:lnTo>
                <a:lnTo>
                  <a:pt x="479" y="76"/>
                </a:lnTo>
                <a:lnTo>
                  <a:pt x="479" y="76"/>
                </a:lnTo>
                <a:lnTo>
                  <a:pt x="479" y="76"/>
                </a:lnTo>
                <a:lnTo>
                  <a:pt x="479" y="76"/>
                </a:lnTo>
                <a:lnTo>
                  <a:pt x="479" y="76"/>
                </a:lnTo>
                <a:lnTo>
                  <a:pt x="478" y="76"/>
                </a:lnTo>
                <a:lnTo>
                  <a:pt x="478" y="76"/>
                </a:lnTo>
                <a:lnTo>
                  <a:pt x="478" y="76"/>
                </a:lnTo>
                <a:lnTo>
                  <a:pt x="478" y="76"/>
                </a:lnTo>
                <a:lnTo>
                  <a:pt x="476" y="76"/>
                </a:lnTo>
                <a:lnTo>
                  <a:pt x="476" y="76"/>
                </a:lnTo>
                <a:lnTo>
                  <a:pt x="476" y="76"/>
                </a:lnTo>
                <a:lnTo>
                  <a:pt x="476" y="76"/>
                </a:lnTo>
                <a:lnTo>
                  <a:pt x="476" y="76"/>
                </a:lnTo>
                <a:lnTo>
                  <a:pt x="475" y="76"/>
                </a:lnTo>
                <a:lnTo>
                  <a:pt x="475" y="76"/>
                </a:lnTo>
                <a:lnTo>
                  <a:pt x="475" y="76"/>
                </a:lnTo>
                <a:lnTo>
                  <a:pt x="475" y="76"/>
                </a:lnTo>
                <a:lnTo>
                  <a:pt x="475" y="76"/>
                </a:lnTo>
                <a:lnTo>
                  <a:pt x="474" y="76"/>
                </a:lnTo>
                <a:lnTo>
                  <a:pt x="474" y="76"/>
                </a:lnTo>
                <a:lnTo>
                  <a:pt x="474" y="76"/>
                </a:lnTo>
                <a:lnTo>
                  <a:pt x="474" y="76"/>
                </a:lnTo>
                <a:lnTo>
                  <a:pt x="473" y="76"/>
                </a:lnTo>
                <a:lnTo>
                  <a:pt x="473" y="76"/>
                </a:lnTo>
                <a:lnTo>
                  <a:pt x="473" y="76"/>
                </a:lnTo>
                <a:lnTo>
                  <a:pt x="473" y="76"/>
                </a:lnTo>
                <a:lnTo>
                  <a:pt x="473" y="76"/>
                </a:lnTo>
                <a:lnTo>
                  <a:pt x="472" y="76"/>
                </a:lnTo>
                <a:lnTo>
                  <a:pt x="472" y="76"/>
                </a:lnTo>
                <a:lnTo>
                  <a:pt x="472" y="76"/>
                </a:lnTo>
                <a:lnTo>
                  <a:pt x="472" y="76"/>
                </a:lnTo>
                <a:lnTo>
                  <a:pt x="472" y="76"/>
                </a:lnTo>
                <a:lnTo>
                  <a:pt x="471" y="76"/>
                </a:lnTo>
                <a:lnTo>
                  <a:pt x="471" y="76"/>
                </a:lnTo>
                <a:lnTo>
                  <a:pt x="471" y="76"/>
                </a:lnTo>
                <a:lnTo>
                  <a:pt x="471" y="76"/>
                </a:lnTo>
                <a:lnTo>
                  <a:pt x="471" y="76"/>
                </a:lnTo>
                <a:lnTo>
                  <a:pt x="470" y="74"/>
                </a:lnTo>
                <a:lnTo>
                  <a:pt x="470" y="74"/>
                </a:lnTo>
                <a:lnTo>
                  <a:pt x="470" y="74"/>
                </a:lnTo>
                <a:lnTo>
                  <a:pt x="470" y="74"/>
                </a:lnTo>
                <a:lnTo>
                  <a:pt x="469" y="74"/>
                </a:lnTo>
                <a:lnTo>
                  <a:pt x="469" y="74"/>
                </a:lnTo>
                <a:lnTo>
                  <a:pt x="469" y="74"/>
                </a:lnTo>
                <a:lnTo>
                  <a:pt x="469" y="74"/>
                </a:lnTo>
                <a:lnTo>
                  <a:pt x="469" y="74"/>
                </a:lnTo>
                <a:lnTo>
                  <a:pt x="467" y="74"/>
                </a:lnTo>
                <a:lnTo>
                  <a:pt x="467" y="74"/>
                </a:lnTo>
                <a:lnTo>
                  <a:pt x="467" y="74"/>
                </a:lnTo>
                <a:lnTo>
                  <a:pt x="467" y="74"/>
                </a:lnTo>
                <a:lnTo>
                  <a:pt x="467" y="74"/>
                </a:lnTo>
                <a:lnTo>
                  <a:pt x="466" y="74"/>
                </a:lnTo>
                <a:lnTo>
                  <a:pt x="466" y="74"/>
                </a:lnTo>
                <a:lnTo>
                  <a:pt x="466" y="74"/>
                </a:lnTo>
                <a:lnTo>
                  <a:pt x="466" y="74"/>
                </a:lnTo>
                <a:lnTo>
                  <a:pt x="466" y="74"/>
                </a:lnTo>
                <a:lnTo>
                  <a:pt x="465" y="74"/>
                </a:lnTo>
                <a:lnTo>
                  <a:pt x="465" y="74"/>
                </a:lnTo>
                <a:lnTo>
                  <a:pt x="465" y="74"/>
                </a:lnTo>
                <a:lnTo>
                  <a:pt x="465" y="73"/>
                </a:lnTo>
                <a:lnTo>
                  <a:pt x="465" y="73"/>
                </a:lnTo>
                <a:lnTo>
                  <a:pt x="464" y="73"/>
                </a:lnTo>
                <a:lnTo>
                  <a:pt x="464" y="73"/>
                </a:lnTo>
                <a:lnTo>
                  <a:pt x="464" y="73"/>
                </a:lnTo>
                <a:lnTo>
                  <a:pt x="464" y="73"/>
                </a:lnTo>
                <a:lnTo>
                  <a:pt x="464" y="73"/>
                </a:lnTo>
                <a:lnTo>
                  <a:pt x="464" y="73"/>
                </a:lnTo>
                <a:lnTo>
                  <a:pt x="463" y="73"/>
                </a:lnTo>
                <a:lnTo>
                  <a:pt x="463" y="73"/>
                </a:lnTo>
                <a:lnTo>
                  <a:pt x="463" y="73"/>
                </a:lnTo>
                <a:lnTo>
                  <a:pt x="463" y="73"/>
                </a:lnTo>
                <a:lnTo>
                  <a:pt x="463" y="73"/>
                </a:lnTo>
                <a:lnTo>
                  <a:pt x="462" y="73"/>
                </a:lnTo>
                <a:lnTo>
                  <a:pt x="462" y="72"/>
                </a:lnTo>
                <a:lnTo>
                  <a:pt x="462" y="72"/>
                </a:lnTo>
                <a:lnTo>
                  <a:pt x="462" y="72"/>
                </a:lnTo>
                <a:lnTo>
                  <a:pt x="462" y="72"/>
                </a:lnTo>
                <a:lnTo>
                  <a:pt x="461" y="72"/>
                </a:lnTo>
                <a:lnTo>
                  <a:pt x="461" y="72"/>
                </a:lnTo>
                <a:lnTo>
                  <a:pt x="461" y="72"/>
                </a:lnTo>
                <a:lnTo>
                  <a:pt x="461" y="72"/>
                </a:lnTo>
                <a:lnTo>
                  <a:pt x="461" y="72"/>
                </a:lnTo>
                <a:lnTo>
                  <a:pt x="461" y="72"/>
                </a:lnTo>
                <a:lnTo>
                  <a:pt x="459" y="72"/>
                </a:lnTo>
                <a:lnTo>
                  <a:pt x="459" y="72"/>
                </a:lnTo>
                <a:lnTo>
                  <a:pt x="459" y="71"/>
                </a:lnTo>
                <a:lnTo>
                  <a:pt x="459" y="71"/>
                </a:lnTo>
                <a:lnTo>
                  <a:pt x="459" y="71"/>
                </a:lnTo>
                <a:lnTo>
                  <a:pt x="458" y="71"/>
                </a:lnTo>
                <a:lnTo>
                  <a:pt x="458" y="71"/>
                </a:lnTo>
                <a:lnTo>
                  <a:pt x="458" y="71"/>
                </a:lnTo>
                <a:lnTo>
                  <a:pt x="458" y="71"/>
                </a:lnTo>
                <a:lnTo>
                  <a:pt x="458" y="71"/>
                </a:lnTo>
                <a:lnTo>
                  <a:pt x="458" y="71"/>
                </a:lnTo>
                <a:lnTo>
                  <a:pt x="457" y="71"/>
                </a:lnTo>
                <a:lnTo>
                  <a:pt x="457" y="71"/>
                </a:lnTo>
                <a:lnTo>
                  <a:pt x="457" y="70"/>
                </a:lnTo>
                <a:lnTo>
                  <a:pt x="457" y="70"/>
                </a:lnTo>
                <a:lnTo>
                  <a:pt x="457" y="70"/>
                </a:lnTo>
                <a:lnTo>
                  <a:pt x="456" y="70"/>
                </a:lnTo>
                <a:lnTo>
                  <a:pt x="456" y="70"/>
                </a:lnTo>
                <a:lnTo>
                  <a:pt x="456" y="70"/>
                </a:lnTo>
                <a:lnTo>
                  <a:pt x="456" y="70"/>
                </a:lnTo>
                <a:lnTo>
                  <a:pt x="456" y="70"/>
                </a:lnTo>
                <a:lnTo>
                  <a:pt x="456" y="70"/>
                </a:lnTo>
                <a:lnTo>
                  <a:pt x="455" y="69"/>
                </a:lnTo>
                <a:lnTo>
                  <a:pt x="455" y="69"/>
                </a:lnTo>
                <a:lnTo>
                  <a:pt x="455" y="69"/>
                </a:lnTo>
                <a:lnTo>
                  <a:pt x="455" y="69"/>
                </a:lnTo>
                <a:lnTo>
                  <a:pt x="455" y="69"/>
                </a:lnTo>
                <a:lnTo>
                  <a:pt x="455" y="69"/>
                </a:lnTo>
                <a:lnTo>
                  <a:pt x="454" y="69"/>
                </a:lnTo>
                <a:lnTo>
                  <a:pt x="454" y="69"/>
                </a:lnTo>
                <a:lnTo>
                  <a:pt x="454" y="69"/>
                </a:lnTo>
                <a:lnTo>
                  <a:pt x="454" y="68"/>
                </a:lnTo>
                <a:lnTo>
                  <a:pt x="454" y="68"/>
                </a:lnTo>
                <a:lnTo>
                  <a:pt x="454" y="68"/>
                </a:lnTo>
                <a:lnTo>
                  <a:pt x="454" y="68"/>
                </a:lnTo>
                <a:lnTo>
                  <a:pt x="453" y="68"/>
                </a:lnTo>
                <a:lnTo>
                  <a:pt x="453" y="68"/>
                </a:lnTo>
                <a:lnTo>
                  <a:pt x="453" y="68"/>
                </a:lnTo>
                <a:lnTo>
                  <a:pt x="453" y="68"/>
                </a:lnTo>
                <a:lnTo>
                  <a:pt x="453" y="66"/>
                </a:lnTo>
                <a:lnTo>
                  <a:pt x="453" y="66"/>
                </a:lnTo>
                <a:lnTo>
                  <a:pt x="452" y="66"/>
                </a:lnTo>
                <a:lnTo>
                  <a:pt x="452" y="66"/>
                </a:lnTo>
                <a:lnTo>
                  <a:pt x="452" y="66"/>
                </a:lnTo>
                <a:lnTo>
                  <a:pt x="452" y="66"/>
                </a:lnTo>
                <a:lnTo>
                  <a:pt x="452" y="66"/>
                </a:lnTo>
                <a:lnTo>
                  <a:pt x="452" y="66"/>
                </a:lnTo>
                <a:lnTo>
                  <a:pt x="452" y="65"/>
                </a:lnTo>
                <a:lnTo>
                  <a:pt x="450" y="65"/>
                </a:lnTo>
                <a:lnTo>
                  <a:pt x="450" y="65"/>
                </a:lnTo>
                <a:lnTo>
                  <a:pt x="450" y="65"/>
                </a:lnTo>
                <a:lnTo>
                  <a:pt x="450" y="65"/>
                </a:lnTo>
                <a:lnTo>
                  <a:pt x="450" y="65"/>
                </a:lnTo>
                <a:lnTo>
                  <a:pt x="450" y="65"/>
                </a:lnTo>
                <a:lnTo>
                  <a:pt x="449" y="64"/>
                </a:lnTo>
                <a:lnTo>
                  <a:pt x="449" y="64"/>
                </a:lnTo>
                <a:lnTo>
                  <a:pt x="449" y="64"/>
                </a:lnTo>
                <a:lnTo>
                  <a:pt x="449" y="64"/>
                </a:lnTo>
                <a:lnTo>
                  <a:pt x="449" y="64"/>
                </a:lnTo>
                <a:lnTo>
                  <a:pt x="449" y="64"/>
                </a:lnTo>
                <a:lnTo>
                  <a:pt x="449" y="64"/>
                </a:lnTo>
                <a:lnTo>
                  <a:pt x="448" y="63"/>
                </a:lnTo>
                <a:lnTo>
                  <a:pt x="448" y="63"/>
                </a:lnTo>
                <a:lnTo>
                  <a:pt x="448" y="63"/>
                </a:lnTo>
                <a:lnTo>
                  <a:pt x="448" y="63"/>
                </a:lnTo>
                <a:lnTo>
                  <a:pt x="448" y="63"/>
                </a:lnTo>
                <a:lnTo>
                  <a:pt x="448" y="63"/>
                </a:lnTo>
                <a:lnTo>
                  <a:pt x="448" y="63"/>
                </a:lnTo>
                <a:lnTo>
                  <a:pt x="448" y="62"/>
                </a:lnTo>
                <a:lnTo>
                  <a:pt x="447" y="62"/>
                </a:lnTo>
                <a:lnTo>
                  <a:pt x="447" y="62"/>
                </a:lnTo>
                <a:lnTo>
                  <a:pt x="447" y="62"/>
                </a:lnTo>
                <a:lnTo>
                  <a:pt x="447" y="62"/>
                </a:lnTo>
                <a:lnTo>
                  <a:pt x="447" y="62"/>
                </a:lnTo>
                <a:lnTo>
                  <a:pt x="447" y="61"/>
                </a:lnTo>
                <a:lnTo>
                  <a:pt x="447" y="61"/>
                </a:lnTo>
                <a:lnTo>
                  <a:pt x="447" y="61"/>
                </a:lnTo>
                <a:lnTo>
                  <a:pt x="446" y="61"/>
                </a:lnTo>
                <a:lnTo>
                  <a:pt x="446" y="61"/>
                </a:lnTo>
                <a:lnTo>
                  <a:pt x="446" y="61"/>
                </a:lnTo>
                <a:lnTo>
                  <a:pt x="446" y="61"/>
                </a:lnTo>
                <a:lnTo>
                  <a:pt x="446" y="60"/>
                </a:lnTo>
                <a:lnTo>
                  <a:pt x="446" y="60"/>
                </a:lnTo>
                <a:lnTo>
                  <a:pt x="446" y="60"/>
                </a:lnTo>
                <a:lnTo>
                  <a:pt x="446" y="60"/>
                </a:lnTo>
                <a:lnTo>
                  <a:pt x="445" y="60"/>
                </a:lnTo>
                <a:lnTo>
                  <a:pt x="445" y="60"/>
                </a:lnTo>
                <a:lnTo>
                  <a:pt x="445" y="59"/>
                </a:lnTo>
                <a:lnTo>
                  <a:pt x="445" y="59"/>
                </a:lnTo>
                <a:lnTo>
                  <a:pt x="445" y="59"/>
                </a:lnTo>
                <a:lnTo>
                  <a:pt x="445" y="59"/>
                </a:lnTo>
                <a:lnTo>
                  <a:pt x="445" y="59"/>
                </a:lnTo>
                <a:lnTo>
                  <a:pt x="445" y="59"/>
                </a:lnTo>
                <a:lnTo>
                  <a:pt x="445" y="57"/>
                </a:lnTo>
                <a:lnTo>
                  <a:pt x="444" y="57"/>
                </a:lnTo>
                <a:lnTo>
                  <a:pt x="444" y="57"/>
                </a:lnTo>
                <a:lnTo>
                  <a:pt x="444" y="57"/>
                </a:lnTo>
                <a:lnTo>
                  <a:pt x="444" y="57"/>
                </a:lnTo>
                <a:lnTo>
                  <a:pt x="444" y="57"/>
                </a:lnTo>
                <a:lnTo>
                  <a:pt x="444" y="56"/>
                </a:lnTo>
                <a:lnTo>
                  <a:pt x="444" y="56"/>
                </a:lnTo>
                <a:lnTo>
                  <a:pt x="444" y="56"/>
                </a:lnTo>
                <a:lnTo>
                  <a:pt x="444" y="56"/>
                </a:lnTo>
                <a:lnTo>
                  <a:pt x="444" y="56"/>
                </a:lnTo>
                <a:lnTo>
                  <a:pt x="443" y="55"/>
                </a:lnTo>
                <a:lnTo>
                  <a:pt x="443" y="55"/>
                </a:lnTo>
                <a:lnTo>
                  <a:pt x="443" y="55"/>
                </a:lnTo>
                <a:lnTo>
                  <a:pt x="443" y="55"/>
                </a:lnTo>
                <a:lnTo>
                  <a:pt x="443" y="55"/>
                </a:lnTo>
                <a:lnTo>
                  <a:pt x="443" y="55"/>
                </a:lnTo>
                <a:lnTo>
                  <a:pt x="443" y="54"/>
                </a:lnTo>
                <a:lnTo>
                  <a:pt x="443" y="54"/>
                </a:lnTo>
                <a:lnTo>
                  <a:pt x="443" y="54"/>
                </a:lnTo>
                <a:lnTo>
                  <a:pt x="443" y="54"/>
                </a:lnTo>
                <a:lnTo>
                  <a:pt x="443" y="54"/>
                </a:lnTo>
                <a:lnTo>
                  <a:pt x="441" y="53"/>
                </a:lnTo>
                <a:lnTo>
                  <a:pt x="441" y="53"/>
                </a:lnTo>
                <a:lnTo>
                  <a:pt x="441" y="53"/>
                </a:lnTo>
                <a:lnTo>
                  <a:pt x="441" y="53"/>
                </a:lnTo>
                <a:lnTo>
                  <a:pt x="441" y="53"/>
                </a:lnTo>
                <a:lnTo>
                  <a:pt x="441" y="53"/>
                </a:lnTo>
                <a:lnTo>
                  <a:pt x="441" y="52"/>
                </a:lnTo>
                <a:lnTo>
                  <a:pt x="441" y="52"/>
                </a:lnTo>
                <a:lnTo>
                  <a:pt x="441" y="52"/>
                </a:lnTo>
                <a:lnTo>
                  <a:pt x="441" y="52"/>
                </a:lnTo>
                <a:lnTo>
                  <a:pt x="441" y="52"/>
                </a:lnTo>
                <a:lnTo>
                  <a:pt x="441" y="51"/>
                </a:lnTo>
                <a:lnTo>
                  <a:pt x="441" y="51"/>
                </a:lnTo>
                <a:lnTo>
                  <a:pt x="440" y="51"/>
                </a:lnTo>
                <a:lnTo>
                  <a:pt x="440" y="51"/>
                </a:lnTo>
                <a:lnTo>
                  <a:pt x="440" y="51"/>
                </a:lnTo>
                <a:lnTo>
                  <a:pt x="440" y="50"/>
                </a:lnTo>
                <a:lnTo>
                  <a:pt x="440" y="50"/>
                </a:lnTo>
                <a:lnTo>
                  <a:pt x="440" y="50"/>
                </a:lnTo>
                <a:lnTo>
                  <a:pt x="440" y="50"/>
                </a:lnTo>
                <a:lnTo>
                  <a:pt x="440" y="50"/>
                </a:lnTo>
                <a:lnTo>
                  <a:pt x="440" y="48"/>
                </a:lnTo>
                <a:lnTo>
                  <a:pt x="440" y="48"/>
                </a:lnTo>
                <a:lnTo>
                  <a:pt x="440" y="48"/>
                </a:lnTo>
                <a:lnTo>
                  <a:pt x="440" y="48"/>
                </a:lnTo>
                <a:lnTo>
                  <a:pt x="440" y="48"/>
                </a:lnTo>
                <a:lnTo>
                  <a:pt x="440" y="47"/>
                </a:lnTo>
                <a:lnTo>
                  <a:pt x="440" y="47"/>
                </a:lnTo>
                <a:lnTo>
                  <a:pt x="440" y="47"/>
                </a:lnTo>
                <a:lnTo>
                  <a:pt x="439" y="47"/>
                </a:lnTo>
                <a:lnTo>
                  <a:pt x="439" y="47"/>
                </a:lnTo>
                <a:lnTo>
                  <a:pt x="439" y="46"/>
                </a:lnTo>
                <a:lnTo>
                  <a:pt x="439" y="46"/>
                </a:lnTo>
                <a:lnTo>
                  <a:pt x="439" y="46"/>
                </a:lnTo>
                <a:lnTo>
                  <a:pt x="439" y="46"/>
                </a:lnTo>
                <a:lnTo>
                  <a:pt x="439" y="46"/>
                </a:lnTo>
                <a:lnTo>
                  <a:pt x="439" y="45"/>
                </a:lnTo>
                <a:lnTo>
                  <a:pt x="439" y="45"/>
                </a:lnTo>
                <a:lnTo>
                  <a:pt x="439" y="45"/>
                </a:lnTo>
                <a:lnTo>
                  <a:pt x="439" y="45"/>
                </a:lnTo>
                <a:lnTo>
                  <a:pt x="439" y="45"/>
                </a:lnTo>
                <a:lnTo>
                  <a:pt x="439" y="44"/>
                </a:lnTo>
                <a:lnTo>
                  <a:pt x="439" y="44"/>
                </a:lnTo>
                <a:lnTo>
                  <a:pt x="439" y="44"/>
                </a:lnTo>
                <a:lnTo>
                  <a:pt x="439" y="44"/>
                </a:lnTo>
                <a:lnTo>
                  <a:pt x="439" y="44"/>
                </a:lnTo>
                <a:lnTo>
                  <a:pt x="439" y="43"/>
                </a:lnTo>
                <a:lnTo>
                  <a:pt x="439" y="43"/>
                </a:lnTo>
                <a:lnTo>
                  <a:pt x="439" y="43"/>
                </a:lnTo>
                <a:lnTo>
                  <a:pt x="439" y="43"/>
                </a:lnTo>
                <a:lnTo>
                  <a:pt x="439" y="43"/>
                </a:lnTo>
                <a:lnTo>
                  <a:pt x="439" y="42"/>
                </a:lnTo>
                <a:lnTo>
                  <a:pt x="439" y="42"/>
                </a:lnTo>
                <a:lnTo>
                  <a:pt x="439" y="42"/>
                </a:lnTo>
                <a:lnTo>
                  <a:pt x="425" y="42"/>
                </a:lnTo>
                <a:lnTo>
                  <a:pt x="425" y="34"/>
                </a:lnTo>
                <a:lnTo>
                  <a:pt x="439" y="34"/>
                </a:lnTo>
                <a:lnTo>
                  <a:pt x="439" y="34"/>
                </a:lnTo>
                <a:close/>
                <a:moveTo>
                  <a:pt x="393" y="34"/>
                </a:moveTo>
                <a:lnTo>
                  <a:pt x="393" y="42"/>
                </a:lnTo>
                <a:lnTo>
                  <a:pt x="377" y="42"/>
                </a:lnTo>
                <a:lnTo>
                  <a:pt x="377" y="34"/>
                </a:lnTo>
                <a:lnTo>
                  <a:pt x="393" y="34"/>
                </a:lnTo>
                <a:lnTo>
                  <a:pt x="393" y="34"/>
                </a:lnTo>
                <a:close/>
                <a:moveTo>
                  <a:pt x="346" y="34"/>
                </a:moveTo>
                <a:lnTo>
                  <a:pt x="346" y="42"/>
                </a:lnTo>
                <a:lnTo>
                  <a:pt x="330" y="42"/>
                </a:lnTo>
                <a:lnTo>
                  <a:pt x="330" y="34"/>
                </a:lnTo>
                <a:lnTo>
                  <a:pt x="346" y="34"/>
                </a:lnTo>
                <a:lnTo>
                  <a:pt x="346" y="34"/>
                </a:lnTo>
                <a:close/>
                <a:moveTo>
                  <a:pt x="299" y="34"/>
                </a:moveTo>
                <a:lnTo>
                  <a:pt x="299" y="42"/>
                </a:lnTo>
                <a:lnTo>
                  <a:pt x="283" y="42"/>
                </a:lnTo>
                <a:lnTo>
                  <a:pt x="283" y="34"/>
                </a:lnTo>
                <a:lnTo>
                  <a:pt x="299" y="34"/>
                </a:lnTo>
                <a:lnTo>
                  <a:pt x="299" y="34"/>
                </a:lnTo>
                <a:close/>
                <a:moveTo>
                  <a:pt x="251" y="34"/>
                </a:moveTo>
                <a:lnTo>
                  <a:pt x="251" y="42"/>
                </a:lnTo>
                <a:lnTo>
                  <a:pt x="235" y="42"/>
                </a:lnTo>
                <a:lnTo>
                  <a:pt x="235" y="34"/>
                </a:lnTo>
                <a:lnTo>
                  <a:pt x="251" y="34"/>
                </a:lnTo>
                <a:lnTo>
                  <a:pt x="251" y="34"/>
                </a:lnTo>
                <a:close/>
                <a:moveTo>
                  <a:pt x="204" y="34"/>
                </a:moveTo>
                <a:lnTo>
                  <a:pt x="204" y="42"/>
                </a:lnTo>
                <a:lnTo>
                  <a:pt x="189" y="42"/>
                </a:lnTo>
                <a:lnTo>
                  <a:pt x="189" y="34"/>
                </a:lnTo>
                <a:lnTo>
                  <a:pt x="204" y="34"/>
                </a:lnTo>
                <a:lnTo>
                  <a:pt x="204" y="34"/>
                </a:lnTo>
                <a:close/>
                <a:moveTo>
                  <a:pt x="158" y="34"/>
                </a:moveTo>
                <a:lnTo>
                  <a:pt x="158" y="42"/>
                </a:lnTo>
                <a:lnTo>
                  <a:pt x="142" y="42"/>
                </a:lnTo>
                <a:lnTo>
                  <a:pt x="142" y="34"/>
                </a:lnTo>
                <a:lnTo>
                  <a:pt x="158" y="34"/>
                </a:lnTo>
                <a:lnTo>
                  <a:pt x="158" y="34"/>
                </a:lnTo>
                <a:close/>
                <a:moveTo>
                  <a:pt x="110" y="34"/>
                </a:moveTo>
                <a:lnTo>
                  <a:pt x="110" y="42"/>
                </a:lnTo>
                <a:lnTo>
                  <a:pt x="95" y="42"/>
                </a:lnTo>
                <a:lnTo>
                  <a:pt x="95" y="34"/>
                </a:lnTo>
                <a:lnTo>
                  <a:pt x="110" y="34"/>
                </a:lnTo>
                <a:lnTo>
                  <a:pt x="110" y="34"/>
                </a:lnTo>
                <a:close/>
                <a:moveTo>
                  <a:pt x="63" y="34"/>
                </a:moveTo>
                <a:lnTo>
                  <a:pt x="63" y="42"/>
                </a:lnTo>
                <a:lnTo>
                  <a:pt x="47" y="42"/>
                </a:lnTo>
                <a:lnTo>
                  <a:pt x="47" y="34"/>
                </a:lnTo>
                <a:lnTo>
                  <a:pt x="63" y="34"/>
                </a:lnTo>
                <a:close/>
              </a:path>
            </a:pathLst>
          </a:custGeom>
          <a:solidFill>
            <a:srgbClr val="8497B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81">
            <a:extLst>
              <a:ext uri="{FF2B5EF4-FFF2-40B4-BE49-F238E27FC236}">
                <a16:creationId xmlns:a16="http://schemas.microsoft.com/office/drawing/2014/main" id="{35356B7A-B8BF-4F18-88F4-2F0F44886E1C}"/>
              </a:ext>
            </a:extLst>
          </p:cNvPr>
          <p:cNvSpPr>
            <a:spLocks noEditPoints="1"/>
          </p:cNvSpPr>
          <p:nvPr/>
        </p:nvSpPr>
        <p:spPr bwMode="auto">
          <a:xfrm>
            <a:off x="3414823" y="4803258"/>
            <a:ext cx="1063625" cy="496887"/>
          </a:xfrm>
          <a:custGeom>
            <a:avLst/>
            <a:gdLst>
              <a:gd name="T0" fmla="*/ 603 w 670"/>
              <a:gd name="T1" fmla="*/ 43 h 313"/>
              <a:gd name="T2" fmla="*/ 604 w 670"/>
              <a:gd name="T3" fmla="*/ 48 h 313"/>
              <a:gd name="T4" fmla="*/ 608 w 670"/>
              <a:gd name="T5" fmla="*/ 54 h 313"/>
              <a:gd name="T6" fmla="*/ 611 w 670"/>
              <a:gd name="T7" fmla="*/ 58 h 313"/>
              <a:gd name="T8" fmla="*/ 616 w 670"/>
              <a:gd name="T9" fmla="*/ 63 h 313"/>
              <a:gd name="T10" fmla="*/ 621 w 670"/>
              <a:gd name="T11" fmla="*/ 65 h 313"/>
              <a:gd name="T12" fmla="*/ 627 w 670"/>
              <a:gd name="T13" fmla="*/ 66 h 313"/>
              <a:gd name="T14" fmla="*/ 634 w 670"/>
              <a:gd name="T15" fmla="*/ 67 h 313"/>
              <a:gd name="T16" fmla="*/ 640 w 670"/>
              <a:gd name="T17" fmla="*/ 66 h 313"/>
              <a:gd name="T18" fmla="*/ 646 w 670"/>
              <a:gd name="T19" fmla="*/ 64 h 313"/>
              <a:gd name="T20" fmla="*/ 650 w 670"/>
              <a:gd name="T21" fmla="*/ 61 h 313"/>
              <a:gd name="T22" fmla="*/ 655 w 670"/>
              <a:gd name="T23" fmla="*/ 56 h 313"/>
              <a:gd name="T24" fmla="*/ 658 w 670"/>
              <a:gd name="T25" fmla="*/ 52 h 313"/>
              <a:gd name="T26" fmla="*/ 661 w 670"/>
              <a:gd name="T27" fmla="*/ 45 h 313"/>
              <a:gd name="T28" fmla="*/ 662 w 670"/>
              <a:gd name="T29" fmla="*/ 39 h 313"/>
              <a:gd name="T30" fmla="*/ 662 w 670"/>
              <a:gd name="T31" fmla="*/ 32 h 313"/>
              <a:gd name="T32" fmla="*/ 659 w 670"/>
              <a:gd name="T33" fmla="*/ 27 h 313"/>
              <a:gd name="T34" fmla="*/ 657 w 670"/>
              <a:gd name="T35" fmla="*/ 21 h 313"/>
              <a:gd name="T36" fmla="*/ 653 w 670"/>
              <a:gd name="T37" fmla="*/ 17 h 313"/>
              <a:gd name="T38" fmla="*/ 648 w 670"/>
              <a:gd name="T39" fmla="*/ 12 h 313"/>
              <a:gd name="T40" fmla="*/ 643 w 670"/>
              <a:gd name="T41" fmla="*/ 10 h 313"/>
              <a:gd name="T42" fmla="*/ 637 w 670"/>
              <a:gd name="T43" fmla="*/ 8 h 313"/>
              <a:gd name="T44" fmla="*/ 630 w 670"/>
              <a:gd name="T45" fmla="*/ 8 h 313"/>
              <a:gd name="T46" fmla="*/ 625 w 670"/>
              <a:gd name="T47" fmla="*/ 9 h 313"/>
              <a:gd name="T48" fmla="*/ 619 w 670"/>
              <a:gd name="T49" fmla="*/ 11 h 313"/>
              <a:gd name="T50" fmla="*/ 613 w 670"/>
              <a:gd name="T51" fmla="*/ 14 h 313"/>
              <a:gd name="T52" fmla="*/ 609 w 670"/>
              <a:gd name="T53" fmla="*/ 19 h 313"/>
              <a:gd name="T54" fmla="*/ 605 w 670"/>
              <a:gd name="T55" fmla="*/ 23 h 313"/>
              <a:gd name="T56" fmla="*/ 603 w 670"/>
              <a:gd name="T57" fmla="*/ 29 h 313"/>
              <a:gd name="T58" fmla="*/ 602 w 670"/>
              <a:gd name="T59" fmla="*/ 36 h 313"/>
              <a:gd name="T60" fmla="*/ 627 w 670"/>
              <a:gd name="T61" fmla="*/ 75 h 313"/>
              <a:gd name="T62" fmla="*/ 619 w 670"/>
              <a:gd name="T63" fmla="*/ 73 h 313"/>
              <a:gd name="T64" fmla="*/ 612 w 670"/>
              <a:gd name="T65" fmla="*/ 70 h 313"/>
              <a:gd name="T66" fmla="*/ 607 w 670"/>
              <a:gd name="T67" fmla="*/ 65 h 313"/>
              <a:gd name="T68" fmla="*/ 601 w 670"/>
              <a:gd name="T69" fmla="*/ 59 h 313"/>
              <a:gd name="T70" fmla="*/ 598 w 670"/>
              <a:gd name="T71" fmla="*/ 53 h 313"/>
              <a:gd name="T72" fmla="*/ 595 w 670"/>
              <a:gd name="T73" fmla="*/ 45 h 313"/>
              <a:gd name="T74" fmla="*/ 594 w 670"/>
              <a:gd name="T75" fmla="*/ 37 h 313"/>
              <a:gd name="T76" fmla="*/ 595 w 670"/>
              <a:gd name="T77" fmla="*/ 29 h 313"/>
              <a:gd name="T78" fmla="*/ 598 w 670"/>
              <a:gd name="T79" fmla="*/ 21 h 313"/>
              <a:gd name="T80" fmla="*/ 602 w 670"/>
              <a:gd name="T81" fmla="*/ 14 h 313"/>
              <a:gd name="T82" fmla="*/ 608 w 670"/>
              <a:gd name="T83" fmla="*/ 9 h 313"/>
              <a:gd name="T84" fmla="*/ 613 w 670"/>
              <a:gd name="T85" fmla="*/ 4 h 313"/>
              <a:gd name="T86" fmla="*/ 620 w 670"/>
              <a:gd name="T87" fmla="*/ 2 h 313"/>
              <a:gd name="T88" fmla="*/ 628 w 670"/>
              <a:gd name="T89" fmla="*/ 0 h 313"/>
              <a:gd name="T90" fmla="*/ 637 w 670"/>
              <a:gd name="T91" fmla="*/ 0 h 313"/>
              <a:gd name="T92" fmla="*/ 644 w 670"/>
              <a:gd name="T93" fmla="*/ 2 h 313"/>
              <a:gd name="T94" fmla="*/ 652 w 670"/>
              <a:gd name="T95" fmla="*/ 5 h 313"/>
              <a:gd name="T96" fmla="*/ 657 w 670"/>
              <a:gd name="T97" fmla="*/ 10 h 313"/>
              <a:gd name="T98" fmla="*/ 663 w 670"/>
              <a:gd name="T99" fmla="*/ 15 h 313"/>
              <a:gd name="T100" fmla="*/ 666 w 670"/>
              <a:gd name="T101" fmla="*/ 22 h 313"/>
              <a:gd name="T102" fmla="*/ 668 w 670"/>
              <a:gd name="T103" fmla="*/ 30 h 313"/>
              <a:gd name="T104" fmla="*/ 670 w 670"/>
              <a:gd name="T105" fmla="*/ 38 h 313"/>
              <a:gd name="T106" fmla="*/ 668 w 670"/>
              <a:gd name="T107" fmla="*/ 46 h 313"/>
              <a:gd name="T108" fmla="*/ 666 w 670"/>
              <a:gd name="T109" fmla="*/ 53 h 313"/>
              <a:gd name="T110" fmla="*/ 662 w 670"/>
              <a:gd name="T111" fmla="*/ 59 h 313"/>
              <a:gd name="T112" fmla="*/ 657 w 670"/>
              <a:gd name="T113" fmla="*/ 65 h 313"/>
              <a:gd name="T114" fmla="*/ 650 w 670"/>
              <a:gd name="T115" fmla="*/ 70 h 313"/>
              <a:gd name="T116" fmla="*/ 644 w 670"/>
              <a:gd name="T117" fmla="*/ 73 h 313"/>
              <a:gd name="T118" fmla="*/ 636 w 670"/>
              <a:gd name="T119" fmla="*/ 75 h 313"/>
              <a:gd name="T120" fmla="*/ 628 w 670"/>
              <a:gd name="T121" fmla="*/ 188 h 313"/>
              <a:gd name="T122" fmla="*/ 486 w 670"/>
              <a:gd name="T123" fmla="*/ 313 h 313"/>
              <a:gd name="T124" fmla="*/ 251 w 670"/>
              <a:gd name="T125" fmla="*/ 305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70" h="313">
                <a:moveTo>
                  <a:pt x="15" y="305"/>
                </a:moveTo>
                <a:lnTo>
                  <a:pt x="15" y="313"/>
                </a:lnTo>
                <a:lnTo>
                  <a:pt x="0" y="313"/>
                </a:lnTo>
                <a:lnTo>
                  <a:pt x="0" y="305"/>
                </a:lnTo>
                <a:lnTo>
                  <a:pt x="15" y="305"/>
                </a:lnTo>
                <a:lnTo>
                  <a:pt x="15" y="305"/>
                </a:lnTo>
                <a:close/>
                <a:moveTo>
                  <a:pt x="602" y="37"/>
                </a:moveTo>
                <a:lnTo>
                  <a:pt x="602" y="38"/>
                </a:lnTo>
                <a:lnTo>
                  <a:pt x="602" y="38"/>
                </a:lnTo>
                <a:lnTo>
                  <a:pt x="602" y="38"/>
                </a:lnTo>
                <a:lnTo>
                  <a:pt x="602" y="38"/>
                </a:lnTo>
                <a:lnTo>
                  <a:pt x="602" y="38"/>
                </a:lnTo>
                <a:lnTo>
                  <a:pt x="602" y="38"/>
                </a:lnTo>
                <a:lnTo>
                  <a:pt x="602" y="39"/>
                </a:lnTo>
                <a:lnTo>
                  <a:pt x="602" y="39"/>
                </a:lnTo>
                <a:lnTo>
                  <a:pt x="602" y="39"/>
                </a:lnTo>
                <a:lnTo>
                  <a:pt x="602" y="39"/>
                </a:lnTo>
                <a:lnTo>
                  <a:pt x="602" y="39"/>
                </a:lnTo>
                <a:lnTo>
                  <a:pt x="602" y="39"/>
                </a:lnTo>
                <a:lnTo>
                  <a:pt x="602" y="40"/>
                </a:lnTo>
                <a:lnTo>
                  <a:pt x="602" y="40"/>
                </a:lnTo>
                <a:lnTo>
                  <a:pt x="602" y="40"/>
                </a:lnTo>
                <a:lnTo>
                  <a:pt x="602" y="40"/>
                </a:lnTo>
                <a:lnTo>
                  <a:pt x="602" y="40"/>
                </a:lnTo>
                <a:lnTo>
                  <a:pt x="602" y="40"/>
                </a:lnTo>
                <a:lnTo>
                  <a:pt x="602" y="41"/>
                </a:lnTo>
                <a:lnTo>
                  <a:pt x="602" y="41"/>
                </a:lnTo>
                <a:lnTo>
                  <a:pt x="602" y="41"/>
                </a:lnTo>
                <a:lnTo>
                  <a:pt x="602" y="41"/>
                </a:lnTo>
                <a:lnTo>
                  <a:pt x="602" y="41"/>
                </a:lnTo>
                <a:lnTo>
                  <a:pt x="602" y="41"/>
                </a:lnTo>
                <a:lnTo>
                  <a:pt x="603" y="43"/>
                </a:lnTo>
                <a:lnTo>
                  <a:pt x="603" y="43"/>
                </a:lnTo>
                <a:lnTo>
                  <a:pt x="603" y="43"/>
                </a:lnTo>
                <a:lnTo>
                  <a:pt x="603" y="43"/>
                </a:lnTo>
                <a:lnTo>
                  <a:pt x="603" y="43"/>
                </a:lnTo>
                <a:lnTo>
                  <a:pt x="603" y="43"/>
                </a:lnTo>
                <a:lnTo>
                  <a:pt x="603" y="44"/>
                </a:lnTo>
                <a:lnTo>
                  <a:pt x="603" y="44"/>
                </a:lnTo>
                <a:lnTo>
                  <a:pt x="603" y="44"/>
                </a:lnTo>
                <a:lnTo>
                  <a:pt x="603" y="44"/>
                </a:lnTo>
                <a:lnTo>
                  <a:pt x="603" y="44"/>
                </a:lnTo>
                <a:lnTo>
                  <a:pt x="603" y="44"/>
                </a:lnTo>
                <a:lnTo>
                  <a:pt x="603" y="45"/>
                </a:lnTo>
                <a:lnTo>
                  <a:pt x="603" y="45"/>
                </a:lnTo>
                <a:lnTo>
                  <a:pt x="603" y="45"/>
                </a:lnTo>
                <a:lnTo>
                  <a:pt x="603" y="45"/>
                </a:lnTo>
                <a:lnTo>
                  <a:pt x="603" y="45"/>
                </a:lnTo>
                <a:lnTo>
                  <a:pt x="603" y="45"/>
                </a:lnTo>
                <a:lnTo>
                  <a:pt x="603" y="45"/>
                </a:lnTo>
                <a:lnTo>
                  <a:pt x="603" y="46"/>
                </a:lnTo>
                <a:lnTo>
                  <a:pt x="603" y="46"/>
                </a:lnTo>
                <a:lnTo>
                  <a:pt x="603" y="46"/>
                </a:lnTo>
                <a:lnTo>
                  <a:pt x="603" y="46"/>
                </a:lnTo>
                <a:lnTo>
                  <a:pt x="603" y="46"/>
                </a:lnTo>
                <a:lnTo>
                  <a:pt x="603" y="46"/>
                </a:lnTo>
                <a:lnTo>
                  <a:pt x="603" y="47"/>
                </a:lnTo>
                <a:lnTo>
                  <a:pt x="604" y="47"/>
                </a:lnTo>
                <a:lnTo>
                  <a:pt x="604" y="47"/>
                </a:lnTo>
                <a:lnTo>
                  <a:pt x="604" y="47"/>
                </a:lnTo>
                <a:lnTo>
                  <a:pt x="604" y="47"/>
                </a:lnTo>
                <a:lnTo>
                  <a:pt x="604" y="47"/>
                </a:lnTo>
                <a:lnTo>
                  <a:pt x="604" y="47"/>
                </a:lnTo>
                <a:lnTo>
                  <a:pt x="604" y="48"/>
                </a:lnTo>
                <a:lnTo>
                  <a:pt x="604" y="48"/>
                </a:lnTo>
                <a:lnTo>
                  <a:pt x="604" y="48"/>
                </a:lnTo>
                <a:lnTo>
                  <a:pt x="604" y="48"/>
                </a:lnTo>
                <a:lnTo>
                  <a:pt x="604" y="48"/>
                </a:lnTo>
                <a:lnTo>
                  <a:pt x="604" y="48"/>
                </a:lnTo>
                <a:lnTo>
                  <a:pt x="604" y="49"/>
                </a:lnTo>
                <a:lnTo>
                  <a:pt x="604" y="49"/>
                </a:lnTo>
                <a:lnTo>
                  <a:pt x="604" y="49"/>
                </a:lnTo>
                <a:lnTo>
                  <a:pt x="604" y="49"/>
                </a:lnTo>
                <a:lnTo>
                  <a:pt x="604" y="49"/>
                </a:lnTo>
                <a:lnTo>
                  <a:pt x="605" y="49"/>
                </a:lnTo>
                <a:lnTo>
                  <a:pt x="605" y="49"/>
                </a:lnTo>
                <a:lnTo>
                  <a:pt x="605" y="50"/>
                </a:lnTo>
                <a:lnTo>
                  <a:pt x="605" y="50"/>
                </a:lnTo>
                <a:lnTo>
                  <a:pt x="605" y="50"/>
                </a:lnTo>
                <a:lnTo>
                  <a:pt x="605" y="50"/>
                </a:lnTo>
                <a:lnTo>
                  <a:pt x="605" y="50"/>
                </a:lnTo>
                <a:lnTo>
                  <a:pt x="605" y="50"/>
                </a:lnTo>
                <a:lnTo>
                  <a:pt x="605" y="50"/>
                </a:lnTo>
                <a:lnTo>
                  <a:pt x="605" y="52"/>
                </a:lnTo>
                <a:lnTo>
                  <a:pt x="605" y="52"/>
                </a:lnTo>
                <a:lnTo>
                  <a:pt x="605" y="52"/>
                </a:lnTo>
                <a:lnTo>
                  <a:pt x="605" y="52"/>
                </a:lnTo>
                <a:lnTo>
                  <a:pt x="605" y="52"/>
                </a:lnTo>
                <a:lnTo>
                  <a:pt x="607" y="52"/>
                </a:lnTo>
                <a:lnTo>
                  <a:pt x="607" y="52"/>
                </a:lnTo>
                <a:lnTo>
                  <a:pt x="607" y="53"/>
                </a:lnTo>
                <a:lnTo>
                  <a:pt x="607" y="53"/>
                </a:lnTo>
                <a:lnTo>
                  <a:pt x="607" y="53"/>
                </a:lnTo>
                <a:lnTo>
                  <a:pt x="607" y="53"/>
                </a:lnTo>
                <a:lnTo>
                  <a:pt x="607" y="53"/>
                </a:lnTo>
                <a:lnTo>
                  <a:pt x="607" y="53"/>
                </a:lnTo>
                <a:lnTo>
                  <a:pt x="607" y="53"/>
                </a:lnTo>
                <a:lnTo>
                  <a:pt x="607" y="53"/>
                </a:lnTo>
                <a:lnTo>
                  <a:pt x="607" y="54"/>
                </a:lnTo>
                <a:lnTo>
                  <a:pt x="607" y="54"/>
                </a:lnTo>
                <a:lnTo>
                  <a:pt x="608" y="54"/>
                </a:lnTo>
                <a:lnTo>
                  <a:pt x="608" y="54"/>
                </a:lnTo>
                <a:lnTo>
                  <a:pt x="608" y="54"/>
                </a:lnTo>
                <a:lnTo>
                  <a:pt x="608" y="54"/>
                </a:lnTo>
                <a:lnTo>
                  <a:pt x="608" y="54"/>
                </a:lnTo>
                <a:lnTo>
                  <a:pt x="608" y="55"/>
                </a:lnTo>
                <a:lnTo>
                  <a:pt x="608" y="55"/>
                </a:lnTo>
                <a:lnTo>
                  <a:pt x="608" y="55"/>
                </a:lnTo>
                <a:lnTo>
                  <a:pt x="608" y="55"/>
                </a:lnTo>
                <a:lnTo>
                  <a:pt x="608" y="55"/>
                </a:lnTo>
                <a:lnTo>
                  <a:pt x="608" y="55"/>
                </a:lnTo>
                <a:lnTo>
                  <a:pt x="609" y="55"/>
                </a:lnTo>
                <a:lnTo>
                  <a:pt x="609" y="55"/>
                </a:lnTo>
                <a:lnTo>
                  <a:pt x="609" y="56"/>
                </a:lnTo>
                <a:lnTo>
                  <a:pt x="609" y="56"/>
                </a:lnTo>
                <a:lnTo>
                  <a:pt x="609" y="56"/>
                </a:lnTo>
                <a:lnTo>
                  <a:pt x="609" y="56"/>
                </a:lnTo>
                <a:lnTo>
                  <a:pt x="609" y="56"/>
                </a:lnTo>
                <a:lnTo>
                  <a:pt x="609" y="56"/>
                </a:lnTo>
                <a:lnTo>
                  <a:pt x="609" y="56"/>
                </a:lnTo>
                <a:lnTo>
                  <a:pt x="609" y="56"/>
                </a:lnTo>
                <a:lnTo>
                  <a:pt x="610" y="57"/>
                </a:lnTo>
                <a:lnTo>
                  <a:pt x="610" y="57"/>
                </a:lnTo>
                <a:lnTo>
                  <a:pt x="610" y="57"/>
                </a:lnTo>
                <a:lnTo>
                  <a:pt x="610" y="57"/>
                </a:lnTo>
                <a:lnTo>
                  <a:pt x="610" y="57"/>
                </a:lnTo>
                <a:lnTo>
                  <a:pt x="610" y="57"/>
                </a:lnTo>
                <a:lnTo>
                  <a:pt x="610" y="57"/>
                </a:lnTo>
                <a:lnTo>
                  <a:pt x="610" y="57"/>
                </a:lnTo>
                <a:lnTo>
                  <a:pt x="610" y="57"/>
                </a:lnTo>
                <a:lnTo>
                  <a:pt x="610" y="58"/>
                </a:lnTo>
                <a:lnTo>
                  <a:pt x="611" y="58"/>
                </a:lnTo>
                <a:lnTo>
                  <a:pt x="611" y="58"/>
                </a:lnTo>
                <a:lnTo>
                  <a:pt x="611" y="58"/>
                </a:lnTo>
                <a:lnTo>
                  <a:pt x="611" y="58"/>
                </a:lnTo>
                <a:lnTo>
                  <a:pt x="611" y="58"/>
                </a:lnTo>
                <a:lnTo>
                  <a:pt x="611" y="58"/>
                </a:lnTo>
                <a:lnTo>
                  <a:pt x="611" y="58"/>
                </a:lnTo>
                <a:lnTo>
                  <a:pt x="611" y="58"/>
                </a:lnTo>
                <a:lnTo>
                  <a:pt x="611" y="59"/>
                </a:lnTo>
                <a:lnTo>
                  <a:pt x="612" y="59"/>
                </a:lnTo>
                <a:lnTo>
                  <a:pt x="612" y="59"/>
                </a:lnTo>
                <a:lnTo>
                  <a:pt x="612" y="59"/>
                </a:lnTo>
                <a:lnTo>
                  <a:pt x="612" y="59"/>
                </a:lnTo>
                <a:lnTo>
                  <a:pt x="612" y="59"/>
                </a:lnTo>
                <a:lnTo>
                  <a:pt x="612" y="59"/>
                </a:lnTo>
                <a:lnTo>
                  <a:pt x="612" y="59"/>
                </a:lnTo>
                <a:lnTo>
                  <a:pt x="612" y="59"/>
                </a:lnTo>
                <a:lnTo>
                  <a:pt x="613" y="61"/>
                </a:lnTo>
                <a:lnTo>
                  <a:pt x="613" y="61"/>
                </a:lnTo>
                <a:lnTo>
                  <a:pt x="613" y="61"/>
                </a:lnTo>
                <a:lnTo>
                  <a:pt x="613" y="61"/>
                </a:lnTo>
                <a:lnTo>
                  <a:pt x="613" y="61"/>
                </a:lnTo>
                <a:lnTo>
                  <a:pt x="613" y="61"/>
                </a:lnTo>
                <a:lnTo>
                  <a:pt x="613" y="61"/>
                </a:lnTo>
                <a:lnTo>
                  <a:pt x="613" y="61"/>
                </a:lnTo>
                <a:lnTo>
                  <a:pt x="614" y="61"/>
                </a:lnTo>
                <a:lnTo>
                  <a:pt x="614" y="61"/>
                </a:lnTo>
                <a:lnTo>
                  <a:pt x="614" y="62"/>
                </a:lnTo>
                <a:lnTo>
                  <a:pt x="614" y="62"/>
                </a:lnTo>
                <a:lnTo>
                  <a:pt x="614" y="62"/>
                </a:lnTo>
                <a:lnTo>
                  <a:pt x="614" y="62"/>
                </a:lnTo>
                <a:lnTo>
                  <a:pt x="614" y="62"/>
                </a:lnTo>
                <a:lnTo>
                  <a:pt x="614" y="62"/>
                </a:lnTo>
                <a:lnTo>
                  <a:pt x="616" y="62"/>
                </a:lnTo>
                <a:lnTo>
                  <a:pt x="616" y="62"/>
                </a:lnTo>
                <a:lnTo>
                  <a:pt x="616" y="62"/>
                </a:lnTo>
                <a:lnTo>
                  <a:pt x="616" y="62"/>
                </a:lnTo>
                <a:lnTo>
                  <a:pt x="616" y="62"/>
                </a:lnTo>
                <a:lnTo>
                  <a:pt x="616" y="63"/>
                </a:lnTo>
                <a:lnTo>
                  <a:pt x="616" y="63"/>
                </a:lnTo>
                <a:lnTo>
                  <a:pt x="616" y="63"/>
                </a:lnTo>
                <a:lnTo>
                  <a:pt x="617" y="63"/>
                </a:lnTo>
                <a:lnTo>
                  <a:pt x="617" y="63"/>
                </a:lnTo>
                <a:lnTo>
                  <a:pt x="617" y="63"/>
                </a:lnTo>
                <a:lnTo>
                  <a:pt x="617" y="63"/>
                </a:lnTo>
                <a:lnTo>
                  <a:pt x="617" y="63"/>
                </a:lnTo>
                <a:lnTo>
                  <a:pt x="617" y="63"/>
                </a:lnTo>
                <a:lnTo>
                  <a:pt x="617" y="63"/>
                </a:lnTo>
                <a:lnTo>
                  <a:pt x="618" y="63"/>
                </a:lnTo>
                <a:lnTo>
                  <a:pt x="618" y="63"/>
                </a:lnTo>
                <a:lnTo>
                  <a:pt x="618" y="64"/>
                </a:lnTo>
                <a:lnTo>
                  <a:pt x="618" y="64"/>
                </a:lnTo>
                <a:lnTo>
                  <a:pt x="618" y="64"/>
                </a:lnTo>
                <a:lnTo>
                  <a:pt x="618" y="64"/>
                </a:lnTo>
                <a:lnTo>
                  <a:pt x="618" y="64"/>
                </a:lnTo>
                <a:lnTo>
                  <a:pt x="619" y="64"/>
                </a:lnTo>
                <a:lnTo>
                  <a:pt x="619" y="64"/>
                </a:lnTo>
                <a:lnTo>
                  <a:pt x="619" y="64"/>
                </a:lnTo>
                <a:lnTo>
                  <a:pt x="619" y="64"/>
                </a:lnTo>
                <a:lnTo>
                  <a:pt x="619" y="64"/>
                </a:lnTo>
                <a:lnTo>
                  <a:pt x="619" y="64"/>
                </a:lnTo>
                <a:lnTo>
                  <a:pt x="619" y="64"/>
                </a:lnTo>
                <a:lnTo>
                  <a:pt x="620" y="64"/>
                </a:lnTo>
                <a:lnTo>
                  <a:pt x="620" y="64"/>
                </a:lnTo>
                <a:lnTo>
                  <a:pt x="620" y="65"/>
                </a:lnTo>
                <a:lnTo>
                  <a:pt x="620" y="65"/>
                </a:lnTo>
                <a:lnTo>
                  <a:pt x="620" y="65"/>
                </a:lnTo>
                <a:lnTo>
                  <a:pt x="620" y="65"/>
                </a:lnTo>
                <a:lnTo>
                  <a:pt x="620" y="65"/>
                </a:lnTo>
                <a:lnTo>
                  <a:pt x="621" y="65"/>
                </a:lnTo>
                <a:lnTo>
                  <a:pt x="621" y="65"/>
                </a:lnTo>
                <a:lnTo>
                  <a:pt x="621" y="65"/>
                </a:lnTo>
                <a:lnTo>
                  <a:pt x="621" y="65"/>
                </a:lnTo>
                <a:lnTo>
                  <a:pt x="621" y="65"/>
                </a:lnTo>
                <a:lnTo>
                  <a:pt x="621" y="65"/>
                </a:lnTo>
                <a:lnTo>
                  <a:pt x="622" y="65"/>
                </a:lnTo>
                <a:lnTo>
                  <a:pt x="622" y="65"/>
                </a:lnTo>
                <a:lnTo>
                  <a:pt x="622" y="65"/>
                </a:lnTo>
                <a:lnTo>
                  <a:pt x="622" y="65"/>
                </a:lnTo>
                <a:lnTo>
                  <a:pt x="622" y="65"/>
                </a:lnTo>
                <a:lnTo>
                  <a:pt x="622" y="65"/>
                </a:lnTo>
                <a:lnTo>
                  <a:pt x="622" y="65"/>
                </a:lnTo>
                <a:lnTo>
                  <a:pt x="623" y="66"/>
                </a:lnTo>
                <a:lnTo>
                  <a:pt x="623" y="66"/>
                </a:lnTo>
                <a:lnTo>
                  <a:pt x="623" y="66"/>
                </a:lnTo>
                <a:lnTo>
                  <a:pt x="623" y="66"/>
                </a:lnTo>
                <a:lnTo>
                  <a:pt x="623" y="66"/>
                </a:lnTo>
                <a:lnTo>
                  <a:pt x="623" y="66"/>
                </a:lnTo>
                <a:lnTo>
                  <a:pt x="625" y="66"/>
                </a:lnTo>
                <a:lnTo>
                  <a:pt x="625" y="66"/>
                </a:lnTo>
                <a:lnTo>
                  <a:pt x="625" y="66"/>
                </a:lnTo>
                <a:lnTo>
                  <a:pt x="625" y="66"/>
                </a:lnTo>
                <a:lnTo>
                  <a:pt x="625" y="66"/>
                </a:lnTo>
                <a:lnTo>
                  <a:pt x="625" y="66"/>
                </a:lnTo>
                <a:lnTo>
                  <a:pt x="625" y="66"/>
                </a:lnTo>
                <a:lnTo>
                  <a:pt x="626" y="66"/>
                </a:lnTo>
                <a:lnTo>
                  <a:pt x="626" y="66"/>
                </a:lnTo>
                <a:lnTo>
                  <a:pt x="626" y="66"/>
                </a:lnTo>
                <a:lnTo>
                  <a:pt x="626" y="66"/>
                </a:lnTo>
                <a:lnTo>
                  <a:pt x="626" y="66"/>
                </a:lnTo>
                <a:lnTo>
                  <a:pt x="626" y="66"/>
                </a:lnTo>
                <a:lnTo>
                  <a:pt x="627" y="66"/>
                </a:lnTo>
                <a:lnTo>
                  <a:pt x="627" y="66"/>
                </a:lnTo>
                <a:lnTo>
                  <a:pt x="627" y="66"/>
                </a:lnTo>
                <a:lnTo>
                  <a:pt x="627" y="66"/>
                </a:lnTo>
                <a:lnTo>
                  <a:pt x="627" y="66"/>
                </a:lnTo>
                <a:lnTo>
                  <a:pt x="627" y="66"/>
                </a:lnTo>
                <a:lnTo>
                  <a:pt x="628" y="66"/>
                </a:lnTo>
                <a:lnTo>
                  <a:pt x="628" y="67"/>
                </a:lnTo>
                <a:lnTo>
                  <a:pt x="628" y="67"/>
                </a:lnTo>
                <a:lnTo>
                  <a:pt x="628" y="67"/>
                </a:lnTo>
                <a:lnTo>
                  <a:pt x="628" y="67"/>
                </a:lnTo>
                <a:lnTo>
                  <a:pt x="628" y="67"/>
                </a:lnTo>
                <a:lnTo>
                  <a:pt x="629" y="67"/>
                </a:lnTo>
                <a:lnTo>
                  <a:pt x="629" y="67"/>
                </a:lnTo>
                <a:lnTo>
                  <a:pt x="629" y="67"/>
                </a:lnTo>
                <a:lnTo>
                  <a:pt x="629" y="67"/>
                </a:lnTo>
                <a:lnTo>
                  <a:pt x="629" y="67"/>
                </a:lnTo>
                <a:lnTo>
                  <a:pt x="629" y="67"/>
                </a:lnTo>
                <a:lnTo>
                  <a:pt x="630" y="67"/>
                </a:lnTo>
                <a:lnTo>
                  <a:pt x="630" y="67"/>
                </a:lnTo>
                <a:lnTo>
                  <a:pt x="630" y="67"/>
                </a:lnTo>
                <a:lnTo>
                  <a:pt x="630" y="67"/>
                </a:lnTo>
                <a:lnTo>
                  <a:pt x="630" y="67"/>
                </a:lnTo>
                <a:lnTo>
                  <a:pt x="630" y="67"/>
                </a:lnTo>
                <a:lnTo>
                  <a:pt x="631" y="67"/>
                </a:lnTo>
                <a:lnTo>
                  <a:pt x="631" y="67"/>
                </a:lnTo>
                <a:lnTo>
                  <a:pt x="631" y="67"/>
                </a:lnTo>
                <a:lnTo>
                  <a:pt x="631" y="67"/>
                </a:lnTo>
                <a:lnTo>
                  <a:pt x="631" y="67"/>
                </a:lnTo>
                <a:lnTo>
                  <a:pt x="631" y="67"/>
                </a:lnTo>
                <a:lnTo>
                  <a:pt x="632" y="67"/>
                </a:lnTo>
                <a:lnTo>
                  <a:pt x="632" y="67"/>
                </a:lnTo>
                <a:lnTo>
                  <a:pt x="632" y="67"/>
                </a:lnTo>
                <a:lnTo>
                  <a:pt x="632" y="67"/>
                </a:lnTo>
                <a:lnTo>
                  <a:pt x="632" y="67"/>
                </a:lnTo>
                <a:lnTo>
                  <a:pt x="632" y="67"/>
                </a:lnTo>
                <a:lnTo>
                  <a:pt x="634" y="67"/>
                </a:lnTo>
                <a:lnTo>
                  <a:pt x="634" y="67"/>
                </a:lnTo>
                <a:lnTo>
                  <a:pt x="634" y="67"/>
                </a:lnTo>
                <a:lnTo>
                  <a:pt x="634" y="67"/>
                </a:lnTo>
                <a:lnTo>
                  <a:pt x="634" y="67"/>
                </a:lnTo>
                <a:lnTo>
                  <a:pt x="634" y="67"/>
                </a:lnTo>
                <a:lnTo>
                  <a:pt x="635" y="67"/>
                </a:lnTo>
                <a:lnTo>
                  <a:pt x="635" y="67"/>
                </a:lnTo>
                <a:lnTo>
                  <a:pt x="635" y="67"/>
                </a:lnTo>
                <a:lnTo>
                  <a:pt x="635" y="67"/>
                </a:lnTo>
                <a:lnTo>
                  <a:pt x="635" y="67"/>
                </a:lnTo>
                <a:lnTo>
                  <a:pt x="635" y="67"/>
                </a:lnTo>
                <a:lnTo>
                  <a:pt x="636" y="67"/>
                </a:lnTo>
                <a:lnTo>
                  <a:pt x="636" y="67"/>
                </a:lnTo>
                <a:lnTo>
                  <a:pt x="636" y="67"/>
                </a:lnTo>
                <a:lnTo>
                  <a:pt x="636" y="67"/>
                </a:lnTo>
                <a:lnTo>
                  <a:pt x="636" y="67"/>
                </a:lnTo>
                <a:lnTo>
                  <a:pt x="636" y="67"/>
                </a:lnTo>
                <a:lnTo>
                  <a:pt x="637" y="66"/>
                </a:lnTo>
                <a:lnTo>
                  <a:pt x="637" y="66"/>
                </a:lnTo>
                <a:lnTo>
                  <a:pt x="637" y="66"/>
                </a:lnTo>
                <a:lnTo>
                  <a:pt x="637" y="66"/>
                </a:lnTo>
                <a:lnTo>
                  <a:pt x="637" y="66"/>
                </a:lnTo>
                <a:lnTo>
                  <a:pt x="637" y="66"/>
                </a:lnTo>
                <a:lnTo>
                  <a:pt x="638" y="66"/>
                </a:lnTo>
                <a:lnTo>
                  <a:pt x="638" y="66"/>
                </a:lnTo>
                <a:lnTo>
                  <a:pt x="638" y="66"/>
                </a:lnTo>
                <a:lnTo>
                  <a:pt x="638" y="66"/>
                </a:lnTo>
                <a:lnTo>
                  <a:pt x="638" y="66"/>
                </a:lnTo>
                <a:lnTo>
                  <a:pt x="638" y="66"/>
                </a:lnTo>
                <a:lnTo>
                  <a:pt x="639" y="66"/>
                </a:lnTo>
                <a:lnTo>
                  <a:pt x="639" y="66"/>
                </a:lnTo>
                <a:lnTo>
                  <a:pt x="639" y="66"/>
                </a:lnTo>
                <a:lnTo>
                  <a:pt x="639" y="66"/>
                </a:lnTo>
                <a:lnTo>
                  <a:pt x="639" y="66"/>
                </a:lnTo>
                <a:lnTo>
                  <a:pt x="639" y="66"/>
                </a:lnTo>
                <a:lnTo>
                  <a:pt x="639" y="66"/>
                </a:lnTo>
                <a:lnTo>
                  <a:pt x="640" y="66"/>
                </a:lnTo>
                <a:lnTo>
                  <a:pt x="640" y="66"/>
                </a:lnTo>
                <a:lnTo>
                  <a:pt x="640" y="66"/>
                </a:lnTo>
                <a:lnTo>
                  <a:pt x="640" y="66"/>
                </a:lnTo>
                <a:lnTo>
                  <a:pt x="640" y="66"/>
                </a:lnTo>
                <a:lnTo>
                  <a:pt x="640" y="66"/>
                </a:lnTo>
                <a:lnTo>
                  <a:pt x="641" y="66"/>
                </a:lnTo>
                <a:lnTo>
                  <a:pt x="641" y="66"/>
                </a:lnTo>
                <a:lnTo>
                  <a:pt x="641" y="65"/>
                </a:lnTo>
                <a:lnTo>
                  <a:pt x="641" y="65"/>
                </a:lnTo>
                <a:lnTo>
                  <a:pt x="641" y="65"/>
                </a:lnTo>
                <a:lnTo>
                  <a:pt x="641" y="65"/>
                </a:lnTo>
                <a:lnTo>
                  <a:pt x="641" y="65"/>
                </a:lnTo>
                <a:lnTo>
                  <a:pt x="643" y="65"/>
                </a:lnTo>
                <a:lnTo>
                  <a:pt x="643" y="65"/>
                </a:lnTo>
                <a:lnTo>
                  <a:pt x="643" y="65"/>
                </a:lnTo>
                <a:lnTo>
                  <a:pt x="643" y="65"/>
                </a:lnTo>
                <a:lnTo>
                  <a:pt x="643" y="65"/>
                </a:lnTo>
                <a:lnTo>
                  <a:pt x="643" y="65"/>
                </a:lnTo>
                <a:lnTo>
                  <a:pt x="644" y="65"/>
                </a:lnTo>
                <a:lnTo>
                  <a:pt x="644" y="65"/>
                </a:lnTo>
                <a:lnTo>
                  <a:pt x="644" y="65"/>
                </a:lnTo>
                <a:lnTo>
                  <a:pt x="644" y="65"/>
                </a:lnTo>
                <a:lnTo>
                  <a:pt x="644" y="65"/>
                </a:lnTo>
                <a:lnTo>
                  <a:pt x="644" y="65"/>
                </a:lnTo>
                <a:lnTo>
                  <a:pt x="644" y="64"/>
                </a:lnTo>
                <a:lnTo>
                  <a:pt x="645" y="64"/>
                </a:lnTo>
                <a:lnTo>
                  <a:pt x="645" y="64"/>
                </a:lnTo>
                <a:lnTo>
                  <a:pt x="645" y="64"/>
                </a:lnTo>
                <a:lnTo>
                  <a:pt x="645" y="64"/>
                </a:lnTo>
                <a:lnTo>
                  <a:pt x="645" y="64"/>
                </a:lnTo>
                <a:lnTo>
                  <a:pt x="645" y="64"/>
                </a:lnTo>
                <a:lnTo>
                  <a:pt x="645" y="64"/>
                </a:lnTo>
                <a:lnTo>
                  <a:pt x="646" y="64"/>
                </a:lnTo>
                <a:lnTo>
                  <a:pt x="646" y="64"/>
                </a:lnTo>
                <a:lnTo>
                  <a:pt x="646" y="64"/>
                </a:lnTo>
                <a:lnTo>
                  <a:pt x="646" y="64"/>
                </a:lnTo>
                <a:lnTo>
                  <a:pt x="646" y="64"/>
                </a:lnTo>
                <a:lnTo>
                  <a:pt x="646" y="64"/>
                </a:lnTo>
                <a:lnTo>
                  <a:pt x="646" y="63"/>
                </a:lnTo>
                <a:lnTo>
                  <a:pt x="647" y="63"/>
                </a:lnTo>
                <a:lnTo>
                  <a:pt x="647" y="63"/>
                </a:lnTo>
                <a:lnTo>
                  <a:pt x="647" y="63"/>
                </a:lnTo>
                <a:lnTo>
                  <a:pt x="647" y="63"/>
                </a:lnTo>
                <a:lnTo>
                  <a:pt x="647" y="63"/>
                </a:lnTo>
                <a:lnTo>
                  <a:pt x="647" y="63"/>
                </a:lnTo>
                <a:lnTo>
                  <a:pt x="647" y="63"/>
                </a:lnTo>
                <a:lnTo>
                  <a:pt x="647" y="63"/>
                </a:lnTo>
                <a:lnTo>
                  <a:pt x="648" y="63"/>
                </a:lnTo>
                <a:lnTo>
                  <a:pt x="648" y="63"/>
                </a:lnTo>
                <a:lnTo>
                  <a:pt x="648" y="63"/>
                </a:lnTo>
                <a:lnTo>
                  <a:pt x="648" y="62"/>
                </a:lnTo>
                <a:lnTo>
                  <a:pt x="648" y="62"/>
                </a:lnTo>
                <a:lnTo>
                  <a:pt x="648" y="62"/>
                </a:lnTo>
                <a:lnTo>
                  <a:pt x="648" y="62"/>
                </a:lnTo>
                <a:lnTo>
                  <a:pt x="649" y="62"/>
                </a:lnTo>
                <a:lnTo>
                  <a:pt x="649" y="62"/>
                </a:lnTo>
                <a:lnTo>
                  <a:pt x="649" y="62"/>
                </a:lnTo>
                <a:lnTo>
                  <a:pt x="649" y="62"/>
                </a:lnTo>
                <a:lnTo>
                  <a:pt x="649" y="62"/>
                </a:lnTo>
                <a:lnTo>
                  <a:pt x="649" y="62"/>
                </a:lnTo>
                <a:lnTo>
                  <a:pt x="649" y="62"/>
                </a:lnTo>
                <a:lnTo>
                  <a:pt x="649" y="61"/>
                </a:lnTo>
                <a:lnTo>
                  <a:pt x="650" y="61"/>
                </a:lnTo>
                <a:lnTo>
                  <a:pt x="650" y="61"/>
                </a:lnTo>
                <a:lnTo>
                  <a:pt x="650" y="61"/>
                </a:lnTo>
                <a:lnTo>
                  <a:pt x="650" y="61"/>
                </a:lnTo>
                <a:lnTo>
                  <a:pt x="650" y="61"/>
                </a:lnTo>
                <a:lnTo>
                  <a:pt x="650" y="61"/>
                </a:lnTo>
                <a:lnTo>
                  <a:pt x="650" y="61"/>
                </a:lnTo>
                <a:lnTo>
                  <a:pt x="650" y="61"/>
                </a:lnTo>
                <a:lnTo>
                  <a:pt x="652" y="61"/>
                </a:lnTo>
                <a:lnTo>
                  <a:pt x="652" y="59"/>
                </a:lnTo>
                <a:lnTo>
                  <a:pt x="652" y="59"/>
                </a:lnTo>
                <a:lnTo>
                  <a:pt x="652" y="59"/>
                </a:lnTo>
                <a:lnTo>
                  <a:pt x="652" y="59"/>
                </a:lnTo>
                <a:lnTo>
                  <a:pt x="652" y="59"/>
                </a:lnTo>
                <a:lnTo>
                  <a:pt x="652" y="59"/>
                </a:lnTo>
                <a:lnTo>
                  <a:pt x="652" y="59"/>
                </a:lnTo>
                <a:lnTo>
                  <a:pt x="653" y="59"/>
                </a:lnTo>
                <a:lnTo>
                  <a:pt x="653" y="59"/>
                </a:lnTo>
                <a:lnTo>
                  <a:pt x="653" y="58"/>
                </a:lnTo>
                <a:lnTo>
                  <a:pt x="653" y="58"/>
                </a:lnTo>
                <a:lnTo>
                  <a:pt x="653" y="58"/>
                </a:lnTo>
                <a:lnTo>
                  <a:pt x="653" y="58"/>
                </a:lnTo>
                <a:lnTo>
                  <a:pt x="653" y="58"/>
                </a:lnTo>
                <a:lnTo>
                  <a:pt x="653" y="58"/>
                </a:lnTo>
                <a:lnTo>
                  <a:pt x="653" y="58"/>
                </a:lnTo>
                <a:lnTo>
                  <a:pt x="654" y="58"/>
                </a:lnTo>
                <a:lnTo>
                  <a:pt x="654" y="58"/>
                </a:lnTo>
                <a:lnTo>
                  <a:pt x="654" y="57"/>
                </a:lnTo>
                <a:lnTo>
                  <a:pt x="654" y="57"/>
                </a:lnTo>
                <a:lnTo>
                  <a:pt x="654" y="57"/>
                </a:lnTo>
                <a:lnTo>
                  <a:pt x="654" y="57"/>
                </a:lnTo>
                <a:lnTo>
                  <a:pt x="654" y="57"/>
                </a:lnTo>
                <a:lnTo>
                  <a:pt x="654" y="57"/>
                </a:lnTo>
                <a:lnTo>
                  <a:pt x="654" y="57"/>
                </a:lnTo>
                <a:lnTo>
                  <a:pt x="654" y="57"/>
                </a:lnTo>
                <a:lnTo>
                  <a:pt x="655" y="57"/>
                </a:lnTo>
                <a:lnTo>
                  <a:pt x="655" y="56"/>
                </a:lnTo>
                <a:lnTo>
                  <a:pt x="655" y="56"/>
                </a:lnTo>
                <a:lnTo>
                  <a:pt x="655" y="56"/>
                </a:lnTo>
                <a:lnTo>
                  <a:pt x="655" y="56"/>
                </a:lnTo>
                <a:lnTo>
                  <a:pt x="655" y="56"/>
                </a:lnTo>
                <a:lnTo>
                  <a:pt x="655" y="56"/>
                </a:lnTo>
                <a:lnTo>
                  <a:pt x="655" y="56"/>
                </a:lnTo>
                <a:lnTo>
                  <a:pt x="655" y="56"/>
                </a:lnTo>
                <a:lnTo>
                  <a:pt x="655" y="55"/>
                </a:lnTo>
                <a:lnTo>
                  <a:pt x="656" y="55"/>
                </a:lnTo>
                <a:lnTo>
                  <a:pt x="656" y="55"/>
                </a:lnTo>
                <a:lnTo>
                  <a:pt x="656" y="55"/>
                </a:lnTo>
                <a:lnTo>
                  <a:pt x="656" y="55"/>
                </a:lnTo>
                <a:lnTo>
                  <a:pt x="656" y="55"/>
                </a:lnTo>
                <a:lnTo>
                  <a:pt x="656" y="55"/>
                </a:lnTo>
                <a:lnTo>
                  <a:pt x="656" y="55"/>
                </a:lnTo>
                <a:lnTo>
                  <a:pt x="656" y="54"/>
                </a:lnTo>
                <a:lnTo>
                  <a:pt x="656" y="54"/>
                </a:lnTo>
                <a:lnTo>
                  <a:pt x="656" y="54"/>
                </a:lnTo>
                <a:lnTo>
                  <a:pt x="657" y="54"/>
                </a:lnTo>
                <a:lnTo>
                  <a:pt x="657" y="54"/>
                </a:lnTo>
                <a:lnTo>
                  <a:pt x="657" y="54"/>
                </a:lnTo>
                <a:lnTo>
                  <a:pt x="657" y="54"/>
                </a:lnTo>
                <a:lnTo>
                  <a:pt x="657" y="53"/>
                </a:lnTo>
                <a:lnTo>
                  <a:pt x="657" y="53"/>
                </a:lnTo>
                <a:lnTo>
                  <a:pt x="657" y="53"/>
                </a:lnTo>
                <a:lnTo>
                  <a:pt x="657" y="53"/>
                </a:lnTo>
                <a:lnTo>
                  <a:pt x="657" y="53"/>
                </a:lnTo>
                <a:lnTo>
                  <a:pt x="657" y="53"/>
                </a:lnTo>
                <a:lnTo>
                  <a:pt x="657" y="53"/>
                </a:lnTo>
                <a:lnTo>
                  <a:pt x="657" y="53"/>
                </a:lnTo>
                <a:lnTo>
                  <a:pt x="658" y="52"/>
                </a:lnTo>
                <a:lnTo>
                  <a:pt x="658" y="52"/>
                </a:lnTo>
                <a:lnTo>
                  <a:pt x="658" y="52"/>
                </a:lnTo>
                <a:lnTo>
                  <a:pt x="658" y="52"/>
                </a:lnTo>
                <a:lnTo>
                  <a:pt x="658" y="52"/>
                </a:lnTo>
                <a:lnTo>
                  <a:pt x="658" y="52"/>
                </a:lnTo>
                <a:lnTo>
                  <a:pt x="658" y="52"/>
                </a:lnTo>
                <a:lnTo>
                  <a:pt x="658" y="50"/>
                </a:lnTo>
                <a:lnTo>
                  <a:pt x="658" y="50"/>
                </a:lnTo>
                <a:lnTo>
                  <a:pt x="658" y="50"/>
                </a:lnTo>
                <a:lnTo>
                  <a:pt x="658" y="50"/>
                </a:lnTo>
                <a:lnTo>
                  <a:pt x="658" y="50"/>
                </a:lnTo>
                <a:lnTo>
                  <a:pt x="658" y="50"/>
                </a:lnTo>
                <a:lnTo>
                  <a:pt x="658" y="50"/>
                </a:lnTo>
                <a:lnTo>
                  <a:pt x="659" y="49"/>
                </a:lnTo>
                <a:lnTo>
                  <a:pt x="659" y="49"/>
                </a:lnTo>
                <a:lnTo>
                  <a:pt x="659" y="49"/>
                </a:lnTo>
                <a:lnTo>
                  <a:pt x="659" y="49"/>
                </a:lnTo>
                <a:lnTo>
                  <a:pt x="659" y="49"/>
                </a:lnTo>
                <a:lnTo>
                  <a:pt x="659" y="49"/>
                </a:lnTo>
                <a:lnTo>
                  <a:pt x="659" y="49"/>
                </a:lnTo>
                <a:lnTo>
                  <a:pt x="659" y="48"/>
                </a:lnTo>
                <a:lnTo>
                  <a:pt x="659" y="48"/>
                </a:lnTo>
                <a:lnTo>
                  <a:pt x="659" y="48"/>
                </a:lnTo>
                <a:lnTo>
                  <a:pt x="659" y="48"/>
                </a:lnTo>
                <a:lnTo>
                  <a:pt x="659" y="48"/>
                </a:lnTo>
                <a:lnTo>
                  <a:pt x="659" y="48"/>
                </a:lnTo>
                <a:lnTo>
                  <a:pt x="659" y="47"/>
                </a:lnTo>
                <a:lnTo>
                  <a:pt x="659" y="47"/>
                </a:lnTo>
                <a:lnTo>
                  <a:pt x="659" y="47"/>
                </a:lnTo>
                <a:lnTo>
                  <a:pt x="659" y="47"/>
                </a:lnTo>
                <a:lnTo>
                  <a:pt x="661" y="47"/>
                </a:lnTo>
                <a:lnTo>
                  <a:pt x="661" y="47"/>
                </a:lnTo>
                <a:lnTo>
                  <a:pt x="661" y="47"/>
                </a:lnTo>
                <a:lnTo>
                  <a:pt x="661" y="46"/>
                </a:lnTo>
                <a:lnTo>
                  <a:pt x="661" y="46"/>
                </a:lnTo>
                <a:lnTo>
                  <a:pt x="661" y="46"/>
                </a:lnTo>
                <a:lnTo>
                  <a:pt x="661" y="46"/>
                </a:lnTo>
                <a:lnTo>
                  <a:pt x="661" y="46"/>
                </a:lnTo>
                <a:lnTo>
                  <a:pt x="661" y="46"/>
                </a:lnTo>
                <a:lnTo>
                  <a:pt x="661" y="45"/>
                </a:lnTo>
                <a:lnTo>
                  <a:pt x="661" y="45"/>
                </a:lnTo>
                <a:lnTo>
                  <a:pt x="661" y="45"/>
                </a:lnTo>
                <a:lnTo>
                  <a:pt x="661" y="45"/>
                </a:lnTo>
                <a:lnTo>
                  <a:pt x="661" y="45"/>
                </a:lnTo>
                <a:lnTo>
                  <a:pt x="661" y="45"/>
                </a:lnTo>
                <a:lnTo>
                  <a:pt x="661" y="45"/>
                </a:lnTo>
                <a:lnTo>
                  <a:pt x="661" y="44"/>
                </a:lnTo>
                <a:lnTo>
                  <a:pt x="661" y="44"/>
                </a:lnTo>
                <a:lnTo>
                  <a:pt x="661" y="44"/>
                </a:lnTo>
                <a:lnTo>
                  <a:pt x="661" y="44"/>
                </a:lnTo>
                <a:lnTo>
                  <a:pt x="661" y="44"/>
                </a:lnTo>
                <a:lnTo>
                  <a:pt x="661" y="44"/>
                </a:lnTo>
                <a:lnTo>
                  <a:pt x="661" y="43"/>
                </a:lnTo>
                <a:lnTo>
                  <a:pt x="661" y="43"/>
                </a:lnTo>
                <a:lnTo>
                  <a:pt x="662" y="43"/>
                </a:lnTo>
                <a:lnTo>
                  <a:pt x="662" y="43"/>
                </a:lnTo>
                <a:lnTo>
                  <a:pt x="662" y="43"/>
                </a:lnTo>
                <a:lnTo>
                  <a:pt x="662" y="43"/>
                </a:lnTo>
                <a:lnTo>
                  <a:pt x="662" y="41"/>
                </a:lnTo>
                <a:lnTo>
                  <a:pt x="662" y="41"/>
                </a:lnTo>
                <a:lnTo>
                  <a:pt x="662" y="41"/>
                </a:lnTo>
                <a:lnTo>
                  <a:pt x="662" y="41"/>
                </a:lnTo>
                <a:lnTo>
                  <a:pt x="662" y="41"/>
                </a:lnTo>
                <a:lnTo>
                  <a:pt x="662" y="41"/>
                </a:lnTo>
                <a:lnTo>
                  <a:pt x="662" y="40"/>
                </a:lnTo>
                <a:lnTo>
                  <a:pt x="662" y="40"/>
                </a:lnTo>
                <a:lnTo>
                  <a:pt x="662" y="40"/>
                </a:lnTo>
                <a:lnTo>
                  <a:pt x="662" y="40"/>
                </a:lnTo>
                <a:lnTo>
                  <a:pt x="662" y="40"/>
                </a:lnTo>
                <a:lnTo>
                  <a:pt x="662" y="40"/>
                </a:lnTo>
                <a:lnTo>
                  <a:pt x="662" y="39"/>
                </a:lnTo>
                <a:lnTo>
                  <a:pt x="662" y="39"/>
                </a:lnTo>
                <a:lnTo>
                  <a:pt x="662" y="39"/>
                </a:lnTo>
                <a:lnTo>
                  <a:pt x="662" y="39"/>
                </a:lnTo>
                <a:lnTo>
                  <a:pt x="662" y="39"/>
                </a:lnTo>
                <a:lnTo>
                  <a:pt x="662" y="39"/>
                </a:lnTo>
                <a:lnTo>
                  <a:pt x="662" y="38"/>
                </a:lnTo>
                <a:lnTo>
                  <a:pt x="662" y="38"/>
                </a:lnTo>
                <a:lnTo>
                  <a:pt x="662" y="38"/>
                </a:lnTo>
                <a:lnTo>
                  <a:pt x="662" y="38"/>
                </a:lnTo>
                <a:lnTo>
                  <a:pt x="662" y="38"/>
                </a:lnTo>
                <a:lnTo>
                  <a:pt x="662" y="38"/>
                </a:lnTo>
                <a:lnTo>
                  <a:pt x="662" y="37"/>
                </a:lnTo>
                <a:lnTo>
                  <a:pt x="662" y="37"/>
                </a:lnTo>
                <a:lnTo>
                  <a:pt x="662" y="37"/>
                </a:lnTo>
                <a:lnTo>
                  <a:pt x="662" y="37"/>
                </a:lnTo>
                <a:lnTo>
                  <a:pt x="662" y="37"/>
                </a:lnTo>
                <a:lnTo>
                  <a:pt x="662" y="37"/>
                </a:lnTo>
                <a:lnTo>
                  <a:pt x="662" y="36"/>
                </a:lnTo>
                <a:lnTo>
                  <a:pt x="662" y="36"/>
                </a:lnTo>
                <a:lnTo>
                  <a:pt x="662" y="36"/>
                </a:lnTo>
                <a:lnTo>
                  <a:pt x="662" y="36"/>
                </a:lnTo>
                <a:lnTo>
                  <a:pt x="662" y="36"/>
                </a:lnTo>
                <a:lnTo>
                  <a:pt x="662" y="36"/>
                </a:lnTo>
                <a:lnTo>
                  <a:pt x="662" y="35"/>
                </a:lnTo>
                <a:lnTo>
                  <a:pt x="662" y="35"/>
                </a:lnTo>
                <a:lnTo>
                  <a:pt x="662" y="35"/>
                </a:lnTo>
                <a:lnTo>
                  <a:pt x="662" y="35"/>
                </a:lnTo>
                <a:lnTo>
                  <a:pt x="662" y="35"/>
                </a:lnTo>
                <a:lnTo>
                  <a:pt x="662" y="35"/>
                </a:lnTo>
                <a:lnTo>
                  <a:pt x="662" y="34"/>
                </a:lnTo>
                <a:lnTo>
                  <a:pt x="662" y="34"/>
                </a:lnTo>
                <a:lnTo>
                  <a:pt x="662" y="34"/>
                </a:lnTo>
                <a:lnTo>
                  <a:pt x="662" y="34"/>
                </a:lnTo>
                <a:lnTo>
                  <a:pt x="662" y="34"/>
                </a:lnTo>
                <a:lnTo>
                  <a:pt x="662" y="34"/>
                </a:lnTo>
                <a:lnTo>
                  <a:pt x="662" y="32"/>
                </a:lnTo>
                <a:lnTo>
                  <a:pt x="662" y="32"/>
                </a:lnTo>
                <a:lnTo>
                  <a:pt x="662" y="32"/>
                </a:lnTo>
                <a:lnTo>
                  <a:pt x="662" y="32"/>
                </a:lnTo>
                <a:lnTo>
                  <a:pt x="662" y="32"/>
                </a:lnTo>
                <a:lnTo>
                  <a:pt x="661" y="32"/>
                </a:lnTo>
                <a:lnTo>
                  <a:pt x="661" y="31"/>
                </a:lnTo>
                <a:lnTo>
                  <a:pt x="661" y="31"/>
                </a:lnTo>
                <a:lnTo>
                  <a:pt x="661" y="31"/>
                </a:lnTo>
                <a:lnTo>
                  <a:pt x="661" y="31"/>
                </a:lnTo>
                <a:lnTo>
                  <a:pt x="661" y="31"/>
                </a:lnTo>
                <a:lnTo>
                  <a:pt x="661" y="31"/>
                </a:lnTo>
                <a:lnTo>
                  <a:pt x="661" y="30"/>
                </a:lnTo>
                <a:lnTo>
                  <a:pt x="661" y="30"/>
                </a:lnTo>
                <a:lnTo>
                  <a:pt x="661" y="30"/>
                </a:lnTo>
                <a:lnTo>
                  <a:pt x="661" y="30"/>
                </a:lnTo>
                <a:lnTo>
                  <a:pt x="661" y="30"/>
                </a:lnTo>
                <a:lnTo>
                  <a:pt x="661" y="30"/>
                </a:lnTo>
                <a:lnTo>
                  <a:pt x="661" y="30"/>
                </a:lnTo>
                <a:lnTo>
                  <a:pt x="661" y="29"/>
                </a:lnTo>
                <a:lnTo>
                  <a:pt x="661" y="29"/>
                </a:lnTo>
                <a:lnTo>
                  <a:pt x="661" y="29"/>
                </a:lnTo>
                <a:lnTo>
                  <a:pt x="661" y="29"/>
                </a:lnTo>
                <a:lnTo>
                  <a:pt x="661" y="29"/>
                </a:lnTo>
                <a:lnTo>
                  <a:pt x="661" y="29"/>
                </a:lnTo>
                <a:lnTo>
                  <a:pt x="661" y="28"/>
                </a:lnTo>
                <a:lnTo>
                  <a:pt x="661" y="28"/>
                </a:lnTo>
                <a:lnTo>
                  <a:pt x="661" y="28"/>
                </a:lnTo>
                <a:lnTo>
                  <a:pt x="661" y="28"/>
                </a:lnTo>
                <a:lnTo>
                  <a:pt x="659" y="28"/>
                </a:lnTo>
                <a:lnTo>
                  <a:pt x="659" y="28"/>
                </a:lnTo>
                <a:lnTo>
                  <a:pt x="659" y="28"/>
                </a:lnTo>
                <a:lnTo>
                  <a:pt x="659" y="27"/>
                </a:lnTo>
                <a:lnTo>
                  <a:pt x="659" y="27"/>
                </a:lnTo>
                <a:lnTo>
                  <a:pt x="659" y="27"/>
                </a:lnTo>
                <a:lnTo>
                  <a:pt x="659" y="27"/>
                </a:lnTo>
                <a:lnTo>
                  <a:pt x="659" y="27"/>
                </a:lnTo>
                <a:lnTo>
                  <a:pt x="659" y="27"/>
                </a:lnTo>
                <a:lnTo>
                  <a:pt x="659" y="26"/>
                </a:lnTo>
                <a:lnTo>
                  <a:pt x="659" y="26"/>
                </a:lnTo>
                <a:lnTo>
                  <a:pt x="659" y="26"/>
                </a:lnTo>
                <a:lnTo>
                  <a:pt x="659" y="26"/>
                </a:lnTo>
                <a:lnTo>
                  <a:pt x="659" y="26"/>
                </a:lnTo>
                <a:lnTo>
                  <a:pt x="659" y="26"/>
                </a:lnTo>
                <a:lnTo>
                  <a:pt x="659" y="26"/>
                </a:lnTo>
                <a:lnTo>
                  <a:pt x="659" y="24"/>
                </a:lnTo>
                <a:lnTo>
                  <a:pt x="658" y="24"/>
                </a:lnTo>
                <a:lnTo>
                  <a:pt x="658" y="24"/>
                </a:lnTo>
                <a:lnTo>
                  <a:pt x="658" y="24"/>
                </a:lnTo>
                <a:lnTo>
                  <a:pt x="658" y="24"/>
                </a:lnTo>
                <a:lnTo>
                  <a:pt x="658" y="24"/>
                </a:lnTo>
                <a:lnTo>
                  <a:pt x="658" y="24"/>
                </a:lnTo>
                <a:lnTo>
                  <a:pt x="658" y="23"/>
                </a:lnTo>
                <a:lnTo>
                  <a:pt x="658" y="23"/>
                </a:lnTo>
                <a:lnTo>
                  <a:pt x="658" y="23"/>
                </a:lnTo>
                <a:lnTo>
                  <a:pt x="658" y="23"/>
                </a:lnTo>
                <a:lnTo>
                  <a:pt x="658" y="23"/>
                </a:lnTo>
                <a:lnTo>
                  <a:pt x="658" y="23"/>
                </a:lnTo>
                <a:lnTo>
                  <a:pt x="658" y="23"/>
                </a:lnTo>
                <a:lnTo>
                  <a:pt x="658" y="22"/>
                </a:lnTo>
                <a:lnTo>
                  <a:pt x="657" y="22"/>
                </a:lnTo>
                <a:lnTo>
                  <a:pt x="657" y="22"/>
                </a:lnTo>
                <a:lnTo>
                  <a:pt x="657" y="22"/>
                </a:lnTo>
                <a:lnTo>
                  <a:pt x="657" y="22"/>
                </a:lnTo>
                <a:lnTo>
                  <a:pt x="657" y="22"/>
                </a:lnTo>
                <a:lnTo>
                  <a:pt x="657" y="22"/>
                </a:lnTo>
                <a:lnTo>
                  <a:pt x="657" y="22"/>
                </a:lnTo>
                <a:lnTo>
                  <a:pt x="657" y="21"/>
                </a:lnTo>
                <a:lnTo>
                  <a:pt x="657" y="21"/>
                </a:lnTo>
                <a:lnTo>
                  <a:pt x="657" y="21"/>
                </a:lnTo>
                <a:lnTo>
                  <a:pt x="657" y="21"/>
                </a:lnTo>
                <a:lnTo>
                  <a:pt x="657" y="21"/>
                </a:lnTo>
                <a:lnTo>
                  <a:pt x="656" y="21"/>
                </a:lnTo>
                <a:lnTo>
                  <a:pt x="656" y="21"/>
                </a:lnTo>
                <a:lnTo>
                  <a:pt x="656" y="20"/>
                </a:lnTo>
                <a:lnTo>
                  <a:pt x="656" y="20"/>
                </a:lnTo>
                <a:lnTo>
                  <a:pt x="656" y="20"/>
                </a:lnTo>
                <a:lnTo>
                  <a:pt x="656" y="20"/>
                </a:lnTo>
                <a:lnTo>
                  <a:pt x="656" y="20"/>
                </a:lnTo>
                <a:lnTo>
                  <a:pt x="656" y="20"/>
                </a:lnTo>
                <a:lnTo>
                  <a:pt x="656" y="20"/>
                </a:lnTo>
                <a:lnTo>
                  <a:pt x="656" y="20"/>
                </a:lnTo>
                <a:lnTo>
                  <a:pt x="655" y="19"/>
                </a:lnTo>
                <a:lnTo>
                  <a:pt x="655" y="19"/>
                </a:lnTo>
                <a:lnTo>
                  <a:pt x="655" y="19"/>
                </a:lnTo>
                <a:lnTo>
                  <a:pt x="655" y="19"/>
                </a:lnTo>
                <a:lnTo>
                  <a:pt x="655" y="19"/>
                </a:lnTo>
                <a:lnTo>
                  <a:pt x="655" y="19"/>
                </a:lnTo>
                <a:lnTo>
                  <a:pt x="655" y="19"/>
                </a:lnTo>
                <a:lnTo>
                  <a:pt x="655" y="19"/>
                </a:lnTo>
                <a:lnTo>
                  <a:pt x="655" y="18"/>
                </a:lnTo>
                <a:lnTo>
                  <a:pt x="655" y="18"/>
                </a:lnTo>
                <a:lnTo>
                  <a:pt x="654" y="18"/>
                </a:lnTo>
                <a:lnTo>
                  <a:pt x="654" y="18"/>
                </a:lnTo>
                <a:lnTo>
                  <a:pt x="654" y="18"/>
                </a:lnTo>
                <a:lnTo>
                  <a:pt x="654" y="18"/>
                </a:lnTo>
                <a:lnTo>
                  <a:pt x="654" y="18"/>
                </a:lnTo>
                <a:lnTo>
                  <a:pt x="654" y="18"/>
                </a:lnTo>
                <a:lnTo>
                  <a:pt x="654" y="17"/>
                </a:lnTo>
                <a:lnTo>
                  <a:pt x="654" y="17"/>
                </a:lnTo>
                <a:lnTo>
                  <a:pt x="654" y="17"/>
                </a:lnTo>
                <a:lnTo>
                  <a:pt x="654" y="17"/>
                </a:lnTo>
                <a:lnTo>
                  <a:pt x="653" y="17"/>
                </a:lnTo>
                <a:lnTo>
                  <a:pt x="653" y="17"/>
                </a:lnTo>
                <a:lnTo>
                  <a:pt x="653" y="17"/>
                </a:lnTo>
                <a:lnTo>
                  <a:pt x="653" y="17"/>
                </a:lnTo>
                <a:lnTo>
                  <a:pt x="653" y="17"/>
                </a:lnTo>
                <a:lnTo>
                  <a:pt x="653" y="15"/>
                </a:lnTo>
                <a:lnTo>
                  <a:pt x="653" y="15"/>
                </a:lnTo>
                <a:lnTo>
                  <a:pt x="653" y="15"/>
                </a:lnTo>
                <a:lnTo>
                  <a:pt x="653" y="15"/>
                </a:lnTo>
                <a:lnTo>
                  <a:pt x="652" y="15"/>
                </a:lnTo>
                <a:lnTo>
                  <a:pt x="652" y="15"/>
                </a:lnTo>
                <a:lnTo>
                  <a:pt x="652" y="15"/>
                </a:lnTo>
                <a:lnTo>
                  <a:pt x="652" y="15"/>
                </a:lnTo>
                <a:lnTo>
                  <a:pt x="652" y="15"/>
                </a:lnTo>
                <a:lnTo>
                  <a:pt x="652" y="15"/>
                </a:lnTo>
                <a:lnTo>
                  <a:pt x="652" y="14"/>
                </a:lnTo>
                <a:lnTo>
                  <a:pt x="652" y="14"/>
                </a:lnTo>
                <a:lnTo>
                  <a:pt x="650" y="14"/>
                </a:lnTo>
                <a:lnTo>
                  <a:pt x="650" y="14"/>
                </a:lnTo>
                <a:lnTo>
                  <a:pt x="650" y="14"/>
                </a:lnTo>
                <a:lnTo>
                  <a:pt x="650" y="14"/>
                </a:lnTo>
                <a:lnTo>
                  <a:pt x="650" y="14"/>
                </a:lnTo>
                <a:lnTo>
                  <a:pt x="650" y="14"/>
                </a:lnTo>
                <a:lnTo>
                  <a:pt x="650" y="14"/>
                </a:lnTo>
                <a:lnTo>
                  <a:pt x="650" y="13"/>
                </a:lnTo>
                <a:lnTo>
                  <a:pt x="649" y="13"/>
                </a:lnTo>
                <a:lnTo>
                  <a:pt x="649" y="13"/>
                </a:lnTo>
                <a:lnTo>
                  <a:pt x="649" y="13"/>
                </a:lnTo>
                <a:lnTo>
                  <a:pt x="649" y="13"/>
                </a:lnTo>
                <a:lnTo>
                  <a:pt x="649" y="13"/>
                </a:lnTo>
                <a:lnTo>
                  <a:pt x="649" y="13"/>
                </a:lnTo>
                <a:lnTo>
                  <a:pt x="649" y="13"/>
                </a:lnTo>
                <a:lnTo>
                  <a:pt x="649" y="13"/>
                </a:lnTo>
                <a:lnTo>
                  <a:pt x="648" y="13"/>
                </a:lnTo>
                <a:lnTo>
                  <a:pt x="648" y="13"/>
                </a:lnTo>
                <a:lnTo>
                  <a:pt x="648" y="12"/>
                </a:lnTo>
                <a:lnTo>
                  <a:pt x="648" y="12"/>
                </a:lnTo>
                <a:lnTo>
                  <a:pt x="648" y="12"/>
                </a:lnTo>
                <a:lnTo>
                  <a:pt x="648" y="12"/>
                </a:lnTo>
                <a:lnTo>
                  <a:pt x="648" y="12"/>
                </a:lnTo>
                <a:lnTo>
                  <a:pt x="647" y="12"/>
                </a:lnTo>
                <a:lnTo>
                  <a:pt x="647" y="12"/>
                </a:lnTo>
                <a:lnTo>
                  <a:pt x="647" y="12"/>
                </a:lnTo>
                <a:lnTo>
                  <a:pt x="647" y="12"/>
                </a:lnTo>
                <a:lnTo>
                  <a:pt x="647" y="12"/>
                </a:lnTo>
                <a:lnTo>
                  <a:pt x="647" y="12"/>
                </a:lnTo>
                <a:lnTo>
                  <a:pt x="647" y="12"/>
                </a:lnTo>
                <a:lnTo>
                  <a:pt x="647" y="11"/>
                </a:lnTo>
                <a:lnTo>
                  <a:pt x="646" y="11"/>
                </a:lnTo>
                <a:lnTo>
                  <a:pt x="646" y="11"/>
                </a:lnTo>
                <a:lnTo>
                  <a:pt x="646" y="11"/>
                </a:lnTo>
                <a:lnTo>
                  <a:pt x="646" y="11"/>
                </a:lnTo>
                <a:lnTo>
                  <a:pt x="646" y="11"/>
                </a:lnTo>
                <a:lnTo>
                  <a:pt x="646" y="11"/>
                </a:lnTo>
                <a:lnTo>
                  <a:pt x="646" y="11"/>
                </a:lnTo>
                <a:lnTo>
                  <a:pt x="645" y="11"/>
                </a:lnTo>
                <a:lnTo>
                  <a:pt x="645" y="11"/>
                </a:lnTo>
                <a:lnTo>
                  <a:pt x="645" y="11"/>
                </a:lnTo>
                <a:lnTo>
                  <a:pt x="645" y="11"/>
                </a:lnTo>
                <a:lnTo>
                  <a:pt x="645" y="11"/>
                </a:lnTo>
                <a:lnTo>
                  <a:pt x="645" y="11"/>
                </a:lnTo>
                <a:lnTo>
                  <a:pt x="645" y="10"/>
                </a:lnTo>
                <a:lnTo>
                  <a:pt x="644" y="10"/>
                </a:lnTo>
                <a:lnTo>
                  <a:pt x="644" y="10"/>
                </a:lnTo>
                <a:lnTo>
                  <a:pt x="644" y="10"/>
                </a:lnTo>
                <a:lnTo>
                  <a:pt x="644" y="10"/>
                </a:lnTo>
                <a:lnTo>
                  <a:pt x="644" y="10"/>
                </a:lnTo>
                <a:lnTo>
                  <a:pt x="644" y="10"/>
                </a:lnTo>
                <a:lnTo>
                  <a:pt x="644" y="10"/>
                </a:lnTo>
                <a:lnTo>
                  <a:pt x="643" y="10"/>
                </a:lnTo>
                <a:lnTo>
                  <a:pt x="643" y="10"/>
                </a:lnTo>
                <a:lnTo>
                  <a:pt x="643" y="10"/>
                </a:lnTo>
                <a:lnTo>
                  <a:pt x="643" y="10"/>
                </a:lnTo>
                <a:lnTo>
                  <a:pt x="643" y="10"/>
                </a:lnTo>
                <a:lnTo>
                  <a:pt x="643" y="10"/>
                </a:lnTo>
                <a:lnTo>
                  <a:pt x="641" y="10"/>
                </a:lnTo>
                <a:lnTo>
                  <a:pt x="641" y="10"/>
                </a:lnTo>
                <a:lnTo>
                  <a:pt x="641" y="10"/>
                </a:lnTo>
                <a:lnTo>
                  <a:pt x="641" y="9"/>
                </a:lnTo>
                <a:lnTo>
                  <a:pt x="641" y="9"/>
                </a:lnTo>
                <a:lnTo>
                  <a:pt x="641" y="9"/>
                </a:lnTo>
                <a:lnTo>
                  <a:pt x="641" y="9"/>
                </a:lnTo>
                <a:lnTo>
                  <a:pt x="640" y="9"/>
                </a:lnTo>
                <a:lnTo>
                  <a:pt x="640" y="9"/>
                </a:lnTo>
                <a:lnTo>
                  <a:pt x="640" y="9"/>
                </a:lnTo>
                <a:lnTo>
                  <a:pt x="640" y="9"/>
                </a:lnTo>
                <a:lnTo>
                  <a:pt x="640" y="9"/>
                </a:lnTo>
                <a:lnTo>
                  <a:pt x="640" y="9"/>
                </a:lnTo>
                <a:lnTo>
                  <a:pt x="639" y="9"/>
                </a:lnTo>
                <a:lnTo>
                  <a:pt x="639" y="9"/>
                </a:lnTo>
                <a:lnTo>
                  <a:pt x="639" y="9"/>
                </a:lnTo>
                <a:lnTo>
                  <a:pt x="639" y="9"/>
                </a:lnTo>
                <a:lnTo>
                  <a:pt x="639" y="9"/>
                </a:lnTo>
                <a:lnTo>
                  <a:pt x="639" y="9"/>
                </a:lnTo>
                <a:lnTo>
                  <a:pt x="639" y="9"/>
                </a:lnTo>
                <a:lnTo>
                  <a:pt x="638" y="9"/>
                </a:lnTo>
                <a:lnTo>
                  <a:pt x="638" y="9"/>
                </a:lnTo>
                <a:lnTo>
                  <a:pt x="638" y="9"/>
                </a:lnTo>
                <a:lnTo>
                  <a:pt x="638" y="9"/>
                </a:lnTo>
                <a:lnTo>
                  <a:pt x="638" y="9"/>
                </a:lnTo>
                <a:lnTo>
                  <a:pt x="638" y="9"/>
                </a:lnTo>
                <a:lnTo>
                  <a:pt x="637" y="8"/>
                </a:lnTo>
                <a:lnTo>
                  <a:pt x="637" y="8"/>
                </a:lnTo>
                <a:lnTo>
                  <a:pt x="637" y="8"/>
                </a:lnTo>
                <a:lnTo>
                  <a:pt x="637" y="8"/>
                </a:lnTo>
                <a:lnTo>
                  <a:pt x="637" y="8"/>
                </a:lnTo>
                <a:lnTo>
                  <a:pt x="637" y="8"/>
                </a:lnTo>
                <a:lnTo>
                  <a:pt x="636" y="8"/>
                </a:lnTo>
                <a:lnTo>
                  <a:pt x="636" y="8"/>
                </a:lnTo>
                <a:lnTo>
                  <a:pt x="636" y="8"/>
                </a:lnTo>
                <a:lnTo>
                  <a:pt x="636" y="8"/>
                </a:lnTo>
                <a:lnTo>
                  <a:pt x="636" y="8"/>
                </a:lnTo>
                <a:lnTo>
                  <a:pt x="636" y="8"/>
                </a:lnTo>
                <a:lnTo>
                  <a:pt x="635" y="8"/>
                </a:lnTo>
                <a:lnTo>
                  <a:pt x="635" y="8"/>
                </a:lnTo>
                <a:lnTo>
                  <a:pt x="635" y="8"/>
                </a:lnTo>
                <a:lnTo>
                  <a:pt x="635" y="8"/>
                </a:lnTo>
                <a:lnTo>
                  <a:pt x="635" y="8"/>
                </a:lnTo>
                <a:lnTo>
                  <a:pt x="635" y="8"/>
                </a:lnTo>
                <a:lnTo>
                  <a:pt x="634" y="8"/>
                </a:lnTo>
                <a:lnTo>
                  <a:pt x="634" y="8"/>
                </a:lnTo>
                <a:lnTo>
                  <a:pt x="634" y="8"/>
                </a:lnTo>
                <a:lnTo>
                  <a:pt x="634" y="8"/>
                </a:lnTo>
                <a:lnTo>
                  <a:pt x="634" y="8"/>
                </a:lnTo>
                <a:lnTo>
                  <a:pt x="634" y="8"/>
                </a:lnTo>
                <a:lnTo>
                  <a:pt x="632" y="8"/>
                </a:lnTo>
                <a:lnTo>
                  <a:pt x="632" y="8"/>
                </a:lnTo>
                <a:lnTo>
                  <a:pt x="632" y="8"/>
                </a:lnTo>
                <a:lnTo>
                  <a:pt x="632" y="8"/>
                </a:lnTo>
                <a:lnTo>
                  <a:pt x="632" y="8"/>
                </a:lnTo>
                <a:lnTo>
                  <a:pt x="632" y="8"/>
                </a:lnTo>
                <a:lnTo>
                  <a:pt x="631" y="8"/>
                </a:lnTo>
                <a:lnTo>
                  <a:pt x="631" y="8"/>
                </a:lnTo>
                <a:lnTo>
                  <a:pt x="631" y="8"/>
                </a:lnTo>
                <a:lnTo>
                  <a:pt x="631" y="8"/>
                </a:lnTo>
                <a:lnTo>
                  <a:pt x="631" y="8"/>
                </a:lnTo>
                <a:lnTo>
                  <a:pt x="631" y="8"/>
                </a:lnTo>
                <a:lnTo>
                  <a:pt x="630" y="8"/>
                </a:lnTo>
                <a:lnTo>
                  <a:pt x="630" y="8"/>
                </a:lnTo>
                <a:lnTo>
                  <a:pt x="630" y="8"/>
                </a:lnTo>
                <a:lnTo>
                  <a:pt x="630" y="8"/>
                </a:lnTo>
                <a:lnTo>
                  <a:pt x="630" y="8"/>
                </a:lnTo>
                <a:lnTo>
                  <a:pt x="630" y="8"/>
                </a:lnTo>
                <a:lnTo>
                  <a:pt x="629" y="8"/>
                </a:lnTo>
                <a:lnTo>
                  <a:pt x="629" y="8"/>
                </a:lnTo>
                <a:lnTo>
                  <a:pt x="629" y="8"/>
                </a:lnTo>
                <a:lnTo>
                  <a:pt x="629" y="8"/>
                </a:lnTo>
                <a:lnTo>
                  <a:pt x="629" y="8"/>
                </a:lnTo>
                <a:lnTo>
                  <a:pt x="629" y="8"/>
                </a:lnTo>
                <a:lnTo>
                  <a:pt x="628" y="8"/>
                </a:lnTo>
                <a:lnTo>
                  <a:pt x="628" y="8"/>
                </a:lnTo>
                <a:lnTo>
                  <a:pt x="628" y="8"/>
                </a:lnTo>
                <a:lnTo>
                  <a:pt x="628" y="8"/>
                </a:lnTo>
                <a:lnTo>
                  <a:pt x="628" y="8"/>
                </a:lnTo>
                <a:lnTo>
                  <a:pt x="628" y="8"/>
                </a:lnTo>
                <a:lnTo>
                  <a:pt x="627" y="8"/>
                </a:lnTo>
                <a:lnTo>
                  <a:pt x="627" y="8"/>
                </a:lnTo>
                <a:lnTo>
                  <a:pt x="627" y="8"/>
                </a:lnTo>
                <a:lnTo>
                  <a:pt x="627" y="8"/>
                </a:lnTo>
                <a:lnTo>
                  <a:pt x="627" y="8"/>
                </a:lnTo>
                <a:lnTo>
                  <a:pt x="627" y="9"/>
                </a:lnTo>
                <a:lnTo>
                  <a:pt x="626" y="9"/>
                </a:lnTo>
                <a:lnTo>
                  <a:pt x="626" y="9"/>
                </a:lnTo>
                <a:lnTo>
                  <a:pt x="626" y="9"/>
                </a:lnTo>
                <a:lnTo>
                  <a:pt x="626" y="9"/>
                </a:lnTo>
                <a:lnTo>
                  <a:pt x="626" y="9"/>
                </a:lnTo>
                <a:lnTo>
                  <a:pt x="626" y="9"/>
                </a:lnTo>
                <a:lnTo>
                  <a:pt x="625" y="9"/>
                </a:lnTo>
                <a:lnTo>
                  <a:pt x="625" y="9"/>
                </a:lnTo>
                <a:lnTo>
                  <a:pt x="625" y="9"/>
                </a:lnTo>
                <a:lnTo>
                  <a:pt x="625" y="9"/>
                </a:lnTo>
                <a:lnTo>
                  <a:pt x="625" y="9"/>
                </a:lnTo>
                <a:lnTo>
                  <a:pt x="625" y="9"/>
                </a:lnTo>
                <a:lnTo>
                  <a:pt x="625" y="9"/>
                </a:lnTo>
                <a:lnTo>
                  <a:pt x="623" y="9"/>
                </a:lnTo>
                <a:lnTo>
                  <a:pt x="623" y="9"/>
                </a:lnTo>
                <a:lnTo>
                  <a:pt x="623" y="9"/>
                </a:lnTo>
                <a:lnTo>
                  <a:pt x="623" y="9"/>
                </a:lnTo>
                <a:lnTo>
                  <a:pt x="623" y="9"/>
                </a:lnTo>
                <a:lnTo>
                  <a:pt x="623" y="9"/>
                </a:lnTo>
                <a:lnTo>
                  <a:pt x="622" y="9"/>
                </a:lnTo>
                <a:lnTo>
                  <a:pt x="622" y="9"/>
                </a:lnTo>
                <a:lnTo>
                  <a:pt x="622" y="9"/>
                </a:lnTo>
                <a:lnTo>
                  <a:pt x="622" y="10"/>
                </a:lnTo>
                <a:lnTo>
                  <a:pt x="622" y="10"/>
                </a:lnTo>
                <a:lnTo>
                  <a:pt x="622" y="10"/>
                </a:lnTo>
                <a:lnTo>
                  <a:pt x="622" y="10"/>
                </a:lnTo>
                <a:lnTo>
                  <a:pt x="621" y="10"/>
                </a:lnTo>
                <a:lnTo>
                  <a:pt x="621" y="10"/>
                </a:lnTo>
                <a:lnTo>
                  <a:pt x="621" y="10"/>
                </a:lnTo>
                <a:lnTo>
                  <a:pt x="621" y="10"/>
                </a:lnTo>
                <a:lnTo>
                  <a:pt x="621" y="10"/>
                </a:lnTo>
                <a:lnTo>
                  <a:pt x="621" y="10"/>
                </a:lnTo>
                <a:lnTo>
                  <a:pt x="620" y="10"/>
                </a:lnTo>
                <a:lnTo>
                  <a:pt x="620" y="10"/>
                </a:lnTo>
                <a:lnTo>
                  <a:pt x="620" y="10"/>
                </a:lnTo>
                <a:lnTo>
                  <a:pt x="620" y="10"/>
                </a:lnTo>
                <a:lnTo>
                  <a:pt x="620" y="10"/>
                </a:lnTo>
                <a:lnTo>
                  <a:pt x="620" y="10"/>
                </a:lnTo>
                <a:lnTo>
                  <a:pt x="620" y="10"/>
                </a:lnTo>
                <a:lnTo>
                  <a:pt x="619" y="11"/>
                </a:lnTo>
                <a:lnTo>
                  <a:pt x="619" y="11"/>
                </a:lnTo>
                <a:lnTo>
                  <a:pt x="619" y="11"/>
                </a:lnTo>
                <a:lnTo>
                  <a:pt x="619" y="11"/>
                </a:lnTo>
                <a:lnTo>
                  <a:pt x="619" y="11"/>
                </a:lnTo>
                <a:lnTo>
                  <a:pt x="619" y="11"/>
                </a:lnTo>
                <a:lnTo>
                  <a:pt x="619" y="11"/>
                </a:lnTo>
                <a:lnTo>
                  <a:pt x="618" y="11"/>
                </a:lnTo>
                <a:lnTo>
                  <a:pt x="618" y="11"/>
                </a:lnTo>
                <a:lnTo>
                  <a:pt x="618" y="11"/>
                </a:lnTo>
                <a:lnTo>
                  <a:pt x="618" y="11"/>
                </a:lnTo>
                <a:lnTo>
                  <a:pt x="618" y="11"/>
                </a:lnTo>
                <a:lnTo>
                  <a:pt x="618" y="11"/>
                </a:lnTo>
                <a:lnTo>
                  <a:pt x="618" y="11"/>
                </a:lnTo>
                <a:lnTo>
                  <a:pt x="617" y="12"/>
                </a:lnTo>
                <a:lnTo>
                  <a:pt x="617" y="12"/>
                </a:lnTo>
                <a:lnTo>
                  <a:pt x="617" y="12"/>
                </a:lnTo>
                <a:lnTo>
                  <a:pt x="617" y="12"/>
                </a:lnTo>
                <a:lnTo>
                  <a:pt x="617" y="12"/>
                </a:lnTo>
                <a:lnTo>
                  <a:pt x="617" y="12"/>
                </a:lnTo>
                <a:lnTo>
                  <a:pt x="617" y="12"/>
                </a:lnTo>
                <a:lnTo>
                  <a:pt x="616" y="12"/>
                </a:lnTo>
                <a:lnTo>
                  <a:pt x="616" y="12"/>
                </a:lnTo>
                <a:lnTo>
                  <a:pt x="616" y="12"/>
                </a:lnTo>
                <a:lnTo>
                  <a:pt x="616" y="12"/>
                </a:lnTo>
                <a:lnTo>
                  <a:pt x="616" y="12"/>
                </a:lnTo>
                <a:lnTo>
                  <a:pt x="616" y="13"/>
                </a:lnTo>
                <a:lnTo>
                  <a:pt x="616" y="13"/>
                </a:lnTo>
                <a:lnTo>
                  <a:pt x="616" y="13"/>
                </a:lnTo>
                <a:lnTo>
                  <a:pt x="614" y="13"/>
                </a:lnTo>
                <a:lnTo>
                  <a:pt x="614" y="13"/>
                </a:lnTo>
                <a:lnTo>
                  <a:pt x="614" y="13"/>
                </a:lnTo>
                <a:lnTo>
                  <a:pt x="614" y="13"/>
                </a:lnTo>
                <a:lnTo>
                  <a:pt x="614" y="13"/>
                </a:lnTo>
                <a:lnTo>
                  <a:pt x="614" y="13"/>
                </a:lnTo>
                <a:lnTo>
                  <a:pt x="614" y="13"/>
                </a:lnTo>
                <a:lnTo>
                  <a:pt x="614" y="13"/>
                </a:lnTo>
                <a:lnTo>
                  <a:pt x="613" y="14"/>
                </a:lnTo>
                <a:lnTo>
                  <a:pt x="613" y="14"/>
                </a:lnTo>
                <a:lnTo>
                  <a:pt x="613" y="14"/>
                </a:lnTo>
                <a:lnTo>
                  <a:pt x="613" y="14"/>
                </a:lnTo>
                <a:lnTo>
                  <a:pt x="613" y="14"/>
                </a:lnTo>
                <a:lnTo>
                  <a:pt x="613" y="14"/>
                </a:lnTo>
                <a:lnTo>
                  <a:pt x="613" y="14"/>
                </a:lnTo>
                <a:lnTo>
                  <a:pt x="613" y="14"/>
                </a:lnTo>
                <a:lnTo>
                  <a:pt x="612" y="14"/>
                </a:lnTo>
                <a:lnTo>
                  <a:pt x="612" y="15"/>
                </a:lnTo>
                <a:lnTo>
                  <a:pt x="612" y="15"/>
                </a:lnTo>
                <a:lnTo>
                  <a:pt x="612" y="15"/>
                </a:lnTo>
                <a:lnTo>
                  <a:pt x="612" y="15"/>
                </a:lnTo>
                <a:lnTo>
                  <a:pt x="612" y="15"/>
                </a:lnTo>
                <a:lnTo>
                  <a:pt x="612" y="15"/>
                </a:lnTo>
                <a:lnTo>
                  <a:pt x="612" y="15"/>
                </a:lnTo>
                <a:lnTo>
                  <a:pt x="611" y="15"/>
                </a:lnTo>
                <a:lnTo>
                  <a:pt x="611" y="15"/>
                </a:lnTo>
                <a:lnTo>
                  <a:pt x="611" y="15"/>
                </a:lnTo>
                <a:lnTo>
                  <a:pt x="611" y="17"/>
                </a:lnTo>
                <a:lnTo>
                  <a:pt x="611" y="17"/>
                </a:lnTo>
                <a:lnTo>
                  <a:pt x="611" y="17"/>
                </a:lnTo>
                <a:lnTo>
                  <a:pt x="611" y="17"/>
                </a:lnTo>
                <a:lnTo>
                  <a:pt x="611" y="17"/>
                </a:lnTo>
                <a:lnTo>
                  <a:pt x="611" y="17"/>
                </a:lnTo>
                <a:lnTo>
                  <a:pt x="610" y="17"/>
                </a:lnTo>
                <a:lnTo>
                  <a:pt x="610" y="17"/>
                </a:lnTo>
                <a:lnTo>
                  <a:pt x="610" y="17"/>
                </a:lnTo>
                <a:lnTo>
                  <a:pt x="610" y="18"/>
                </a:lnTo>
                <a:lnTo>
                  <a:pt x="610" y="18"/>
                </a:lnTo>
                <a:lnTo>
                  <a:pt x="610" y="18"/>
                </a:lnTo>
                <a:lnTo>
                  <a:pt x="610" y="18"/>
                </a:lnTo>
                <a:lnTo>
                  <a:pt x="610" y="18"/>
                </a:lnTo>
                <a:lnTo>
                  <a:pt x="610" y="18"/>
                </a:lnTo>
                <a:lnTo>
                  <a:pt x="610" y="18"/>
                </a:lnTo>
                <a:lnTo>
                  <a:pt x="609" y="18"/>
                </a:lnTo>
                <a:lnTo>
                  <a:pt x="609" y="19"/>
                </a:lnTo>
                <a:lnTo>
                  <a:pt x="609" y="19"/>
                </a:lnTo>
                <a:lnTo>
                  <a:pt x="609" y="19"/>
                </a:lnTo>
                <a:lnTo>
                  <a:pt x="609" y="19"/>
                </a:lnTo>
                <a:lnTo>
                  <a:pt x="609" y="19"/>
                </a:lnTo>
                <a:lnTo>
                  <a:pt x="609" y="19"/>
                </a:lnTo>
                <a:lnTo>
                  <a:pt x="609" y="19"/>
                </a:lnTo>
                <a:lnTo>
                  <a:pt x="609" y="19"/>
                </a:lnTo>
                <a:lnTo>
                  <a:pt x="609" y="20"/>
                </a:lnTo>
                <a:lnTo>
                  <a:pt x="608" y="20"/>
                </a:lnTo>
                <a:lnTo>
                  <a:pt x="608" y="20"/>
                </a:lnTo>
                <a:lnTo>
                  <a:pt x="608" y="20"/>
                </a:lnTo>
                <a:lnTo>
                  <a:pt x="608" y="20"/>
                </a:lnTo>
                <a:lnTo>
                  <a:pt x="608" y="20"/>
                </a:lnTo>
                <a:lnTo>
                  <a:pt x="608" y="20"/>
                </a:lnTo>
                <a:lnTo>
                  <a:pt x="608" y="20"/>
                </a:lnTo>
                <a:lnTo>
                  <a:pt x="608" y="21"/>
                </a:lnTo>
                <a:lnTo>
                  <a:pt x="608" y="21"/>
                </a:lnTo>
                <a:lnTo>
                  <a:pt x="608" y="21"/>
                </a:lnTo>
                <a:lnTo>
                  <a:pt x="608" y="21"/>
                </a:lnTo>
                <a:lnTo>
                  <a:pt x="607" y="21"/>
                </a:lnTo>
                <a:lnTo>
                  <a:pt x="607" y="21"/>
                </a:lnTo>
                <a:lnTo>
                  <a:pt x="607" y="21"/>
                </a:lnTo>
                <a:lnTo>
                  <a:pt x="607" y="22"/>
                </a:lnTo>
                <a:lnTo>
                  <a:pt x="607" y="22"/>
                </a:lnTo>
                <a:lnTo>
                  <a:pt x="607" y="22"/>
                </a:lnTo>
                <a:lnTo>
                  <a:pt x="607" y="22"/>
                </a:lnTo>
                <a:lnTo>
                  <a:pt x="607" y="22"/>
                </a:lnTo>
                <a:lnTo>
                  <a:pt x="607" y="22"/>
                </a:lnTo>
                <a:lnTo>
                  <a:pt x="607" y="22"/>
                </a:lnTo>
                <a:lnTo>
                  <a:pt x="607" y="22"/>
                </a:lnTo>
                <a:lnTo>
                  <a:pt x="607" y="23"/>
                </a:lnTo>
                <a:lnTo>
                  <a:pt x="605" y="23"/>
                </a:lnTo>
                <a:lnTo>
                  <a:pt x="605" y="23"/>
                </a:lnTo>
                <a:lnTo>
                  <a:pt x="605" y="23"/>
                </a:lnTo>
                <a:lnTo>
                  <a:pt x="605" y="23"/>
                </a:lnTo>
                <a:lnTo>
                  <a:pt x="605" y="23"/>
                </a:lnTo>
                <a:lnTo>
                  <a:pt x="605" y="23"/>
                </a:lnTo>
                <a:lnTo>
                  <a:pt x="605" y="24"/>
                </a:lnTo>
                <a:lnTo>
                  <a:pt x="605" y="24"/>
                </a:lnTo>
                <a:lnTo>
                  <a:pt x="605" y="24"/>
                </a:lnTo>
                <a:lnTo>
                  <a:pt x="605" y="24"/>
                </a:lnTo>
                <a:lnTo>
                  <a:pt x="605" y="24"/>
                </a:lnTo>
                <a:lnTo>
                  <a:pt x="605" y="24"/>
                </a:lnTo>
                <a:lnTo>
                  <a:pt x="605" y="24"/>
                </a:lnTo>
                <a:lnTo>
                  <a:pt x="605" y="26"/>
                </a:lnTo>
                <a:lnTo>
                  <a:pt x="604" y="26"/>
                </a:lnTo>
                <a:lnTo>
                  <a:pt x="604" y="26"/>
                </a:lnTo>
                <a:lnTo>
                  <a:pt x="604" y="26"/>
                </a:lnTo>
                <a:lnTo>
                  <a:pt x="604" y="26"/>
                </a:lnTo>
                <a:lnTo>
                  <a:pt x="604" y="26"/>
                </a:lnTo>
                <a:lnTo>
                  <a:pt x="604" y="26"/>
                </a:lnTo>
                <a:lnTo>
                  <a:pt x="604" y="27"/>
                </a:lnTo>
                <a:lnTo>
                  <a:pt x="604" y="27"/>
                </a:lnTo>
                <a:lnTo>
                  <a:pt x="604" y="27"/>
                </a:lnTo>
                <a:lnTo>
                  <a:pt x="604" y="27"/>
                </a:lnTo>
                <a:lnTo>
                  <a:pt x="604" y="27"/>
                </a:lnTo>
                <a:lnTo>
                  <a:pt x="604" y="27"/>
                </a:lnTo>
                <a:lnTo>
                  <a:pt x="604" y="28"/>
                </a:lnTo>
                <a:lnTo>
                  <a:pt x="604" y="28"/>
                </a:lnTo>
                <a:lnTo>
                  <a:pt x="604" y="28"/>
                </a:lnTo>
                <a:lnTo>
                  <a:pt x="604" y="28"/>
                </a:lnTo>
                <a:lnTo>
                  <a:pt x="604" y="28"/>
                </a:lnTo>
                <a:lnTo>
                  <a:pt x="603" y="28"/>
                </a:lnTo>
                <a:lnTo>
                  <a:pt x="603" y="28"/>
                </a:lnTo>
                <a:lnTo>
                  <a:pt x="603" y="29"/>
                </a:lnTo>
                <a:lnTo>
                  <a:pt x="603" y="29"/>
                </a:lnTo>
                <a:lnTo>
                  <a:pt x="603" y="29"/>
                </a:lnTo>
                <a:lnTo>
                  <a:pt x="603" y="29"/>
                </a:lnTo>
                <a:lnTo>
                  <a:pt x="603" y="29"/>
                </a:lnTo>
                <a:lnTo>
                  <a:pt x="603" y="29"/>
                </a:lnTo>
                <a:lnTo>
                  <a:pt x="603" y="30"/>
                </a:lnTo>
                <a:lnTo>
                  <a:pt x="603" y="30"/>
                </a:lnTo>
                <a:lnTo>
                  <a:pt x="603" y="30"/>
                </a:lnTo>
                <a:lnTo>
                  <a:pt x="603" y="30"/>
                </a:lnTo>
                <a:lnTo>
                  <a:pt x="603" y="30"/>
                </a:lnTo>
                <a:lnTo>
                  <a:pt x="603" y="30"/>
                </a:lnTo>
                <a:lnTo>
                  <a:pt x="603" y="30"/>
                </a:lnTo>
                <a:lnTo>
                  <a:pt x="603" y="31"/>
                </a:lnTo>
                <a:lnTo>
                  <a:pt x="603" y="31"/>
                </a:lnTo>
                <a:lnTo>
                  <a:pt x="603" y="31"/>
                </a:lnTo>
                <a:lnTo>
                  <a:pt x="603" y="31"/>
                </a:lnTo>
                <a:lnTo>
                  <a:pt x="603" y="31"/>
                </a:lnTo>
                <a:lnTo>
                  <a:pt x="603" y="31"/>
                </a:lnTo>
                <a:lnTo>
                  <a:pt x="603" y="32"/>
                </a:lnTo>
                <a:lnTo>
                  <a:pt x="603" y="32"/>
                </a:lnTo>
                <a:lnTo>
                  <a:pt x="603" y="32"/>
                </a:lnTo>
                <a:lnTo>
                  <a:pt x="603" y="32"/>
                </a:lnTo>
                <a:lnTo>
                  <a:pt x="603" y="32"/>
                </a:lnTo>
                <a:lnTo>
                  <a:pt x="602" y="32"/>
                </a:lnTo>
                <a:lnTo>
                  <a:pt x="602" y="34"/>
                </a:lnTo>
                <a:lnTo>
                  <a:pt x="602" y="34"/>
                </a:lnTo>
                <a:lnTo>
                  <a:pt x="602" y="34"/>
                </a:lnTo>
                <a:lnTo>
                  <a:pt x="602" y="34"/>
                </a:lnTo>
                <a:lnTo>
                  <a:pt x="602" y="34"/>
                </a:lnTo>
                <a:lnTo>
                  <a:pt x="602" y="34"/>
                </a:lnTo>
                <a:lnTo>
                  <a:pt x="602" y="35"/>
                </a:lnTo>
                <a:lnTo>
                  <a:pt x="602" y="35"/>
                </a:lnTo>
                <a:lnTo>
                  <a:pt x="602" y="35"/>
                </a:lnTo>
                <a:lnTo>
                  <a:pt x="602" y="35"/>
                </a:lnTo>
                <a:lnTo>
                  <a:pt x="602" y="35"/>
                </a:lnTo>
                <a:lnTo>
                  <a:pt x="602" y="35"/>
                </a:lnTo>
                <a:lnTo>
                  <a:pt x="602" y="36"/>
                </a:lnTo>
                <a:lnTo>
                  <a:pt x="602" y="36"/>
                </a:lnTo>
                <a:lnTo>
                  <a:pt x="602" y="36"/>
                </a:lnTo>
                <a:lnTo>
                  <a:pt x="602" y="36"/>
                </a:lnTo>
                <a:lnTo>
                  <a:pt x="602" y="36"/>
                </a:lnTo>
                <a:lnTo>
                  <a:pt x="602" y="36"/>
                </a:lnTo>
                <a:lnTo>
                  <a:pt x="602" y="37"/>
                </a:lnTo>
                <a:lnTo>
                  <a:pt x="602" y="37"/>
                </a:lnTo>
                <a:lnTo>
                  <a:pt x="602" y="37"/>
                </a:lnTo>
                <a:lnTo>
                  <a:pt x="602" y="37"/>
                </a:lnTo>
                <a:lnTo>
                  <a:pt x="602" y="37"/>
                </a:lnTo>
                <a:lnTo>
                  <a:pt x="602" y="37"/>
                </a:lnTo>
                <a:lnTo>
                  <a:pt x="602" y="37"/>
                </a:lnTo>
                <a:close/>
                <a:moveTo>
                  <a:pt x="632" y="75"/>
                </a:moveTo>
                <a:lnTo>
                  <a:pt x="631" y="75"/>
                </a:lnTo>
                <a:lnTo>
                  <a:pt x="631" y="75"/>
                </a:lnTo>
                <a:lnTo>
                  <a:pt x="631" y="75"/>
                </a:lnTo>
                <a:lnTo>
                  <a:pt x="631" y="75"/>
                </a:lnTo>
                <a:lnTo>
                  <a:pt x="630" y="75"/>
                </a:lnTo>
                <a:lnTo>
                  <a:pt x="630" y="75"/>
                </a:lnTo>
                <a:lnTo>
                  <a:pt x="630" y="75"/>
                </a:lnTo>
                <a:lnTo>
                  <a:pt x="630" y="75"/>
                </a:lnTo>
                <a:lnTo>
                  <a:pt x="630" y="75"/>
                </a:lnTo>
                <a:lnTo>
                  <a:pt x="629" y="75"/>
                </a:lnTo>
                <a:lnTo>
                  <a:pt x="629" y="75"/>
                </a:lnTo>
                <a:lnTo>
                  <a:pt x="629" y="75"/>
                </a:lnTo>
                <a:lnTo>
                  <a:pt x="629" y="75"/>
                </a:lnTo>
                <a:lnTo>
                  <a:pt x="629" y="75"/>
                </a:lnTo>
                <a:lnTo>
                  <a:pt x="628" y="75"/>
                </a:lnTo>
                <a:lnTo>
                  <a:pt x="628" y="75"/>
                </a:lnTo>
                <a:lnTo>
                  <a:pt x="628" y="75"/>
                </a:lnTo>
                <a:lnTo>
                  <a:pt x="628" y="75"/>
                </a:lnTo>
                <a:lnTo>
                  <a:pt x="628" y="75"/>
                </a:lnTo>
                <a:lnTo>
                  <a:pt x="627" y="75"/>
                </a:lnTo>
                <a:lnTo>
                  <a:pt x="627" y="75"/>
                </a:lnTo>
                <a:lnTo>
                  <a:pt x="627" y="75"/>
                </a:lnTo>
                <a:lnTo>
                  <a:pt x="627" y="74"/>
                </a:lnTo>
                <a:lnTo>
                  <a:pt x="626" y="74"/>
                </a:lnTo>
                <a:lnTo>
                  <a:pt x="626" y="74"/>
                </a:lnTo>
                <a:lnTo>
                  <a:pt x="626" y="74"/>
                </a:lnTo>
                <a:lnTo>
                  <a:pt x="626" y="74"/>
                </a:lnTo>
                <a:lnTo>
                  <a:pt x="626" y="74"/>
                </a:lnTo>
                <a:lnTo>
                  <a:pt x="625" y="74"/>
                </a:lnTo>
                <a:lnTo>
                  <a:pt x="625" y="74"/>
                </a:lnTo>
                <a:lnTo>
                  <a:pt x="625" y="74"/>
                </a:lnTo>
                <a:lnTo>
                  <a:pt x="625" y="74"/>
                </a:lnTo>
                <a:lnTo>
                  <a:pt x="625" y="74"/>
                </a:lnTo>
                <a:lnTo>
                  <a:pt x="623" y="74"/>
                </a:lnTo>
                <a:lnTo>
                  <a:pt x="623" y="74"/>
                </a:lnTo>
                <a:lnTo>
                  <a:pt x="623" y="74"/>
                </a:lnTo>
                <a:lnTo>
                  <a:pt x="623" y="74"/>
                </a:lnTo>
                <a:lnTo>
                  <a:pt x="623" y="74"/>
                </a:lnTo>
                <a:lnTo>
                  <a:pt x="622" y="74"/>
                </a:lnTo>
                <a:lnTo>
                  <a:pt x="622" y="74"/>
                </a:lnTo>
                <a:lnTo>
                  <a:pt x="622" y="74"/>
                </a:lnTo>
                <a:lnTo>
                  <a:pt x="622" y="74"/>
                </a:lnTo>
                <a:lnTo>
                  <a:pt x="622" y="74"/>
                </a:lnTo>
                <a:lnTo>
                  <a:pt x="621" y="74"/>
                </a:lnTo>
                <a:lnTo>
                  <a:pt x="621" y="73"/>
                </a:lnTo>
                <a:lnTo>
                  <a:pt x="621" y="73"/>
                </a:lnTo>
                <a:lnTo>
                  <a:pt x="621" y="73"/>
                </a:lnTo>
                <a:lnTo>
                  <a:pt x="621" y="73"/>
                </a:lnTo>
                <a:lnTo>
                  <a:pt x="620" y="73"/>
                </a:lnTo>
                <a:lnTo>
                  <a:pt x="620" y="73"/>
                </a:lnTo>
                <a:lnTo>
                  <a:pt x="620" y="73"/>
                </a:lnTo>
                <a:lnTo>
                  <a:pt x="620" y="73"/>
                </a:lnTo>
                <a:lnTo>
                  <a:pt x="620" y="73"/>
                </a:lnTo>
                <a:lnTo>
                  <a:pt x="619" y="73"/>
                </a:lnTo>
                <a:lnTo>
                  <a:pt x="619" y="73"/>
                </a:lnTo>
                <a:lnTo>
                  <a:pt x="619" y="73"/>
                </a:lnTo>
                <a:lnTo>
                  <a:pt x="619" y="73"/>
                </a:lnTo>
                <a:lnTo>
                  <a:pt x="619" y="73"/>
                </a:lnTo>
                <a:lnTo>
                  <a:pt x="619" y="73"/>
                </a:lnTo>
                <a:lnTo>
                  <a:pt x="618" y="72"/>
                </a:lnTo>
                <a:lnTo>
                  <a:pt x="618" y="72"/>
                </a:lnTo>
                <a:lnTo>
                  <a:pt x="618" y="72"/>
                </a:lnTo>
                <a:lnTo>
                  <a:pt x="618" y="72"/>
                </a:lnTo>
                <a:lnTo>
                  <a:pt x="618" y="72"/>
                </a:lnTo>
                <a:lnTo>
                  <a:pt x="617" y="72"/>
                </a:lnTo>
                <a:lnTo>
                  <a:pt x="617" y="72"/>
                </a:lnTo>
                <a:lnTo>
                  <a:pt x="617" y="72"/>
                </a:lnTo>
                <a:lnTo>
                  <a:pt x="617" y="72"/>
                </a:lnTo>
                <a:lnTo>
                  <a:pt x="617" y="72"/>
                </a:lnTo>
                <a:lnTo>
                  <a:pt x="616" y="72"/>
                </a:lnTo>
                <a:lnTo>
                  <a:pt x="616" y="72"/>
                </a:lnTo>
                <a:lnTo>
                  <a:pt x="616" y="72"/>
                </a:lnTo>
                <a:lnTo>
                  <a:pt x="616" y="71"/>
                </a:lnTo>
                <a:lnTo>
                  <a:pt x="616" y="71"/>
                </a:lnTo>
                <a:lnTo>
                  <a:pt x="616" y="71"/>
                </a:lnTo>
                <a:lnTo>
                  <a:pt x="614" y="71"/>
                </a:lnTo>
                <a:lnTo>
                  <a:pt x="614" y="71"/>
                </a:lnTo>
                <a:lnTo>
                  <a:pt x="614" y="71"/>
                </a:lnTo>
                <a:lnTo>
                  <a:pt x="614" y="71"/>
                </a:lnTo>
                <a:lnTo>
                  <a:pt x="614" y="71"/>
                </a:lnTo>
                <a:lnTo>
                  <a:pt x="613" y="71"/>
                </a:lnTo>
                <a:lnTo>
                  <a:pt x="613" y="71"/>
                </a:lnTo>
                <a:lnTo>
                  <a:pt x="613" y="70"/>
                </a:lnTo>
                <a:lnTo>
                  <a:pt x="613" y="70"/>
                </a:lnTo>
                <a:lnTo>
                  <a:pt x="613" y="70"/>
                </a:lnTo>
                <a:lnTo>
                  <a:pt x="613" y="70"/>
                </a:lnTo>
                <a:lnTo>
                  <a:pt x="612" y="70"/>
                </a:lnTo>
                <a:lnTo>
                  <a:pt x="612" y="70"/>
                </a:lnTo>
                <a:lnTo>
                  <a:pt x="612" y="70"/>
                </a:lnTo>
                <a:lnTo>
                  <a:pt x="612" y="70"/>
                </a:lnTo>
                <a:lnTo>
                  <a:pt x="612" y="70"/>
                </a:lnTo>
                <a:lnTo>
                  <a:pt x="612" y="70"/>
                </a:lnTo>
                <a:lnTo>
                  <a:pt x="611" y="68"/>
                </a:lnTo>
                <a:lnTo>
                  <a:pt x="611" y="68"/>
                </a:lnTo>
                <a:lnTo>
                  <a:pt x="611" y="68"/>
                </a:lnTo>
                <a:lnTo>
                  <a:pt x="611" y="68"/>
                </a:lnTo>
                <a:lnTo>
                  <a:pt x="611" y="68"/>
                </a:lnTo>
                <a:lnTo>
                  <a:pt x="611" y="68"/>
                </a:lnTo>
                <a:lnTo>
                  <a:pt x="610" y="68"/>
                </a:lnTo>
                <a:lnTo>
                  <a:pt x="610" y="68"/>
                </a:lnTo>
                <a:lnTo>
                  <a:pt x="610" y="68"/>
                </a:lnTo>
                <a:lnTo>
                  <a:pt x="610" y="67"/>
                </a:lnTo>
                <a:lnTo>
                  <a:pt x="610" y="67"/>
                </a:lnTo>
                <a:lnTo>
                  <a:pt x="610" y="67"/>
                </a:lnTo>
                <a:lnTo>
                  <a:pt x="609" y="67"/>
                </a:lnTo>
                <a:lnTo>
                  <a:pt x="609" y="67"/>
                </a:lnTo>
                <a:lnTo>
                  <a:pt x="609" y="67"/>
                </a:lnTo>
                <a:lnTo>
                  <a:pt x="609" y="67"/>
                </a:lnTo>
                <a:lnTo>
                  <a:pt x="609" y="67"/>
                </a:lnTo>
                <a:lnTo>
                  <a:pt x="609" y="66"/>
                </a:lnTo>
                <a:lnTo>
                  <a:pt x="608" y="66"/>
                </a:lnTo>
                <a:lnTo>
                  <a:pt x="608" y="66"/>
                </a:lnTo>
                <a:lnTo>
                  <a:pt x="608" y="66"/>
                </a:lnTo>
                <a:lnTo>
                  <a:pt x="608" y="66"/>
                </a:lnTo>
                <a:lnTo>
                  <a:pt x="608" y="66"/>
                </a:lnTo>
                <a:lnTo>
                  <a:pt x="608" y="66"/>
                </a:lnTo>
                <a:lnTo>
                  <a:pt x="608" y="66"/>
                </a:lnTo>
                <a:lnTo>
                  <a:pt x="607" y="65"/>
                </a:lnTo>
                <a:lnTo>
                  <a:pt x="607" y="65"/>
                </a:lnTo>
                <a:lnTo>
                  <a:pt x="607" y="65"/>
                </a:lnTo>
                <a:lnTo>
                  <a:pt x="607" y="65"/>
                </a:lnTo>
                <a:lnTo>
                  <a:pt x="607" y="65"/>
                </a:lnTo>
                <a:lnTo>
                  <a:pt x="607" y="65"/>
                </a:lnTo>
                <a:lnTo>
                  <a:pt x="607" y="65"/>
                </a:lnTo>
                <a:lnTo>
                  <a:pt x="605" y="64"/>
                </a:lnTo>
                <a:lnTo>
                  <a:pt x="605" y="64"/>
                </a:lnTo>
                <a:lnTo>
                  <a:pt x="605" y="64"/>
                </a:lnTo>
                <a:lnTo>
                  <a:pt x="605" y="64"/>
                </a:lnTo>
                <a:lnTo>
                  <a:pt x="605" y="64"/>
                </a:lnTo>
                <a:lnTo>
                  <a:pt x="605" y="64"/>
                </a:lnTo>
                <a:lnTo>
                  <a:pt x="605" y="64"/>
                </a:lnTo>
                <a:lnTo>
                  <a:pt x="604" y="63"/>
                </a:lnTo>
                <a:lnTo>
                  <a:pt x="604" y="63"/>
                </a:lnTo>
                <a:lnTo>
                  <a:pt x="604" y="63"/>
                </a:lnTo>
                <a:lnTo>
                  <a:pt x="604" y="63"/>
                </a:lnTo>
                <a:lnTo>
                  <a:pt x="604" y="63"/>
                </a:lnTo>
                <a:lnTo>
                  <a:pt x="604" y="63"/>
                </a:lnTo>
                <a:lnTo>
                  <a:pt x="604" y="63"/>
                </a:lnTo>
                <a:lnTo>
                  <a:pt x="603" y="62"/>
                </a:lnTo>
                <a:lnTo>
                  <a:pt x="603" y="62"/>
                </a:lnTo>
                <a:lnTo>
                  <a:pt x="603" y="62"/>
                </a:lnTo>
                <a:lnTo>
                  <a:pt x="603" y="62"/>
                </a:lnTo>
                <a:lnTo>
                  <a:pt x="603" y="62"/>
                </a:lnTo>
                <a:lnTo>
                  <a:pt x="603" y="62"/>
                </a:lnTo>
                <a:lnTo>
                  <a:pt x="603" y="61"/>
                </a:lnTo>
                <a:lnTo>
                  <a:pt x="603" y="61"/>
                </a:lnTo>
                <a:lnTo>
                  <a:pt x="602" y="61"/>
                </a:lnTo>
                <a:lnTo>
                  <a:pt x="602" y="61"/>
                </a:lnTo>
                <a:lnTo>
                  <a:pt x="602" y="61"/>
                </a:lnTo>
                <a:lnTo>
                  <a:pt x="602" y="61"/>
                </a:lnTo>
                <a:lnTo>
                  <a:pt x="602" y="61"/>
                </a:lnTo>
                <a:lnTo>
                  <a:pt x="602" y="59"/>
                </a:lnTo>
                <a:lnTo>
                  <a:pt x="602" y="59"/>
                </a:lnTo>
                <a:lnTo>
                  <a:pt x="602" y="59"/>
                </a:lnTo>
                <a:lnTo>
                  <a:pt x="601" y="59"/>
                </a:lnTo>
                <a:lnTo>
                  <a:pt x="601" y="59"/>
                </a:lnTo>
                <a:lnTo>
                  <a:pt x="601" y="59"/>
                </a:lnTo>
                <a:lnTo>
                  <a:pt x="601" y="58"/>
                </a:lnTo>
                <a:lnTo>
                  <a:pt x="601" y="58"/>
                </a:lnTo>
                <a:lnTo>
                  <a:pt x="601" y="58"/>
                </a:lnTo>
                <a:lnTo>
                  <a:pt x="601" y="58"/>
                </a:lnTo>
                <a:lnTo>
                  <a:pt x="601" y="58"/>
                </a:lnTo>
                <a:lnTo>
                  <a:pt x="601" y="58"/>
                </a:lnTo>
                <a:lnTo>
                  <a:pt x="600" y="57"/>
                </a:lnTo>
                <a:lnTo>
                  <a:pt x="600" y="57"/>
                </a:lnTo>
                <a:lnTo>
                  <a:pt x="600" y="57"/>
                </a:lnTo>
                <a:lnTo>
                  <a:pt x="600" y="57"/>
                </a:lnTo>
                <a:lnTo>
                  <a:pt x="600" y="57"/>
                </a:lnTo>
                <a:lnTo>
                  <a:pt x="600" y="57"/>
                </a:lnTo>
                <a:lnTo>
                  <a:pt x="600" y="56"/>
                </a:lnTo>
                <a:lnTo>
                  <a:pt x="600" y="56"/>
                </a:lnTo>
                <a:lnTo>
                  <a:pt x="600" y="56"/>
                </a:lnTo>
                <a:lnTo>
                  <a:pt x="599" y="56"/>
                </a:lnTo>
                <a:lnTo>
                  <a:pt x="599" y="56"/>
                </a:lnTo>
                <a:lnTo>
                  <a:pt x="599" y="56"/>
                </a:lnTo>
                <a:lnTo>
                  <a:pt x="599" y="55"/>
                </a:lnTo>
                <a:lnTo>
                  <a:pt x="599" y="55"/>
                </a:lnTo>
                <a:lnTo>
                  <a:pt x="599" y="55"/>
                </a:lnTo>
                <a:lnTo>
                  <a:pt x="599" y="55"/>
                </a:lnTo>
                <a:lnTo>
                  <a:pt x="599" y="55"/>
                </a:lnTo>
                <a:lnTo>
                  <a:pt x="599" y="54"/>
                </a:lnTo>
                <a:lnTo>
                  <a:pt x="599" y="54"/>
                </a:lnTo>
                <a:lnTo>
                  <a:pt x="599" y="54"/>
                </a:lnTo>
                <a:lnTo>
                  <a:pt x="598" y="54"/>
                </a:lnTo>
                <a:lnTo>
                  <a:pt x="598" y="54"/>
                </a:lnTo>
                <a:lnTo>
                  <a:pt x="598" y="54"/>
                </a:lnTo>
                <a:lnTo>
                  <a:pt x="598" y="53"/>
                </a:lnTo>
                <a:lnTo>
                  <a:pt x="598" y="53"/>
                </a:lnTo>
                <a:lnTo>
                  <a:pt x="598" y="53"/>
                </a:lnTo>
                <a:lnTo>
                  <a:pt x="598" y="53"/>
                </a:lnTo>
                <a:lnTo>
                  <a:pt x="598" y="53"/>
                </a:lnTo>
                <a:lnTo>
                  <a:pt x="598" y="52"/>
                </a:lnTo>
                <a:lnTo>
                  <a:pt x="598" y="52"/>
                </a:lnTo>
                <a:lnTo>
                  <a:pt x="598" y="52"/>
                </a:lnTo>
                <a:lnTo>
                  <a:pt x="598" y="52"/>
                </a:lnTo>
                <a:lnTo>
                  <a:pt x="596" y="52"/>
                </a:lnTo>
                <a:lnTo>
                  <a:pt x="596" y="50"/>
                </a:lnTo>
                <a:lnTo>
                  <a:pt x="596" y="50"/>
                </a:lnTo>
                <a:lnTo>
                  <a:pt x="596" y="50"/>
                </a:lnTo>
                <a:lnTo>
                  <a:pt x="596" y="50"/>
                </a:lnTo>
                <a:lnTo>
                  <a:pt x="596" y="50"/>
                </a:lnTo>
                <a:lnTo>
                  <a:pt x="596" y="50"/>
                </a:lnTo>
                <a:lnTo>
                  <a:pt x="596" y="49"/>
                </a:lnTo>
                <a:lnTo>
                  <a:pt x="596" y="49"/>
                </a:lnTo>
                <a:lnTo>
                  <a:pt x="596" y="49"/>
                </a:lnTo>
                <a:lnTo>
                  <a:pt x="596" y="49"/>
                </a:lnTo>
                <a:lnTo>
                  <a:pt x="596" y="49"/>
                </a:lnTo>
                <a:lnTo>
                  <a:pt x="596" y="48"/>
                </a:lnTo>
                <a:lnTo>
                  <a:pt x="596" y="48"/>
                </a:lnTo>
                <a:lnTo>
                  <a:pt x="596" y="48"/>
                </a:lnTo>
                <a:lnTo>
                  <a:pt x="595" y="48"/>
                </a:lnTo>
                <a:lnTo>
                  <a:pt x="595" y="48"/>
                </a:lnTo>
                <a:lnTo>
                  <a:pt x="595" y="47"/>
                </a:lnTo>
                <a:lnTo>
                  <a:pt x="595" y="47"/>
                </a:lnTo>
                <a:lnTo>
                  <a:pt x="595" y="47"/>
                </a:lnTo>
                <a:lnTo>
                  <a:pt x="595" y="47"/>
                </a:lnTo>
                <a:lnTo>
                  <a:pt x="595" y="47"/>
                </a:lnTo>
                <a:lnTo>
                  <a:pt x="595" y="46"/>
                </a:lnTo>
                <a:lnTo>
                  <a:pt x="595" y="46"/>
                </a:lnTo>
                <a:lnTo>
                  <a:pt x="595" y="46"/>
                </a:lnTo>
                <a:lnTo>
                  <a:pt x="595" y="46"/>
                </a:lnTo>
                <a:lnTo>
                  <a:pt x="595" y="46"/>
                </a:lnTo>
                <a:lnTo>
                  <a:pt x="595" y="45"/>
                </a:lnTo>
                <a:lnTo>
                  <a:pt x="595" y="45"/>
                </a:lnTo>
                <a:lnTo>
                  <a:pt x="595" y="45"/>
                </a:lnTo>
                <a:lnTo>
                  <a:pt x="595" y="45"/>
                </a:lnTo>
                <a:lnTo>
                  <a:pt x="595" y="45"/>
                </a:lnTo>
                <a:lnTo>
                  <a:pt x="595" y="44"/>
                </a:lnTo>
                <a:lnTo>
                  <a:pt x="595" y="44"/>
                </a:lnTo>
                <a:lnTo>
                  <a:pt x="595" y="44"/>
                </a:lnTo>
                <a:lnTo>
                  <a:pt x="595" y="44"/>
                </a:lnTo>
                <a:lnTo>
                  <a:pt x="595" y="44"/>
                </a:lnTo>
                <a:lnTo>
                  <a:pt x="595" y="43"/>
                </a:lnTo>
                <a:lnTo>
                  <a:pt x="594" y="43"/>
                </a:lnTo>
                <a:lnTo>
                  <a:pt x="594" y="43"/>
                </a:lnTo>
                <a:lnTo>
                  <a:pt x="594" y="43"/>
                </a:lnTo>
                <a:lnTo>
                  <a:pt x="594" y="41"/>
                </a:lnTo>
                <a:lnTo>
                  <a:pt x="594" y="41"/>
                </a:lnTo>
                <a:lnTo>
                  <a:pt x="594" y="41"/>
                </a:lnTo>
                <a:lnTo>
                  <a:pt x="594" y="41"/>
                </a:lnTo>
                <a:lnTo>
                  <a:pt x="594" y="41"/>
                </a:lnTo>
                <a:lnTo>
                  <a:pt x="594" y="40"/>
                </a:lnTo>
                <a:lnTo>
                  <a:pt x="594" y="40"/>
                </a:lnTo>
                <a:lnTo>
                  <a:pt x="594" y="40"/>
                </a:lnTo>
                <a:lnTo>
                  <a:pt x="594" y="40"/>
                </a:lnTo>
                <a:lnTo>
                  <a:pt x="594" y="40"/>
                </a:lnTo>
                <a:lnTo>
                  <a:pt x="594" y="39"/>
                </a:lnTo>
                <a:lnTo>
                  <a:pt x="594" y="39"/>
                </a:lnTo>
                <a:lnTo>
                  <a:pt x="594" y="39"/>
                </a:lnTo>
                <a:lnTo>
                  <a:pt x="594" y="39"/>
                </a:lnTo>
                <a:lnTo>
                  <a:pt x="594" y="39"/>
                </a:lnTo>
                <a:lnTo>
                  <a:pt x="594" y="38"/>
                </a:lnTo>
                <a:lnTo>
                  <a:pt x="594" y="38"/>
                </a:lnTo>
                <a:lnTo>
                  <a:pt x="594" y="38"/>
                </a:lnTo>
                <a:lnTo>
                  <a:pt x="594" y="38"/>
                </a:lnTo>
                <a:lnTo>
                  <a:pt x="594" y="37"/>
                </a:lnTo>
                <a:lnTo>
                  <a:pt x="594" y="37"/>
                </a:lnTo>
                <a:lnTo>
                  <a:pt x="594" y="37"/>
                </a:lnTo>
                <a:lnTo>
                  <a:pt x="594" y="37"/>
                </a:lnTo>
                <a:lnTo>
                  <a:pt x="594" y="37"/>
                </a:lnTo>
                <a:lnTo>
                  <a:pt x="594" y="36"/>
                </a:lnTo>
                <a:lnTo>
                  <a:pt x="594" y="36"/>
                </a:lnTo>
                <a:lnTo>
                  <a:pt x="594" y="36"/>
                </a:lnTo>
                <a:lnTo>
                  <a:pt x="594" y="36"/>
                </a:lnTo>
                <a:lnTo>
                  <a:pt x="594" y="36"/>
                </a:lnTo>
                <a:lnTo>
                  <a:pt x="594" y="35"/>
                </a:lnTo>
                <a:lnTo>
                  <a:pt x="594" y="35"/>
                </a:lnTo>
                <a:lnTo>
                  <a:pt x="594" y="35"/>
                </a:lnTo>
                <a:lnTo>
                  <a:pt x="594" y="35"/>
                </a:lnTo>
                <a:lnTo>
                  <a:pt x="594" y="34"/>
                </a:lnTo>
                <a:lnTo>
                  <a:pt x="594" y="34"/>
                </a:lnTo>
                <a:lnTo>
                  <a:pt x="594" y="34"/>
                </a:lnTo>
                <a:lnTo>
                  <a:pt x="594" y="34"/>
                </a:lnTo>
                <a:lnTo>
                  <a:pt x="594" y="34"/>
                </a:lnTo>
                <a:lnTo>
                  <a:pt x="594" y="32"/>
                </a:lnTo>
                <a:lnTo>
                  <a:pt x="594" y="32"/>
                </a:lnTo>
                <a:lnTo>
                  <a:pt x="594" y="32"/>
                </a:lnTo>
                <a:lnTo>
                  <a:pt x="594" y="32"/>
                </a:lnTo>
                <a:lnTo>
                  <a:pt x="595" y="32"/>
                </a:lnTo>
                <a:lnTo>
                  <a:pt x="595" y="31"/>
                </a:lnTo>
                <a:lnTo>
                  <a:pt x="595" y="31"/>
                </a:lnTo>
                <a:lnTo>
                  <a:pt x="595" y="31"/>
                </a:lnTo>
                <a:lnTo>
                  <a:pt x="595" y="31"/>
                </a:lnTo>
                <a:lnTo>
                  <a:pt x="595" y="31"/>
                </a:lnTo>
                <a:lnTo>
                  <a:pt x="595" y="30"/>
                </a:lnTo>
                <a:lnTo>
                  <a:pt x="595" y="30"/>
                </a:lnTo>
                <a:lnTo>
                  <a:pt x="595" y="30"/>
                </a:lnTo>
                <a:lnTo>
                  <a:pt x="595" y="30"/>
                </a:lnTo>
                <a:lnTo>
                  <a:pt x="595" y="30"/>
                </a:lnTo>
                <a:lnTo>
                  <a:pt x="595" y="29"/>
                </a:lnTo>
                <a:lnTo>
                  <a:pt x="595" y="29"/>
                </a:lnTo>
                <a:lnTo>
                  <a:pt x="595" y="29"/>
                </a:lnTo>
                <a:lnTo>
                  <a:pt x="595" y="29"/>
                </a:lnTo>
                <a:lnTo>
                  <a:pt x="595" y="28"/>
                </a:lnTo>
                <a:lnTo>
                  <a:pt x="595" y="28"/>
                </a:lnTo>
                <a:lnTo>
                  <a:pt x="595" y="28"/>
                </a:lnTo>
                <a:lnTo>
                  <a:pt x="595" y="28"/>
                </a:lnTo>
                <a:lnTo>
                  <a:pt x="595" y="28"/>
                </a:lnTo>
                <a:lnTo>
                  <a:pt x="595" y="28"/>
                </a:lnTo>
                <a:lnTo>
                  <a:pt x="595" y="27"/>
                </a:lnTo>
                <a:lnTo>
                  <a:pt x="595" y="27"/>
                </a:lnTo>
                <a:lnTo>
                  <a:pt x="596" y="27"/>
                </a:lnTo>
                <a:lnTo>
                  <a:pt x="596" y="27"/>
                </a:lnTo>
                <a:lnTo>
                  <a:pt x="596" y="27"/>
                </a:lnTo>
                <a:lnTo>
                  <a:pt x="596" y="26"/>
                </a:lnTo>
                <a:lnTo>
                  <a:pt x="596" y="26"/>
                </a:lnTo>
                <a:lnTo>
                  <a:pt x="596" y="26"/>
                </a:lnTo>
                <a:lnTo>
                  <a:pt x="596" y="26"/>
                </a:lnTo>
                <a:lnTo>
                  <a:pt x="596" y="26"/>
                </a:lnTo>
                <a:lnTo>
                  <a:pt x="596" y="24"/>
                </a:lnTo>
                <a:lnTo>
                  <a:pt x="596" y="24"/>
                </a:lnTo>
                <a:lnTo>
                  <a:pt x="596" y="24"/>
                </a:lnTo>
                <a:lnTo>
                  <a:pt x="596" y="24"/>
                </a:lnTo>
                <a:lnTo>
                  <a:pt x="596" y="24"/>
                </a:lnTo>
                <a:lnTo>
                  <a:pt x="596" y="23"/>
                </a:lnTo>
                <a:lnTo>
                  <a:pt x="596" y="23"/>
                </a:lnTo>
                <a:lnTo>
                  <a:pt x="598" y="23"/>
                </a:lnTo>
                <a:lnTo>
                  <a:pt x="598" y="23"/>
                </a:lnTo>
                <a:lnTo>
                  <a:pt x="598" y="23"/>
                </a:lnTo>
                <a:lnTo>
                  <a:pt x="598" y="22"/>
                </a:lnTo>
                <a:lnTo>
                  <a:pt x="598" y="22"/>
                </a:lnTo>
                <a:lnTo>
                  <a:pt x="598" y="22"/>
                </a:lnTo>
                <a:lnTo>
                  <a:pt x="598" y="22"/>
                </a:lnTo>
                <a:lnTo>
                  <a:pt x="598" y="22"/>
                </a:lnTo>
                <a:lnTo>
                  <a:pt x="598" y="22"/>
                </a:lnTo>
                <a:lnTo>
                  <a:pt x="598" y="21"/>
                </a:lnTo>
                <a:lnTo>
                  <a:pt x="598" y="21"/>
                </a:lnTo>
                <a:lnTo>
                  <a:pt x="598" y="21"/>
                </a:lnTo>
                <a:lnTo>
                  <a:pt x="599" y="21"/>
                </a:lnTo>
                <a:lnTo>
                  <a:pt x="599" y="21"/>
                </a:lnTo>
                <a:lnTo>
                  <a:pt x="599" y="20"/>
                </a:lnTo>
                <a:lnTo>
                  <a:pt x="599" y="20"/>
                </a:lnTo>
                <a:lnTo>
                  <a:pt x="599" y="20"/>
                </a:lnTo>
                <a:lnTo>
                  <a:pt x="599" y="20"/>
                </a:lnTo>
                <a:lnTo>
                  <a:pt x="599" y="20"/>
                </a:lnTo>
                <a:lnTo>
                  <a:pt x="599" y="20"/>
                </a:lnTo>
                <a:lnTo>
                  <a:pt x="599" y="19"/>
                </a:lnTo>
                <a:lnTo>
                  <a:pt x="599" y="19"/>
                </a:lnTo>
                <a:lnTo>
                  <a:pt x="599" y="19"/>
                </a:lnTo>
                <a:lnTo>
                  <a:pt x="600" y="19"/>
                </a:lnTo>
                <a:lnTo>
                  <a:pt x="600" y="19"/>
                </a:lnTo>
                <a:lnTo>
                  <a:pt x="600" y="18"/>
                </a:lnTo>
                <a:lnTo>
                  <a:pt x="600" y="18"/>
                </a:lnTo>
                <a:lnTo>
                  <a:pt x="600" y="18"/>
                </a:lnTo>
                <a:lnTo>
                  <a:pt x="600" y="18"/>
                </a:lnTo>
                <a:lnTo>
                  <a:pt x="600" y="18"/>
                </a:lnTo>
                <a:lnTo>
                  <a:pt x="600" y="18"/>
                </a:lnTo>
                <a:lnTo>
                  <a:pt x="600" y="17"/>
                </a:lnTo>
                <a:lnTo>
                  <a:pt x="601" y="17"/>
                </a:lnTo>
                <a:lnTo>
                  <a:pt x="601" y="17"/>
                </a:lnTo>
                <a:lnTo>
                  <a:pt x="601" y="17"/>
                </a:lnTo>
                <a:lnTo>
                  <a:pt x="601" y="17"/>
                </a:lnTo>
                <a:lnTo>
                  <a:pt x="601" y="17"/>
                </a:lnTo>
                <a:lnTo>
                  <a:pt x="601" y="15"/>
                </a:lnTo>
                <a:lnTo>
                  <a:pt x="601" y="15"/>
                </a:lnTo>
                <a:lnTo>
                  <a:pt x="601" y="15"/>
                </a:lnTo>
                <a:lnTo>
                  <a:pt x="601" y="15"/>
                </a:lnTo>
                <a:lnTo>
                  <a:pt x="602" y="15"/>
                </a:lnTo>
                <a:lnTo>
                  <a:pt x="602" y="15"/>
                </a:lnTo>
                <a:lnTo>
                  <a:pt x="602" y="14"/>
                </a:lnTo>
                <a:lnTo>
                  <a:pt x="602" y="14"/>
                </a:lnTo>
                <a:lnTo>
                  <a:pt x="602" y="14"/>
                </a:lnTo>
                <a:lnTo>
                  <a:pt x="602" y="14"/>
                </a:lnTo>
                <a:lnTo>
                  <a:pt x="602" y="14"/>
                </a:lnTo>
                <a:lnTo>
                  <a:pt x="602" y="14"/>
                </a:lnTo>
                <a:lnTo>
                  <a:pt x="603" y="14"/>
                </a:lnTo>
                <a:lnTo>
                  <a:pt x="603" y="13"/>
                </a:lnTo>
                <a:lnTo>
                  <a:pt x="603" y="13"/>
                </a:lnTo>
                <a:lnTo>
                  <a:pt x="603" y="13"/>
                </a:lnTo>
                <a:lnTo>
                  <a:pt x="603" y="13"/>
                </a:lnTo>
                <a:lnTo>
                  <a:pt x="603" y="13"/>
                </a:lnTo>
                <a:lnTo>
                  <a:pt x="603" y="13"/>
                </a:lnTo>
                <a:lnTo>
                  <a:pt x="603" y="12"/>
                </a:lnTo>
                <a:lnTo>
                  <a:pt x="604" y="12"/>
                </a:lnTo>
                <a:lnTo>
                  <a:pt x="604" y="12"/>
                </a:lnTo>
                <a:lnTo>
                  <a:pt x="604" y="12"/>
                </a:lnTo>
                <a:lnTo>
                  <a:pt x="604" y="12"/>
                </a:lnTo>
                <a:lnTo>
                  <a:pt x="604" y="12"/>
                </a:lnTo>
                <a:lnTo>
                  <a:pt x="604" y="12"/>
                </a:lnTo>
                <a:lnTo>
                  <a:pt x="604" y="11"/>
                </a:lnTo>
                <a:lnTo>
                  <a:pt x="605" y="11"/>
                </a:lnTo>
                <a:lnTo>
                  <a:pt x="605" y="11"/>
                </a:lnTo>
                <a:lnTo>
                  <a:pt x="605" y="11"/>
                </a:lnTo>
                <a:lnTo>
                  <a:pt x="605" y="11"/>
                </a:lnTo>
                <a:lnTo>
                  <a:pt x="605" y="11"/>
                </a:lnTo>
                <a:lnTo>
                  <a:pt x="605" y="11"/>
                </a:lnTo>
                <a:lnTo>
                  <a:pt x="605" y="10"/>
                </a:lnTo>
                <a:lnTo>
                  <a:pt x="607" y="10"/>
                </a:lnTo>
                <a:lnTo>
                  <a:pt x="607" y="10"/>
                </a:lnTo>
                <a:lnTo>
                  <a:pt x="607" y="10"/>
                </a:lnTo>
                <a:lnTo>
                  <a:pt x="607" y="10"/>
                </a:lnTo>
                <a:lnTo>
                  <a:pt x="607" y="10"/>
                </a:lnTo>
                <a:lnTo>
                  <a:pt x="607" y="10"/>
                </a:lnTo>
                <a:lnTo>
                  <a:pt x="607" y="9"/>
                </a:lnTo>
                <a:lnTo>
                  <a:pt x="608" y="9"/>
                </a:lnTo>
                <a:lnTo>
                  <a:pt x="608" y="9"/>
                </a:lnTo>
                <a:lnTo>
                  <a:pt x="608" y="9"/>
                </a:lnTo>
                <a:lnTo>
                  <a:pt x="608" y="9"/>
                </a:lnTo>
                <a:lnTo>
                  <a:pt x="608" y="9"/>
                </a:lnTo>
                <a:lnTo>
                  <a:pt x="608" y="9"/>
                </a:lnTo>
                <a:lnTo>
                  <a:pt x="608" y="9"/>
                </a:lnTo>
                <a:lnTo>
                  <a:pt x="609" y="8"/>
                </a:lnTo>
                <a:lnTo>
                  <a:pt x="609" y="8"/>
                </a:lnTo>
                <a:lnTo>
                  <a:pt x="609" y="8"/>
                </a:lnTo>
                <a:lnTo>
                  <a:pt x="609" y="8"/>
                </a:lnTo>
                <a:lnTo>
                  <a:pt x="609" y="8"/>
                </a:lnTo>
                <a:lnTo>
                  <a:pt x="609" y="8"/>
                </a:lnTo>
                <a:lnTo>
                  <a:pt x="610" y="8"/>
                </a:lnTo>
                <a:lnTo>
                  <a:pt x="610" y="8"/>
                </a:lnTo>
                <a:lnTo>
                  <a:pt x="610" y="6"/>
                </a:lnTo>
                <a:lnTo>
                  <a:pt x="610" y="6"/>
                </a:lnTo>
                <a:lnTo>
                  <a:pt x="610" y="6"/>
                </a:lnTo>
                <a:lnTo>
                  <a:pt x="610" y="6"/>
                </a:lnTo>
                <a:lnTo>
                  <a:pt x="611" y="6"/>
                </a:lnTo>
                <a:lnTo>
                  <a:pt x="611" y="6"/>
                </a:lnTo>
                <a:lnTo>
                  <a:pt x="611" y="6"/>
                </a:lnTo>
                <a:lnTo>
                  <a:pt x="611" y="6"/>
                </a:lnTo>
                <a:lnTo>
                  <a:pt x="611" y="6"/>
                </a:lnTo>
                <a:lnTo>
                  <a:pt x="611" y="5"/>
                </a:lnTo>
                <a:lnTo>
                  <a:pt x="612" y="5"/>
                </a:lnTo>
                <a:lnTo>
                  <a:pt x="612" y="5"/>
                </a:lnTo>
                <a:lnTo>
                  <a:pt x="612" y="5"/>
                </a:lnTo>
                <a:lnTo>
                  <a:pt x="612" y="5"/>
                </a:lnTo>
                <a:lnTo>
                  <a:pt x="612" y="5"/>
                </a:lnTo>
                <a:lnTo>
                  <a:pt x="612" y="5"/>
                </a:lnTo>
                <a:lnTo>
                  <a:pt x="613" y="5"/>
                </a:lnTo>
                <a:lnTo>
                  <a:pt x="613" y="5"/>
                </a:lnTo>
                <a:lnTo>
                  <a:pt x="613" y="4"/>
                </a:lnTo>
                <a:lnTo>
                  <a:pt x="613" y="4"/>
                </a:lnTo>
                <a:lnTo>
                  <a:pt x="613" y="4"/>
                </a:lnTo>
                <a:lnTo>
                  <a:pt x="613" y="4"/>
                </a:lnTo>
                <a:lnTo>
                  <a:pt x="614" y="4"/>
                </a:lnTo>
                <a:lnTo>
                  <a:pt x="614" y="4"/>
                </a:lnTo>
                <a:lnTo>
                  <a:pt x="614" y="4"/>
                </a:lnTo>
                <a:lnTo>
                  <a:pt x="614" y="4"/>
                </a:lnTo>
                <a:lnTo>
                  <a:pt x="614" y="4"/>
                </a:lnTo>
                <a:lnTo>
                  <a:pt x="616" y="4"/>
                </a:lnTo>
                <a:lnTo>
                  <a:pt x="616" y="4"/>
                </a:lnTo>
                <a:lnTo>
                  <a:pt x="616" y="3"/>
                </a:lnTo>
                <a:lnTo>
                  <a:pt x="616" y="3"/>
                </a:lnTo>
                <a:lnTo>
                  <a:pt x="616" y="3"/>
                </a:lnTo>
                <a:lnTo>
                  <a:pt x="616" y="3"/>
                </a:lnTo>
                <a:lnTo>
                  <a:pt x="617" y="3"/>
                </a:lnTo>
                <a:lnTo>
                  <a:pt x="617" y="3"/>
                </a:lnTo>
                <a:lnTo>
                  <a:pt x="617" y="3"/>
                </a:lnTo>
                <a:lnTo>
                  <a:pt x="617" y="3"/>
                </a:lnTo>
                <a:lnTo>
                  <a:pt x="617" y="3"/>
                </a:lnTo>
                <a:lnTo>
                  <a:pt x="618" y="3"/>
                </a:lnTo>
                <a:lnTo>
                  <a:pt x="618" y="3"/>
                </a:lnTo>
                <a:lnTo>
                  <a:pt x="618" y="2"/>
                </a:lnTo>
                <a:lnTo>
                  <a:pt x="618" y="2"/>
                </a:lnTo>
                <a:lnTo>
                  <a:pt x="618" y="2"/>
                </a:lnTo>
                <a:lnTo>
                  <a:pt x="619" y="2"/>
                </a:lnTo>
                <a:lnTo>
                  <a:pt x="619" y="2"/>
                </a:lnTo>
                <a:lnTo>
                  <a:pt x="619" y="2"/>
                </a:lnTo>
                <a:lnTo>
                  <a:pt x="619" y="2"/>
                </a:lnTo>
                <a:lnTo>
                  <a:pt x="619" y="2"/>
                </a:lnTo>
                <a:lnTo>
                  <a:pt x="619" y="2"/>
                </a:lnTo>
                <a:lnTo>
                  <a:pt x="620" y="2"/>
                </a:lnTo>
                <a:lnTo>
                  <a:pt x="620" y="2"/>
                </a:lnTo>
                <a:lnTo>
                  <a:pt x="620" y="2"/>
                </a:lnTo>
                <a:lnTo>
                  <a:pt x="620" y="2"/>
                </a:lnTo>
                <a:lnTo>
                  <a:pt x="620" y="2"/>
                </a:lnTo>
                <a:lnTo>
                  <a:pt x="621" y="2"/>
                </a:lnTo>
                <a:lnTo>
                  <a:pt x="621" y="1"/>
                </a:lnTo>
                <a:lnTo>
                  <a:pt x="621" y="1"/>
                </a:lnTo>
                <a:lnTo>
                  <a:pt x="621" y="1"/>
                </a:lnTo>
                <a:lnTo>
                  <a:pt x="621" y="1"/>
                </a:lnTo>
                <a:lnTo>
                  <a:pt x="622" y="1"/>
                </a:lnTo>
                <a:lnTo>
                  <a:pt x="622" y="1"/>
                </a:lnTo>
                <a:lnTo>
                  <a:pt x="622" y="1"/>
                </a:lnTo>
                <a:lnTo>
                  <a:pt x="622" y="1"/>
                </a:lnTo>
                <a:lnTo>
                  <a:pt x="622" y="1"/>
                </a:lnTo>
                <a:lnTo>
                  <a:pt x="623" y="1"/>
                </a:lnTo>
                <a:lnTo>
                  <a:pt x="623" y="1"/>
                </a:lnTo>
                <a:lnTo>
                  <a:pt x="623" y="1"/>
                </a:lnTo>
                <a:lnTo>
                  <a:pt x="623" y="1"/>
                </a:lnTo>
                <a:lnTo>
                  <a:pt x="623" y="1"/>
                </a:lnTo>
                <a:lnTo>
                  <a:pt x="625" y="1"/>
                </a:lnTo>
                <a:lnTo>
                  <a:pt x="625" y="1"/>
                </a:lnTo>
                <a:lnTo>
                  <a:pt x="625" y="1"/>
                </a:lnTo>
                <a:lnTo>
                  <a:pt x="625" y="1"/>
                </a:lnTo>
                <a:lnTo>
                  <a:pt x="625" y="1"/>
                </a:lnTo>
                <a:lnTo>
                  <a:pt x="626" y="1"/>
                </a:lnTo>
                <a:lnTo>
                  <a:pt x="626" y="1"/>
                </a:lnTo>
                <a:lnTo>
                  <a:pt x="626" y="0"/>
                </a:lnTo>
                <a:lnTo>
                  <a:pt x="626" y="0"/>
                </a:lnTo>
                <a:lnTo>
                  <a:pt x="626" y="0"/>
                </a:lnTo>
                <a:lnTo>
                  <a:pt x="627" y="0"/>
                </a:lnTo>
                <a:lnTo>
                  <a:pt x="627" y="0"/>
                </a:lnTo>
                <a:lnTo>
                  <a:pt x="627" y="0"/>
                </a:lnTo>
                <a:lnTo>
                  <a:pt x="627" y="0"/>
                </a:lnTo>
                <a:lnTo>
                  <a:pt x="628" y="0"/>
                </a:lnTo>
                <a:lnTo>
                  <a:pt x="628" y="0"/>
                </a:lnTo>
                <a:lnTo>
                  <a:pt x="628" y="0"/>
                </a:lnTo>
                <a:lnTo>
                  <a:pt x="628" y="0"/>
                </a:lnTo>
                <a:lnTo>
                  <a:pt x="628" y="0"/>
                </a:lnTo>
                <a:lnTo>
                  <a:pt x="629" y="0"/>
                </a:lnTo>
                <a:lnTo>
                  <a:pt x="629" y="0"/>
                </a:lnTo>
                <a:lnTo>
                  <a:pt x="629" y="0"/>
                </a:lnTo>
                <a:lnTo>
                  <a:pt x="629" y="0"/>
                </a:lnTo>
                <a:lnTo>
                  <a:pt x="629" y="0"/>
                </a:lnTo>
                <a:lnTo>
                  <a:pt x="630" y="0"/>
                </a:lnTo>
                <a:lnTo>
                  <a:pt x="630" y="0"/>
                </a:lnTo>
                <a:lnTo>
                  <a:pt x="630" y="0"/>
                </a:lnTo>
                <a:lnTo>
                  <a:pt x="630" y="0"/>
                </a:lnTo>
                <a:lnTo>
                  <a:pt x="630" y="0"/>
                </a:lnTo>
                <a:lnTo>
                  <a:pt x="631" y="0"/>
                </a:lnTo>
                <a:lnTo>
                  <a:pt x="631" y="0"/>
                </a:lnTo>
                <a:lnTo>
                  <a:pt x="631" y="0"/>
                </a:lnTo>
                <a:lnTo>
                  <a:pt x="631" y="0"/>
                </a:lnTo>
                <a:lnTo>
                  <a:pt x="632" y="0"/>
                </a:lnTo>
                <a:lnTo>
                  <a:pt x="632" y="0"/>
                </a:lnTo>
                <a:lnTo>
                  <a:pt x="632" y="0"/>
                </a:lnTo>
                <a:lnTo>
                  <a:pt x="632" y="0"/>
                </a:lnTo>
                <a:lnTo>
                  <a:pt x="632" y="0"/>
                </a:lnTo>
                <a:lnTo>
                  <a:pt x="634" y="0"/>
                </a:lnTo>
                <a:lnTo>
                  <a:pt x="634" y="0"/>
                </a:lnTo>
                <a:lnTo>
                  <a:pt x="634" y="0"/>
                </a:lnTo>
                <a:lnTo>
                  <a:pt x="634" y="0"/>
                </a:lnTo>
                <a:lnTo>
                  <a:pt x="634" y="0"/>
                </a:lnTo>
                <a:lnTo>
                  <a:pt x="635" y="0"/>
                </a:lnTo>
                <a:lnTo>
                  <a:pt x="635" y="0"/>
                </a:lnTo>
                <a:lnTo>
                  <a:pt x="635" y="0"/>
                </a:lnTo>
                <a:lnTo>
                  <a:pt x="635" y="0"/>
                </a:lnTo>
                <a:lnTo>
                  <a:pt x="636" y="0"/>
                </a:lnTo>
                <a:lnTo>
                  <a:pt x="636" y="0"/>
                </a:lnTo>
                <a:lnTo>
                  <a:pt x="636" y="0"/>
                </a:lnTo>
                <a:lnTo>
                  <a:pt x="636" y="0"/>
                </a:lnTo>
                <a:lnTo>
                  <a:pt x="636" y="0"/>
                </a:lnTo>
                <a:lnTo>
                  <a:pt x="637" y="0"/>
                </a:lnTo>
                <a:lnTo>
                  <a:pt x="637" y="0"/>
                </a:lnTo>
                <a:lnTo>
                  <a:pt x="637" y="0"/>
                </a:lnTo>
                <a:lnTo>
                  <a:pt x="637" y="0"/>
                </a:lnTo>
                <a:lnTo>
                  <a:pt x="637" y="0"/>
                </a:lnTo>
                <a:lnTo>
                  <a:pt x="638" y="0"/>
                </a:lnTo>
                <a:lnTo>
                  <a:pt x="638" y="0"/>
                </a:lnTo>
                <a:lnTo>
                  <a:pt x="638" y="0"/>
                </a:lnTo>
                <a:lnTo>
                  <a:pt x="638" y="1"/>
                </a:lnTo>
                <a:lnTo>
                  <a:pt x="638" y="1"/>
                </a:lnTo>
                <a:lnTo>
                  <a:pt x="639" y="1"/>
                </a:lnTo>
                <a:lnTo>
                  <a:pt x="639" y="1"/>
                </a:lnTo>
                <a:lnTo>
                  <a:pt x="639" y="1"/>
                </a:lnTo>
                <a:lnTo>
                  <a:pt x="639" y="1"/>
                </a:lnTo>
                <a:lnTo>
                  <a:pt x="639" y="1"/>
                </a:lnTo>
                <a:lnTo>
                  <a:pt x="640" y="1"/>
                </a:lnTo>
                <a:lnTo>
                  <a:pt x="640" y="1"/>
                </a:lnTo>
                <a:lnTo>
                  <a:pt x="640" y="1"/>
                </a:lnTo>
                <a:lnTo>
                  <a:pt x="640" y="1"/>
                </a:lnTo>
                <a:lnTo>
                  <a:pt x="640" y="1"/>
                </a:lnTo>
                <a:lnTo>
                  <a:pt x="641" y="1"/>
                </a:lnTo>
                <a:lnTo>
                  <a:pt x="641" y="1"/>
                </a:lnTo>
                <a:lnTo>
                  <a:pt x="641" y="1"/>
                </a:lnTo>
                <a:lnTo>
                  <a:pt x="641" y="1"/>
                </a:lnTo>
                <a:lnTo>
                  <a:pt x="641" y="1"/>
                </a:lnTo>
                <a:lnTo>
                  <a:pt x="643" y="1"/>
                </a:lnTo>
                <a:lnTo>
                  <a:pt x="643" y="1"/>
                </a:lnTo>
                <a:lnTo>
                  <a:pt x="643" y="1"/>
                </a:lnTo>
                <a:lnTo>
                  <a:pt x="643" y="1"/>
                </a:lnTo>
                <a:lnTo>
                  <a:pt x="643" y="2"/>
                </a:lnTo>
                <a:lnTo>
                  <a:pt x="644" y="2"/>
                </a:lnTo>
                <a:lnTo>
                  <a:pt x="644" y="2"/>
                </a:lnTo>
                <a:lnTo>
                  <a:pt x="644" y="2"/>
                </a:lnTo>
                <a:lnTo>
                  <a:pt x="644" y="2"/>
                </a:lnTo>
                <a:lnTo>
                  <a:pt x="644" y="2"/>
                </a:lnTo>
                <a:lnTo>
                  <a:pt x="645" y="2"/>
                </a:lnTo>
                <a:lnTo>
                  <a:pt x="645" y="2"/>
                </a:lnTo>
                <a:lnTo>
                  <a:pt x="645" y="2"/>
                </a:lnTo>
                <a:lnTo>
                  <a:pt x="645" y="2"/>
                </a:lnTo>
                <a:lnTo>
                  <a:pt x="645" y="2"/>
                </a:lnTo>
                <a:lnTo>
                  <a:pt x="646" y="2"/>
                </a:lnTo>
                <a:lnTo>
                  <a:pt x="646" y="2"/>
                </a:lnTo>
                <a:lnTo>
                  <a:pt x="646" y="2"/>
                </a:lnTo>
                <a:lnTo>
                  <a:pt x="646" y="2"/>
                </a:lnTo>
                <a:lnTo>
                  <a:pt x="646" y="3"/>
                </a:lnTo>
                <a:lnTo>
                  <a:pt x="647" y="3"/>
                </a:lnTo>
                <a:lnTo>
                  <a:pt x="647" y="3"/>
                </a:lnTo>
                <a:lnTo>
                  <a:pt x="647" y="3"/>
                </a:lnTo>
                <a:lnTo>
                  <a:pt x="647" y="3"/>
                </a:lnTo>
                <a:lnTo>
                  <a:pt x="647" y="3"/>
                </a:lnTo>
                <a:lnTo>
                  <a:pt x="647" y="3"/>
                </a:lnTo>
                <a:lnTo>
                  <a:pt x="648" y="3"/>
                </a:lnTo>
                <a:lnTo>
                  <a:pt x="648" y="3"/>
                </a:lnTo>
                <a:lnTo>
                  <a:pt x="648" y="3"/>
                </a:lnTo>
                <a:lnTo>
                  <a:pt x="648" y="3"/>
                </a:lnTo>
                <a:lnTo>
                  <a:pt x="648" y="4"/>
                </a:lnTo>
                <a:lnTo>
                  <a:pt x="649" y="4"/>
                </a:lnTo>
                <a:lnTo>
                  <a:pt x="649" y="4"/>
                </a:lnTo>
                <a:lnTo>
                  <a:pt x="649" y="4"/>
                </a:lnTo>
                <a:lnTo>
                  <a:pt x="649" y="4"/>
                </a:lnTo>
                <a:lnTo>
                  <a:pt x="649" y="4"/>
                </a:lnTo>
                <a:lnTo>
                  <a:pt x="649" y="4"/>
                </a:lnTo>
                <a:lnTo>
                  <a:pt x="650" y="4"/>
                </a:lnTo>
                <a:lnTo>
                  <a:pt x="650" y="4"/>
                </a:lnTo>
                <a:lnTo>
                  <a:pt x="650" y="4"/>
                </a:lnTo>
                <a:lnTo>
                  <a:pt x="650" y="4"/>
                </a:lnTo>
                <a:lnTo>
                  <a:pt x="650" y="5"/>
                </a:lnTo>
                <a:lnTo>
                  <a:pt x="652" y="5"/>
                </a:lnTo>
                <a:lnTo>
                  <a:pt x="652" y="5"/>
                </a:lnTo>
                <a:lnTo>
                  <a:pt x="652" y="5"/>
                </a:lnTo>
                <a:lnTo>
                  <a:pt x="652" y="5"/>
                </a:lnTo>
                <a:lnTo>
                  <a:pt x="652" y="5"/>
                </a:lnTo>
                <a:lnTo>
                  <a:pt x="652" y="5"/>
                </a:lnTo>
                <a:lnTo>
                  <a:pt x="653" y="5"/>
                </a:lnTo>
                <a:lnTo>
                  <a:pt x="653" y="5"/>
                </a:lnTo>
                <a:lnTo>
                  <a:pt x="653" y="6"/>
                </a:lnTo>
                <a:lnTo>
                  <a:pt x="653" y="6"/>
                </a:lnTo>
                <a:lnTo>
                  <a:pt x="653" y="6"/>
                </a:lnTo>
                <a:lnTo>
                  <a:pt x="653" y="6"/>
                </a:lnTo>
                <a:lnTo>
                  <a:pt x="654" y="6"/>
                </a:lnTo>
                <a:lnTo>
                  <a:pt x="654" y="6"/>
                </a:lnTo>
                <a:lnTo>
                  <a:pt x="654" y="6"/>
                </a:lnTo>
                <a:lnTo>
                  <a:pt x="654" y="6"/>
                </a:lnTo>
                <a:lnTo>
                  <a:pt x="654" y="6"/>
                </a:lnTo>
                <a:lnTo>
                  <a:pt x="654" y="8"/>
                </a:lnTo>
                <a:lnTo>
                  <a:pt x="655" y="8"/>
                </a:lnTo>
                <a:lnTo>
                  <a:pt x="655" y="8"/>
                </a:lnTo>
                <a:lnTo>
                  <a:pt x="655" y="8"/>
                </a:lnTo>
                <a:lnTo>
                  <a:pt x="655" y="8"/>
                </a:lnTo>
                <a:lnTo>
                  <a:pt x="655" y="8"/>
                </a:lnTo>
                <a:lnTo>
                  <a:pt x="655" y="8"/>
                </a:lnTo>
                <a:lnTo>
                  <a:pt x="655" y="8"/>
                </a:lnTo>
                <a:lnTo>
                  <a:pt x="656" y="9"/>
                </a:lnTo>
                <a:lnTo>
                  <a:pt x="656" y="9"/>
                </a:lnTo>
                <a:lnTo>
                  <a:pt x="656" y="9"/>
                </a:lnTo>
                <a:lnTo>
                  <a:pt x="656" y="9"/>
                </a:lnTo>
                <a:lnTo>
                  <a:pt x="656" y="9"/>
                </a:lnTo>
                <a:lnTo>
                  <a:pt x="656" y="9"/>
                </a:lnTo>
                <a:lnTo>
                  <a:pt x="657" y="9"/>
                </a:lnTo>
                <a:lnTo>
                  <a:pt x="657" y="9"/>
                </a:lnTo>
                <a:lnTo>
                  <a:pt x="657" y="10"/>
                </a:lnTo>
                <a:lnTo>
                  <a:pt x="657" y="10"/>
                </a:lnTo>
                <a:lnTo>
                  <a:pt x="657" y="10"/>
                </a:lnTo>
                <a:lnTo>
                  <a:pt x="657" y="10"/>
                </a:lnTo>
                <a:lnTo>
                  <a:pt x="657" y="10"/>
                </a:lnTo>
                <a:lnTo>
                  <a:pt x="658" y="10"/>
                </a:lnTo>
                <a:lnTo>
                  <a:pt x="658" y="10"/>
                </a:lnTo>
                <a:lnTo>
                  <a:pt x="658" y="11"/>
                </a:lnTo>
                <a:lnTo>
                  <a:pt x="658" y="11"/>
                </a:lnTo>
                <a:lnTo>
                  <a:pt x="658" y="11"/>
                </a:lnTo>
                <a:lnTo>
                  <a:pt x="658" y="11"/>
                </a:lnTo>
                <a:lnTo>
                  <a:pt x="658" y="11"/>
                </a:lnTo>
                <a:lnTo>
                  <a:pt x="659" y="11"/>
                </a:lnTo>
                <a:lnTo>
                  <a:pt x="659" y="11"/>
                </a:lnTo>
                <a:lnTo>
                  <a:pt x="659" y="12"/>
                </a:lnTo>
                <a:lnTo>
                  <a:pt x="659" y="12"/>
                </a:lnTo>
                <a:lnTo>
                  <a:pt x="659" y="12"/>
                </a:lnTo>
                <a:lnTo>
                  <a:pt x="659" y="12"/>
                </a:lnTo>
                <a:lnTo>
                  <a:pt x="659" y="12"/>
                </a:lnTo>
                <a:lnTo>
                  <a:pt x="661" y="12"/>
                </a:lnTo>
                <a:lnTo>
                  <a:pt x="661" y="12"/>
                </a:lnTo>
                <a:lnTo>
                  <a:pt x="661" y="13"/>
                </a:lnTo>
                <a:lnTo>
                  <a:pt x="661" y="13"/>
                </a:lnTo>
                <a:lnTo>
                  <a:pt x="661" y="13"/>
                </a:lnTo>
                <a:lnTo>
                  <a:pt x="661" y="13"/>
                </a:lnTo>
                <a:lnTo>
                  <a:pt x="661" y="13"/>
                </a:lnTo>
                <a:lnTo>
                  <a:pt x="661" y="13"/>
                </a:lnTo>
                <a:lnTo>
                  <a:pt x="662" y="14"/>
                </a:lnTo>
                <a:lnTo>
                  <a:pt x="662" y="14"/>
                </a:lnTo>
                <a:lnTo>
                  <a:pt x="662" y="14"/>
                </a:lnTo>
                <a:lnTo>
                  <a:pt x="662" y="14"/>
                </a:lnTo>
                <a:lnTo>
                  <a:pt x="662" y="14"/>
                </a:lnTo>
                <a:lnTo>
                  <a:pt x="662" y="14"/>
                </a:lnTo>
                <a:lnTo>
                  <a:pt x="662" y="14"/>
                </a:lnTo>
                <a:lnTo>
                  <a:pt x="662" y="15"/>
                </a:lnTo>
                <a:lnTo>
                  <a:pt x="663" y="15"/>
                </a:lnTo>
                <a:lnTo>
                  <a:pt x="663" y="15"/>
                </a:lnTo>
                <a:lnTo>
                  <a:pt x="663" y="15"/>
                </a:lnTo>
                <a:lnTo>
                  <a:pt x="663" y="15"/>
                </a:lnTo>
                <a:lnTo>
                  <a:pt x="663" y="15"/>
                </a:lnTo>
                <a:lnTo>
                  <a:pt x="663" y="17"/>
                </a:lnTo>
                <a:lnTo>
                  <a:pt x="663" y="17"/>
                </a:lnTo>
                <a:lnTo>
                  <a:pt x="663" y="17"/>
                </a:lnTo>
                <a:lnTo>
                  <a:pt x="663" y="17"/>
                </a:lnTo>
                <a:lnTo>
                  <a:pt x="664" y="17"/>
                </a:lnTo>
                <a:lnTo>
                  <a:pt x="664" y="17"/>
                </a:lnTo>
                <a:lnTo>
                  <a:pt x="664" y="18"/>
                </a:lnTo>
                <a:lnTo>
                  <a:pt x="664" y="18"/>
                </a:lnTo>
                <a:lnTo>
                  <a:pt x="664" y="18"/>
                </a:lnTo>
                <a:lnTo>
                  <a:pt x="664" y="18"/>
                </a:lnTo>
                <a:lnTo>
                  <a:pt x="664" y="18"/>
                </a:lnTo>
                <a:lnTo>
                  <a:pt x="664" y="18"/>
                </a:lnTo>
                <a:lnTo>
                  <a:pt x="664" y="19"/>
                </a:lnTo>
                <a:lnTo>
                  <a:pt x="665" y="19"/>
                </a:lnTo>
                <a:lnTo>
                  <a:pt x="665" y="19"/>
                </a:lnTo>
                <a:lnTo>
                  <a:pt x="665" y="19"/>
                </a:lnTo>
                <a:lnTo>
                  <a:pt x="665" y="19"/>
                </a:lnTo>
                <a:lnTo>
                  <a:pt x="665" y="20"/>
                </a:lnTo>
                <a:lnTo>
                  <a:pt x="665" y="20"/>
                </a:lnTo>
                <a:lnTo>
                  <a:pt x="665" y="20"/>
                </a:lnTo>
                <a:lnTo>
                  <a:pt x="665" y="20"/>
                </a:lnTo>
                <a:lnTo>
                  <a:pt x="665" y="20"/>
                </a:lnTo>
                <a:lnTo>
                  <a:pt x="665" y="20"/>
                </a:lnTo>
                <a:lnTo>
                  <a:pt x="665" y="21"/>
                </a:lnTo>
                <a:lnTo>
                  <a:pt x="666" y="21"/>
                </a:lnTo>
                <a:lnTo>
                  <a:pt x="666" y="21"/>
                </a:lnTo>
                <a:lnTo>
                  <a:pt x="666" y="21"/>
                </a:lnTo>
                <a:lnTo>
                  <a:pt x="666" y="21"/>
                </a:lnTo>
                <a:lnTo>
                  <a:pt x="666" y="22"/>
                </a:lnTo>
                <a:lnTo>
                  <a:pt x="666" y="22"/>
                </a:lnTo>
                <a:lnTo>
                  <a:pt x="666" y="22"/>
                </a:lnTo>
                <a:lnTo>
                  <a:pt x="666" y="22"/>
                </a:lnTo>
                <a:lnTo>
                  <a:pt x="666" y="22"/>
                </a:lnTo>
                <a:lnTo>
                  <a:pt x="666" y="22"/>
                </a:lnTo>
                <a:lnTo>
                  <a:pt x="666" y="23"/>
                </a:lnTo>
                <a:lnTo>
                  <a:pt x="666" y="23"/>
                </a:lnTo>
                <a:lnTo>
                  <a:pt x="667" y="23"/>
                </a:lnTo>
                <a:lnTo>
                  <a:pt x="667" y="23"/>
                </a:lnTo>
                <a:lnTo>
                  <a:pt x="667" y="23"/>
                </a:lnTo>
                <a:lnTo>
                  <a:pt x="667" y="24"/>
                </a:lnTo>
                <a:lnTo>
                  <a:pt x="667" y="24"/>
                </a:lnTo>
                <a:lnTo>
                  <a:pt x="667" y="24"/>
                </a:lnTo>
                <a:lnTo>
                  <a:pt x="667" y="24"/>
                </a:lnTo>
                <a:lnTo>
                  <a:pt x="667" y="24"/>
                </a:lnTo>
                <a:lnTo>
                  <a:pt x="667" y="26"/>
                </a:lnTo>
                <a:lnTo>
                  <a:pt x="667" y="26"/>
                </a:lnTo>
                <a:lnTo>
                  <a:pt x="667" y="26"/>
                </a:lnTo>
                <a:lnTo>
                  <a:pt x="667" y="26"/>
                </a:lnTo>
                <a:lnTo>
                  <a:pt x="667" y="26"/>
                </a:lnTo>
                <a:lnTo>
                  <a:pt x="667" y="27"/>
                </a:lnTo>
                <a:lnTo>
                  <a:pt x="668" y="27"/>
                </a:lnTo>
                <a:lnTo>
                  <a:pt x="668" y="27"/>
                </a:lnTo>
                <a:lnTo>
                  <a:pt x="668" y="27"/>
                </a:lnTo>
                <a:lnTo>
                  <a:pt x="668" y="27"/>
                </a:lnTo>
                <a:lnTo>
                  <a:pt x="668" y="28"/>
                </a:lnTo>
                <a:lnTo>
                  <a:pt x="668" y="28"/>
                </a:lnTo>
                <a:lnTo>
                  <a:pt x="668" y="28"/>
                </a:lnTo>
                <a:lnTo>
                  <a:pt x="668" y="28"/>
                </a:lnTo>
                <a:lnTo>
                  <a:pt x="668" y="28"/>
                </a:lnTo>
                <a:lnTo>
                  <a:pt x="668" y="28"/>
                </a:lnTo>
                <a:lnTo>
                  <a:pt x="668" y="29"/>
                </a:lnTo>
                <a:lnTo>
                  <a:pt x="668" y="29"/>
                </a:lnTo>
                <a:lnTo>
                  <a:pt x="668" y="29"/>
                </a:lnTo>
                <a:lnTo>
                  <a:pt x="668" y="29"/>
                </a:lnTo>
                <a:lnTo>
                  <a:pt x="668" y="30"/>
                </a:lnTo>
                <a:lnTo>
                  <a:pt x="668" y="30"/>
                </a:lnTo>
                <a:lnTo>
                  <a:pt x="668" y="30"/>
                </a:lnTo>
                <a:lnTo>
                  <a:pt x="668" y="30"/>
                </a:lnTo>
                <a:lnTo>
                  <a:pt x="668" y="30"/>
                </a:lnTo>
                <a:lnTo>
                  <a:pt x="668" y="31"/>
                </a:lnTo>
                <a:lnTo>
                  <a:pt x="668" y="31"/>
                </a:lnTo>
                <a:lnTo>
                  <a:pt x="670" y="31"/>
                </a:lnTo>
                <a:lnTo>
                  <a:pt x="670" y="31"/>
                </a:lnTo>
                <a:lnTo>
                  <a:pt x="670" y="31"/>
                </a:lnTo>
                <a:lnTo>
                  <a:pt x="670" y="32"/>
                </a:lnTo>
                <a:lnTo>
                  <a:pt x="670" y="32"/>
                </a:lnTo>
                <a:lnTo>
                  <a:pt x="670" y="32"/>
                </a:lnTo>
                <a:lnTo>
                  <a:pt x="670" y="32"/>
                </a:lnTo>
                <a:lnTo>
                  <a:pt x="670" y="32"/>
                </a:lnTo>
                <a:lnTo>
                  <a:pt x="670" y="34"/>
                </a:lnTo>
                <a:lnTo>
                  <a:pt x="670" y="34"/>
                </a:lnTo>
                <a:lnTo>
                  <a:pt x="670" y="34"/>
                </a:lnTo>
                <a:lnTo>
                  <a:pt x="670" y="34"/>
                </a:lnTo>
                <a:lnTo>
                  <a:pt x="670" y="34"/>
                </a:lnTo>
                <a:lnTo>
                  <a:pt x="670" y="35"/>
                </a:lnTo>
                <a:lnTo>
                  <a:pt x="670" y="35"/>
                </a:lnTo>
                <a:lnTo>
                  <a:pt x="670" y="35"/>
                </a:lnTo>
                <a:lnTo>
                  <a:pt x="670" y="35"/>
                </a:lnTo>
                <a:lnTo>
                  <a:pt x="670" y="36"/>
                </a:lnTo>
                <a:lnTo>
                  <a:pt x="670" y="36"/>
                </a:lnTo>
                <a:lnTo>
                  <a:pt x="670" y="36"/>
                </a:lnTo>
                <a:lnTo>
                  <a:pt x="670" y="36"/>
                </a:lnTo>
                <a:lnTo>
                  <a:pt x="670" y="36"/>
                </a:lnTo>
                <a:lnTo>
                  <a:pt x="670" y="37"/>
                </a:lnTo>
                <a:lnTo>
                  <a:pt x="670" y="37"/>
                </a:lnTo>
                <a:lnTo>
                  <a:pt x="670" y="37"/>
                </a:lnTo>
                <a:lnTo>
                  <a:pt x="670" y="37"/>
                </a:lnTo>
                <a:lnTo>
                  <a:pt x="670" y="37"/>
                </a:lnTo>
                <a:lnTo>
                  <a:pt x="670" y="38"/>
                </a:lnTo>
                <a:lnTo>
                  <a:pt x="670" y="38"/>
                </a:lnTo>
                <a:lnTo>
                  <a:pt x="670" y="38"/>
                </a:lnTo>
                <a:lnTo>
                  <a:pt x="670" y="38"/>
                </a:lnTo>
                <a:lnTo>
                  <a:pt x="670" y="39"/>
                </a:lnTo>
                <a:lnTo>
                  <a:pt x="670" y="39"/>
                </a:lnTo>
                <a:lnTo>
                  <a:pt x="670" y="39"/>
                </a:lnTo>
                <a:lnTo>
                  <a:pt x="670" y="39"/>
                </a:lnTo>
                <a:lnTo>
                  <a:pt x="670" y="39"/>
                </a:lnTo>
                <a:lnTo>
                  <a:pt x="670" y="40"/>
                </a:lnTo>
                <a:lnTo>
                  <a:pt x="670" y="40"/>
                </a:lnTo>
                <a:lnTo>
                  <a:pt x="670" y="40"/>
                </a:lnTo>
                <a:lnTo>
                  <a:pt x="670" y="40"/>
                </a:lnTo>
                <a:lnTo>
                  <a:pt x="670" y="40"/>
                </a:lnTo>
                <a:lnTo>
                  <a:pt x="670" y="41"/>
                </a:lnTo>
                <a:lnTo>
                  <a:pt x="670" y="41"/>
                </a:lnTo>
                <a:lnTo>
                  <a:pt x="670" y="41"/>
                </a:lnTo>
                <a:lnTo>
                  <a:pt x="670" y="41"/>
                </a:lnTo>
                <a:lnTo>
                  <a:pt x="670" y="41"/>
                </a:lnTo>
                <a:lnTo>
                  <a:pt x="670" y="43"/>
                </a:lnTo>
                <a:lnTo>
                  <a:pt x="670" y="43"/>
                </a:lnTo>
                <a:lnTo>
                  <a:pt x="670" y="43"/>
                </a:lnTo>
                <a:lnTo>
                  <a:pt x="670" y="43"/>
                </a:lnTo>
                <a:lnTo>
                  <a:pt x="670" y="44"/>
                </a:lnTo>
                <a:lnTo>
                  <a:pt x="670" y="44"/>
                </a:lnTo>
                <a:lnTo>
                  <a:pt x="670" y="44"/>
                </a:lnTo>
                <a:lnTo>
                  <a:pt x="668" y="44"/>
                </a:lnTo>
                <a:lnTo>
                  <a:pt x="668" y="44"/>
                </a:lnTo>
                <a:lnTo>
                  <a:pt x="668" y="45"/>
                </a:lnTo>
                <a:lnTo>
                  <a:pt x="668" y="45"/>
                </a:lnTo>
                <a:lnTo>
                  <a:pt x="668" y="45"/>
                </a:lnTo>
                <a:lnTo>
                  <a:pt x="668" y="45"/>
                </a:lnTo>
                <a:lnTo>
                  <a:pt x="668" y="45"/>
                </a:lnTo>
                <a:lnTo>
                  <a:pt x="668" y="46"/>
                </a:lnTo>
                <a:lnTo>
                  <a:pt x="668" y="46"/>
                </a:lnTo>
                <a:lnTo>
                  <a:pt x="668" y="46"/>
                </a:lnTo>
                <a:lnTo>
                  <a:pt x="668" y="46"/>
                </a:lnTo>
                <a:lnTo>
                  <a:pt x="668" y="46"/>
                </a:lnTo>
                <a:lnTo>
                  <a:pt x="668" y="47"/>
                </a:lnTo>
                <a:lnTo>
                  <a:pt x="668" y="47"/>
                </a:lnTo>
                <a:lnTo>
                  <a:pt x="668" y="47"/>
                </a:lnTo>
                <a:lnTo>
                  <a:pt x="668" y="47"/>
                </a:lnTo>
                <a:lnTo>
                  <a:pt x="668" y="47"/>
                </a:lnTo>
                <a:lnTo>
                  <a:pt x="668" y="48"/>
                </a:lnTo>
                <a:lnTo>
                  <a:pt x="668" y="48"/>
                </a:lnTo>
                <a:lnTo>
                  <a:pt x="668" y="48"/>
                </a:lnTo>
                <a:lnTo>
                  <a:pt x="668" y="48"/>
                </a:lnTo>
                <a:lnTo>
                  <a:pt x="667" y="48"/>
                </a:lnTo>
                <a:lnTo>
                  <a:pt x="667" y="49"/>
                </a:lnTo>
                <a:lnTo>
                  <a:pt x="667" y="49"/>
                </a:lnTo>
                <a:lnTo>
                  <a:pt x="667" y="49"/>
                </a:lnTo>
                <a:lnTo>
                  <a:pt x="667" y="49"/>
                </a:lnTo>
                <a:lnTo>
                  <a:pt x="667" y="49"/>
                </a:lnTo>
                <a:lnTo>
                  <a:pt x="667" y="50"/>
                </a:lnTo>
                <a:lnTo>
                  <a:pt x="667" y="50"/>
                </a:lnTo>
                <a:lnTo>
                  <a:pt x="667" y="50"/>
                </a:lnTo>
                <a:lnTo>
                  <a:pt x="667" y="50"/>
                </a:lnTo>
                <a:lnTo>
                  <a:pt x="667" y="50"/>
                </a:lnTo>
                <a:lnTo>
                  <a:pt x="667" y="50"/>
                </a:lnTo>
                <a:lnTo>
                  <a:pt x="667" y="52"/>
                </a:lnTo>
                <a:lnTo>
                  <a:pt x="667" y="52"/>
                </a:lnTo>
                <a:lnTo>
                  <a:pt x="666" y="52"/>
                </a:lnTo>
                <a:lnTo>
                  <a:pt x="666" y="52"/>
                </a:lnTo>
                <a:lnTo>
                  <a:pt x="666" y="52"/>
                </a:lnTo>
                <a:lnTo>
                  <a:pt x="666" y="53"/>
                </a:lnTo>
                <a:lnTo>
                  <a:pt x="666" y="53"/>
                </a:lnTo>
                <a:lnTo>
                  <a:pt x="666" y="53"/>
                </a:lnTo>
                <a:lnTo>
                  <a:pt x="666" y="53"/>
                </a:lnTo>
                <a:lnTo>
                  <a:pt x="666" y="53"/>
                </a:lnTo>
                <a:lnTo>
                  <a:pt x="666" y="54"/>
                </a:lnTo>
                <a:lnTo>
                  <a:pt x="666" y="54"/>
                </a:lnTo>
                <a:lnTo>
                  <a:pt x="666" y="54"/>
                </a:lnTo>
                <a:lnTo>
                  <a:pt x="666" y="54"/>
                </a:lnTo>
                <a:lnTo>
                  <a:pt x="665" y="54"/>
                </a:lnTo>
                <a:lnTo>
                  <a:pt x="665" y="54"/>
                </a:lnTo>
                <a:lnTo>
                  <a:pt x="665" y="55"/>
                </a:lnTo>
                <a:lnTo>
                  <a:pt x="665" y="55"/>
                </a:lnTo>
                <a:lnTo>
                  <a:pt x="665" y="55"/>
                </a:lnTo>
                <a:lnTo>
                  <a:pt x="665" y="55"/>
                </a:lnTo>
                <a:lnTo>
                  <a:pt x="665" y="55"/>
                </a:lnTo>
                <a:lnTo>
                  <a:pt x="665" y="56"/>
                </a:lnTo>
                <a:lnTo>
                  <a:pt x="665" y="56"/>
                </a:lnTo>
                <a:lnTo>
                  <a:pt x="665" y="56"/>
                </a:lnTo>
                <a:lnTo>
                  <a:pt x="665" y="56"/>
                </a:lnTo>
                <a:lnTo>
                  <a:pt x="664" y="56"/>
                </a:lnTo>
                <a:lnTo>
                  <a:pt x="664" y="56"/>
                </a:lnTo>
                <a:lnTo>
                  <a:pt x="664" y="57"/>
                </a:lnTo>
                <a:lnTo>
                  <a:pt x="664" y="57"/>
                </a:lnTo>
                <a:lnTo>
                  <a:pt x="664" y="57"/>
                </a:lnTo>
                <a:lnTo>
                  <a:pt x="664" y="57"/>
                </a:lnTo>
                <a:lnTo>
                  <a:pt x="664" y="57"/>
                </a:lnTo>
                <a:lnTo>
                  <a:pt x="664" y="57"/>
                </a:lnTo>
                <a:lnTo>
                  <a:pt x="664" y="58"/>
                </a:lnTo>
                <a:lnTo>
                  <a:pt x="663" y="58"/>
                </a:lnTo>
                <a:lnTo>
                  <a:pt x="663" y="58"/>
                </a:lnTo>
                <a:lnTo>
                  <a:pt x="663" y="58"/>
                </a:lnTo>
                <a:lnTo>
                  <a:pt x="663" y="58"/>
                </a:lnTo>
                <a:lnTo>
                  <a:pt x="663" y="58"/>
                </a:lnTo>
                <a:lnTo>
                  <a:pt x="663" y="59"/>
                </a:lnTo>
                <a:lnTo>
                  <a:pt x="663" y="59"/>
                </a:lnTo>
                <a:lnTo>
                  <a:pt x="663" y="59"/>
                </a:lnTo>
                <a:lnTo>
                  <a:pt x="663" y="59"/>
                </a:lnTo>
                <a:lnTo>
                  <a:pt x="662" y="59"/>
                </a:lnTo>
                <a:lnTo>
                  <a:pt x="662" y="59"/>
                </a:lnTo>
                <a:lnTo>
                  <a:pt x="662" y="61"/>
                </a:lnTo>
                <a:lnTo>
                  <a:pt x="662" y="61"/>
                </a:lnTo>
                <a:lnTo>
                  <a:pt x="662" y="61"/>
                </a:lnTo>
                <a:lnTo>
                  <a:pt x="662" y="61"/>
                </a:lnTo>
                <a:lnTo>
                  <a:pt x="662" y="61"/>
                </a:lnTo>
                <a:lnTo>
                  <a:pt x="662" y="61"/>
                </a:lnTo>
                <a:lnTo>
                  <a:pt x="661" y="61"/>
                </a:lnTo>
                <a:lnTo>
                  <a:pt x="661" y="62"/>
                </a:lnTo>
                <a:lnTo>
                  <a:pt x="661" y="62"/>
                </a:lnTo>
                <a:lnTo>
                  <a:pt x="661" y="62"/>
                </a:lnTo>
                <a:lnTo>
                  <a:pt x="661" y="62"/>
                </a:lnTo>
                <a:lnTo>
                  <a:pt x="661" y="62"/>
                </a:lnTo>
                <a:lnTo>
                  <a:pt x="661" y="62"/>
                </a:lnTo>
                <a:lnTo>
                  <a:pt x="661" y="63"/>
                </a:lnTo>
                <a:lnTo>
                  <a:pt x="659" y="63"/>
                </a:lnTo>
                <a:lnTo>
                  <a:pt x="659" y="63"/>
                </a:lnTo>
                <a:lnTo>
                  <a:pt x="659" y="63"/>
                </a:lnTo>
                <a:lnTo>
                  <a:pt x="659" y="63"/>
                </a:lnTo>
                <a:lnTo>
                  <a:pt x="659" y="63"/>
                </a:lnTo>
                <a:lnTo>
                  <a:pt x="659" y="63"/>
                </a:lnTo>
                <a:lnTo>
                  <a:pt x="659" y="64"/>
                </a:lnTo>
                <a:lnTo>
                  <a:pt x="658" y="64"/>
                </a:lnTo>
                <a:lnTo>
                  <a:pt x="658" y="64"/>
                </a:lnTo>
                <a:lnTo>
                  <a:pt x="658" y="64"/>
                </a:lnTo>
                <a:lnTo>
                  <a:pt x="658" y="64"/>
                </a:lnTo>
                <a:lnTo>
                  <a:pt x="658" y="64"/>
                </a:lnTo>
                <a:lnTo>
                  <a:pt x="658" y="64"/>
                </a:lnTo>
                <a:lnTo>
                  <a:pt x="658" y="65"/>
                </a:lnTo>
                <a:lnTo>
                  <a:pt x="657" y="65"/>
                </a:lnTo>
                <a:lnTo>
                  <a:pt x="657" y="65"/>
                </a:lnTo>
                <a:lnTo>
                  <a:pt x="657" y="65"/>
                </a:lnTo>
                <a:lnTo>
                  <a:pt x="657" y="65"/>
                </a:lnTo>
                <a:lnTo>
                  <a:pt x="657" y="65"/>
                </a:lnTo>
                <a:lnTo>
                  <a:pt x="657" y="65"/>
                </a:lnTo>
                <a:lnTo>
                  <a:pt x="657" y="66"/>
                </a:lnTo>
                <a:lnTo>
                  <a:pt x="656" y="66"/>
                </a:lnTo>
                <a:lnTo>
                  <a:pt x="656" y="66"/>
                </a:lnTo>
                <a:lnTo>
                  <a:pt x="656" y="66"/>
                </a:lnTo>
                <a:lnTo>
                  <a:pt x="656" y="66"/>
                </a:lnTo>
                <a:lnTo>
                  <a:pt x="656" y="66"/>
                </a:lnTo>
                <a:lnTo>
                  <a:pt x="656" y="66"/>
                </a:lnTo>
                <a:lnTo>
                  <a:pt x="655" y="66"/>
                </a:lnTo>
                <a:lnTo>
                  <a:pt x="655" y="67"/>
                </a:lnTo>
                <a:lnTo>
                  <a:pt x="655" y="67"/>
                </a:lnTo>
                <a:lnTo>
                  <a:pt x="655" y="67"/>
                </a:lnTo>
                <a:lnTo>
                  <a:pt x="655" y="67"/>
                </a:lnTo>
                <a:lnTo>
                  <a:pt x="655" y="67"/>
                </a:lnTo>
                <a:lnTo>
                  <a:pt x="655" y="67"/>
                </a:lnTo>
                <a:lnTo>
                  <a:pt x="654" y="67"/>
                </a:lnTo>
                <a:lnTo>
                  <a:pt x="654" y="67"/>
                </a:lnTo>
                <a:lnTo>
                  <a:pt x="654" y="68"/>
                </a:lnTo>
                <a:lnTo>
                  <a:pt x="654" y="68"/>
                </a:lnTo>
                <a:lnTo>
                  <a:pt x="654" y="68"/>
                </a:lnTo>
                <a:lnTo>
                  <a:pt x="654" y="68"/>
                </a:lnTo>
                <a:lnTo>
                  <a:pt x="653" y="68"/>
                </a:lnTo>
                <a:lnTo>
                  <a:pt x="653" y="68"/>
                </a:lnTo>
                <a:lnTo>
                  <a:pt x="653" y="68"/>
                </a:lnTo>
                <a:lnTo>
                  <a:pt x="653" y="68"/>
                </a:lnTo>
                <a:lnTo>
                  <a:pt x="653" y="68"/>
                </a:lnTo>
                <a:lnTo>
                  <a:pt x="653" y="70"/>
                </a:lnTo>
                <a:lnTo>
                  <a:pt x="652" y="70"/>
                </a:lnTo>
                <a:lnTo>
                  <a:pt x="652" y="70"/>
                </a:lnTo>
                <a:lnTo>
                  <a:pt x="652" y="70"/>
                </a:lnTo>
                <a:lnTo>
                  <a:pt x="652" y="70"/>
                </a:lnTo>
                <a:lnTo>
                  <a:pt x="652" y="70"/>
                </a:lnTo>
                <a:lnTo>
                  <a:pt x="652" y="70"/>
                </a:lnTo>
                <a:lnTo>
                  <a:pt x="650" y="70"/>
                </a:lnTo>
                <a:lnTo>
                  <a:pt x="650" y="70"/>
                </a:lnTo>
                <a:lnTo>
                  <a:pt x="650" y="70"/>
                </a:lnTo>
                <a:lnTo>
                  <a:pt x="650" y="71"/>
                </a:lnTo>
                <a:lnTo>
                  <a:pt x="650" y="71"/>
                </a:lnTo>
                <a:lnTo>
                  <a:pt x="649" y="71"/>
                </a:lnTo>
                <a:lnTo>
                  <a:pt x="649" y="71"/>
                </a:lnTo>
                <a:lnTo>
                  <a:pt x="649" y="71"/>
                </a:lnTo>
                <a:lnTo>
                  <a:pt x="649" y="71"/>
                </a:lnTo>
                <a:lnTo>
                  <a:pt x="649" y="71"/>
                </a:lnTo>
                <a:lnTo>
                  <a:pt x="649" y="71"/>
                </a:lnTo>
                <a:lnTo>
                  <a:pt x="648" y="71"/>
                </a:lnTo>
                <a:lnTo>
                  <a:pt x="648" y="71"/>
                </a:lnTo>
                <a:lnTo>
                  <a:pt x="648" y="72"/>
                </a:lnTo>
                <a:lnTo>
                  <a:pt x="648" y="72"/>
                </a:lnTo>
                <a:lnTo>
                  <a:pt x="648" y="72"/>
                </a:lnTo>
                <a:lnTo>
                  <a:pt x="647" y="72"/>
                </a:lnTo>
                <a:lnTo>
                  <a:pt x="647" y="72"/>
                </a:lnTo>
                <a:lnTo>
                  <a:pt x="647" y="72"/>
                </a:lnTo>
                <a:lnTo>
                  <a:pt x="647" y="72"/>
                </a:lnTo>
                <a:lnTo>
                  <a:pt x="647" y="72"/>
                </a:lnTo>
                <a:lnTo>
                  <a:pt x="647" y="72"/>
                </a:lnTo>
                <a:lnTo>
                  <a:pt x="646" y="72"/>
                </a:lnTo>
                <a:lnTo>
                  <a:pt x="646" y="72"/>
                </a:lnTo>
                <a:lnTo>
                  <a:pt x="646" y="72"/>
                </a:lnTo>
                <a:lnTo>
                  <a:pt x="646" y="72"/>
                </a:lnTo>
                <a:lnTo>
                  <a:pt x="646" y="73"/>
                </a:lnTo>
                <a:lnTo>
                  <a:pt x="645" y="73"/>
                </a:lnTo>
                <a:lnTo>
                  <a:pt x="645" y="73"/>
                </a:lnTo>
                <a:lnTo>
                  <a:pt x="645" y="73"/>
                </a:lnTo>
                <a:lnTo>
                  <a:pt x="645" y="73"/>
                </a:lnTo>
                <a:lnTo>
                  <a:pt x="645" y="73"/>
                </a:lnTo>
                <a:lnTo>
                  <a:pt x="644" y="73"/>
                </a:lnTo>
                <a:lnTo>
                  <a:pt x="644" y="73"/>
                </a:lnTo>
                <a:lnTo>
                  <a:pt x="644" y="73"/>
                </a:lnTo>
                <a:lnTo>
                  <a:pt x="644" y="73"/>
                </a:lnTo>
                <a:lnTo>
                  <a:pt x="644" y="73"/>
                </a:lnTo>
                <a:lnTo>
                  <a:pt x="643" y="73"/>
                </a:lnTo>
                <a:lnTo>
                  <a:pt x="643" y="73"/>
                </a:lnTo>
                <a:lnTo>
                  <a:pt x="643" y="73"/>
                </a:lnTo>
                <a:lnTo>
                  <a:pt x="643" y="73"/>
                </a:lnTo>
                <a:lnTo>
                  <a:pt x="643" y="74"/>
                </a:lnTo>
                <a:lnTo>
                  <a:pt x="641" y="74"/>
                </a:lnTo>
                <a:lnTo>
                  <a:pt x="641" y="74"/>
                </a:lnTo>
                <a:lnTo>
                  <a:pt x="641" y="74"/>
                </a:lnTo>
                <a:lnTo>
                  <a:pt x="641" y="74"/>
                </a:lnTo>
                <a:lnTo>
                  <a:pt x="641" y="74"/>
                </a:lnTo>
                <a:lnTo>
                  <a:pt x="640" y="74"/>
                </a:lnTo>
                <a:lnTo>
                  <a:pt x="640" y="74"/>
                </a:lnTo>
                <a:lnTo>
                  <a:pt x="640" y="74"/>
                </a:lnTo>
                <a:lnTo>
                  <a:pt x="640" y="74"/>
                </a:lnTo>
                <a:lnTo>
                  <a:pt x="640" y="74"/>
                </a:lnTo>
                <a:lnTo>
                  <a:pt x="639" y="74"/>
                </a:lnTo>
                <a:lnTo>
                  <a:pt x="639" y="74"/>
                </a:lnTo>
                <a:lnTo>
                  <a:pt x="639" y="74"/>
                </a:lnTo>
                <a:lnTo>
                  <a:pt x="639" y="74"/>
                </a:lnTo>
                <a:lnTo>
                  <a:pt x="639" y="74"/>
                </a:lnTo>
                <a:lnTo>
                  <a:pt x="638" y="74"/>
                </a:lnTo>
                <a:lnTo>
                  <a:pt x="638" y="74"/>
                </a:lnTo>
                <a:lnTo>
                  <a:pt x="638" y="74"/>
                </a:lnTo>
                <a:lnTo>
                  <a:pt x="638" y="74"/>
                </a:lnTo>
                <a:lnTo>
                  <a:pt x="638" y="74"/>
                </a:lnTo>
                <a:lnTo>
                  <a:pt x="637" y="74"/>
                </a:lnTo>
                <a:lnTo>
                  <a:pt x="637" y="75"/>
                </a:lnTo>
                <a:lnTo>
                  <a:pt x="637" y="75"/>
                </a:lnTo>
                <a:lnTo>
                  <a:pt x="637" y="75"/>
                </a:lnTo>
                <a:lnTo>
                  <a:pt x="637" y="75"/>
                </a:lnTo>
                <a:lnTo>
                  <a:pt x="636" y="75"/>
                </a:lnTo>
                <a:lnTo>
                  <a:pt x="636" y="75"/>
                </a:lnTo>
                <a:lnTo>
                  <a:pt x="636" y="75"/>
                </a:lnTo>
                <a:lnTo>
                  <a:pt x="636" y="75"/>
                </a:lnTo>
                <a:lnTo>
                  <a:pt x="636" y="75"/>
                </a:lnTo>
                <a:lnTo>
                  <a:pt x="635" y="75"/>
                </a:lnTo>
                <a:lnTo>
                  <a:pt x="635" y="75"/>
                </a:lnTo>
                <a:lnTo>
                  <a:pt x="635" y="75"/>
                </a:lnTo>
                <a:lnTo>
                  <a:pt x="635" y="75"/>
                </a:lnTo>
                <a:lnTo>
                  <a:pt x="634" y="75"/>
                </a:lnTo>
                <a:lnTo>
                  <a:pt x="634" y="75"/>
                </a:lnTo>
                <a:lnTo>
                  <a:pt x="634" y="75"/>
                </a:lnTo>
                <a:lnTo>
                  <a:pt x="634" y="75"/>
                </a:lnTo>
                <a:lnTo>
                  <a:pt x="634" y="75"/>
                </a:lnTo>
                <a:lnTo>
                  <a:pt x="632" y="75"/>
                </a:lnTo>
                <a:lnTo>
                  <a:pt x="632" y="75"/>
                </a:lnTo>
                <a:lnTo>
                  <a:pt x="632" y="75"/>
                </a:lnTo>
                <a:lnTo>
                  <a:pt x="632" y="75"/>
                </a:lnTo>
                <a:lnTo>
                  <a:pt x="632" y="75"/>
                </a:lnTo>
                <a:lnTo>
                  <a:pt x="632" y="75"/>
                </a:lnTo>
                <a:close/>
                <a:moveTo>
                  <a:pt x="628" y="77"/>
                </a:moveTo>
                <a:lnTo>
                  <a:pt x="636" y="77"/>
                </a:lnTo>
                <a:lnTo>
                  <a:pt x="636" y="93"/>
                </a:lnTo>
                <a:lnTo>
                  <a:pt x="628" y="93"/>
                </a:lnTo>
                <a:lnTo>
                  <a:pt x="628" y="77"/>
                </a:lnTo>
                <a:lnTo>
                  <a:pt x="628" y="77"/>
                </a:lnTo>
                <a:close/>
                <a:moveTo>
                  <a:pt x="628" y="125"/>
                </a:moveTo>
                <a:lnTo>
                  <a:pt x="636" y="125"/>
                </a:lnTo>
                <a:lnTo>
                  <a:pt x="636" y="140"/>
                </a:lnTo>
                <a:lnTo>
                  <a:pt x="628" y="140"/>
                </a:lnTo>
                <a:lnTo>
                  <a:pt x="628" y="125"/>
                </a:lnTo>
                <a:lnTo>
                  <a:pt x="628" y="125"/>
                </a:lnTo>
                <a:close/>
                <a:moveTo>
                  <a:pt x="628" y="172"/>
                </a:moveTo>
                <a:lnTo>
                  <a:pt x="636" y="172"/>
                </a:lnTo>
                <a:lnTo>
                  <a:pt x="636" y="188"/>
                </a:lnTo>
                <a:lnTo>
                  <a:pt x="628" y="188"/>
                </a:lnTo>
                <a:lnTo>
                  <a:pt x="628" y="172"/>
                </a:lnTo>
                <a:lnTo>
                  <a:pt x="628" y="172"/>
                </a:lnTo>
                <a:close/>
                <a:moveTo>
                  <a:pt x="628" y="219"/>
                </a:moveTo>
                <a:lnTo>
                  <a:pt x="636" y="219"/>
                </a:lnTo>
                <a:lnTo>
                  <a:pt x="636" y="235"/>
                </a:lnTo>
                <a:lnTo>
                  <a:pt x="628" y="235"/>
                </a:lnTo>
                <a:lnTo>
                  <a:pt x="628" y="219"/>
                </a:lnTo>
                <a:lnTo>
                  <a:pt x="628" y="219"/>
                </a:lnTo>
                <a:close/>
                <a:moveTo>
                  <a:pt x="628" y="266"/>
                </a:moveTo>
                <a:lnTo>
                  <a:pt x="636" y="266"/>
                </a:lnTo>
                <a:lnTo>
                  <a:pt x="636" y="281"/>
                </a:lnTo>
                <a:lnTo>
                  <a:pt x="628" y="281"/>
                </a:lnTo>
                <a:lnTo>
                  <a:pt x="628" y="266"/>
                </a:lnTo>
                <a:lnTo>
                  <a:pt x="628" y="266"/>
                </a:lnTo>
                <a:close/>
                <a:moveTo>
                  <a:pt x="628" y="305"/>
                </a:moveTo>
                <a:lnTo>
                  <a:pt x="628" y="313"/>
                </a:lnTo>
                <a:lnTo>
                  <a:pt x="612" y="313"/>
                </a:lnTo>
                <a:lnTo>
                  <a:pt x="612" y="305"/>
                </a:lnTo>
                <a:lnTo>
                  <a:pt x="628" y="305"/>
                </a:lnTo>
                <a:lnTo>
                  <a:pt x="628" y="305"/>
                </a:lnTo>
                <a:close/>
                <a:moveTo>
                  <a:pt x="581" y="305"/>
                </a:moveTo>
                <a:lnTo>
                  <a:pt x="581" y="313"/>
                </a:lnTo>
                <a:lnTo>
                  <a:pt x="565" y="313"/>
                </a:lnTo>
                <a:lnTo>
                  <a:pt x="565" y="305"/>
                </a:lnTo>
                <a:lnTo>
                  <a:pt x="581" y="305"/>
                </a:lnTo>
                <a:lnTo>
                  <a:pt x="581" y="305"/>
                </a:lnTo>
                <a:close/>
                <a:moveTo>
                  <a:pt x="533" y="305"/>
                </a:moveTo>
                <a:lnTo>
                  <a:pt x="533" y="313"/>
                </a:lnTo>
                <a:lnTo>
                  <a:pt x="518" y="313"/>
                </a:lnTo>
                <a:lnTo>
                  <a:pt x="518" y="305"/>
                </a:lnTo>
                <a:lnTo>
                  <a:pt x="533" y="305"/>
                </a:lnTo>
                <a:lnTo>
                  <a:pt x="533" y="305"/>
                </a:lnTo>
                <a:close/>
                <a:moveTo>
                  <a:pt x="486" y="305"/>
                </a:moveTo>
                <a:lnTo>
                  <a:pt x="486" y="313"/>
                </a:lnTo>
                <a:lnTo>
                  <a:pt x="470" y="313"/>
                </a:lnTo>
                <a:lnTo>
                  <a:pt x="470" y="305"/>
                </a:lnTo>
                <a:lnTo>
                  <a:pt x="486" y="305"/>
                </a:lnTo>
                <a:lnTo>
                  <a:pt x="486" y="305"/>
                </a:lnTo>
                <a:close/>
                <a:moveTo>
                  <a:pt x="440" y="305"/>
                </a:moveTo>
                <a:lnTo>
                  <a:pt x="440" y="313"/>
                </a:lnTo>
                <a:lnTo>
                  <a:pt x="424" y="313"/>
                </a:lnTo>
                <a:lnTo>
                  <a:pt x="424" y="305"/>
                </a:lnTo>
                <a:lnTo>
                  <a:pt x="440" y="305"/>
                </a:lnTo>
                <a:lnTo>
                  <a:pt x="440" y="305"/>
                </a:lnTo>
                <a:close/>
                <a:moveTo>
                  <a:pt x="393" y="305"/>
                </a:moveTo>
                <a:lnTo>
                  <a:pt x="393" y="313"/>
                </a:lnTo>
                <a:lnTo>
                  <a:pt x="377" y="313"/>
                </a:lnTo>
                <a:lnTo>
                  <a:pt x="377" y="305"/>
                </a:lnTo>
                <a:lnTo>
                  <a:pt x="393" y="305"/>
                </a:lnTo>
                <a:lnTo>
                  <a:pt x="393" y="305"/>
                </a:lnTo>
                <a:close/>
                <a:moveTo>
                  <a:pt x="345" y="305"/>
                </a:moveTo>
                <a:lnTo>
                  <a:pt x="345" y="313"/>
                </a:lnTo>
                <a:lnTo>
                  <a:pt x="330" y="313"/>
                </a:lnTo>
                <a:lnTo>
                  <a:pt x="330" y="305"/>
                </a:lnTo>
                <a:lnTo>
                  <a:pt x="345" y="305"/>
                </a:lnTo>
                <a:lnTo>
                  <a:pt x="345" y="305"/>
                </a:lnTo>
                <a:close/>
                <a:moveTo>
                  <a:pt x="298" y="305"/>
                </a:moveTo>
                <a:lnTo>
                  <a:pt x="298" y="313"/>
                </a:lnTo>
                <a:lnTo>
                  <a:pt x="282" y="313"/>
                </a:lnTo>
                <a:lnTo>
                  <a:pt x="282" y="305"/>
                </a:lnTo>
                <a:lnTo>
                  <a:pt x="298" y="305"/>
                </a:lnTo>
                <a:lnTo>
                  <a:pt x="298" y="305"/>
                </a:lnTo>
                <a:close/>
                <a:moveTo>
                  <a:pt x="251" y="305"/>
                </a:moveTo>
                <a:lnTo>
                  <a:pt x="251" y="313"/>
                </a:lnTo>
                <a:lnTo>
                  <a:pt x="235" y="313"/>
                </a:lnTo>
                <a:lnTo>
                  <a:pt x="235" y="305"/>
                </a:lnTo>
                <a:lnTo>
                  <a:pt x="251" y="305"/>
                </a:lnTo>
                <a:lnTo>
                  <a:pt x="251" y="305"/>
                </a:lnTo>
                <a:close/>
                <a:moveTo>
                  <a:pt x="203" y="305"/>
                </a:moveTo>
                <a:lnTo>
                  <a:pt x="203" y="313"/>
                </a:lnTo>
                <a:lnTo>
                  <a:pt x="188" y="313"/>
                </a:lnTo>
                <a:lnTo>
                  <a:pt x="188" y="305"/>
                </a:lnTo>
                <a:lnTo>
                  <a:pt x="203" y="305"/>
                </a:lnTo>
                <a:lnTo>
                  <a:pt x="203" y="305"/>
                </a:lnTo>
                <a:close/>
                <a:moveTo>
                  <a:pt x="156" y="305"/>
                </a:moveTo>
                <a:lnTo>
                  <a:pt x="156" y="313"/>
                </a:lnTo>
                <a:lnTo>
                  <a:pt x="140" y="313"/>
                </a:lnTo>
                <a:lnTo>
                  <a:pt x="140" y="305"/>
                </a:lnTo>
                <a:lnTo>
                  <a:pt x="156" y="305"/>
                </a:lnTo>
                <a:lnTo>
                  <a:pt x="156" y="305"/>
                </a:lnTo>
                <a:close/>
                <a:moveTo>
                  <a:pt x="110" y="305"/>
                </a:moveTo>
                <a:lnTo>
                  <a:pt x="110" y="313"/>
                </a:lnTo>
                <a:lnTo>
                  <a:pt x="94" y="313"/>
                </a:lnTo>
                <a:lnTo>
                  <a:pt x="94" y="305"/>
                </a:lnTo>
                <a:lnTo>
                  <a:pt x="110" y="305"/>
                </a:lnTo>
                <a:lnTo>
                  <a:pt x="110" y="305"/>
                </a:lnTo>
                <a:close/>
                <a:moveTo>
                  <a:pt x="63" y="305"/>
                </a:moveTo>
                <a:lnTo>
                  <a:pt x="63" y="313"/>
                </a:lnTo>
                <a:lnTo>
                  <a:pt x="47" y="313"/>
                </a:lnTo>
                <a:lnTo>
                  <a:pt x="47" y="305"/>
                </a:lnTo>
                <a:lnTo>
                  <a:pt x="63" y="305"/>
                </a:lnTo>
                <a:close/>
              </a:path>
            </a:pathLst>
          </a:custGeom>
          <a:solidFill>
            <a:srgbClr val="8497B0"/>
          </a:solidFill>
          <a:ln>
            <a:solidFill>
              <a:schemeClr val="accent1">
                <a:lumMod val="9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84">
            <a:extLst>
              <a:ext uri="{FF2B5EF4-FFF2-40B4-BE49-F238E27FC236}">
                <a16:creationId xmlns:a16="http://schemas.microsoft.com/office/drawing/2014/main" id="{AA8EB988-BD6F-484D-A54D-83015AE5E44E}"/>
              </a:ext>
            </a:extLst>
          </p:cNvPr>
          <p:cNvSpPr>
            <a:spLocks noEditPoints="1"/>
          </p:cNvSpPr>
          <p:nvPr/>
        </p:nvSpPr>
        <p:spPr bwMode="auto">
          <a:xfrm>
            <a:off x="7442310" y="2629971"/>
            <a:ext cx="847725" cy="334962"/>
          </a:xfrm>
          <a:custGeom>
            <a:avLst/>
            <a:gdLst>
              <a:gd name="T0" fmla="*/ 43 w 534"/>
              <a:gd name="T1" fmla="*/ 203 h 211"/>
              <a:gd name="T2" fmla="*/ 50 w 534"/>
              <a:gd name="T3" fmla="*/ 201 h 211"/>
              <a:gd name="T4" fmla="*/ 54 w 534"/>
              <a:gd name="T5" fmla="*/ 197 h 211"/>
              <a:gd name="T6" fmla="*/ 60 w 534"/>
              <a:gd name="T7" fmla="*/ 194 h 211"/>
              <a:gd name="T8" fmla="*/ 63 w 534"/>
              <a:gd name="T9" fmla="*/ 190 h 211"/>
              <a:gd name="T10" fmla="*/ 66 w 534"/>
              <a:gd name="T11" fmla="*/ 184 h 211"/>
              <a:gd name="T12" fmla="*/ 68 w 534"/>
              <a:gd name="T13" fmla="*/ 178 h 211"/>
              <a:gd name="T14" fmla="*/ 68 w 534"/>
              <a:gd name="T15" fmla="*/ 171 h 211"/>
              <a:gd name="T16" fmla="*/ 67 w 534"/>
              <a:gd name="T17" fmla="*/ 165 h 211"/>
              <a:gd name="T18" fmla="*/ 64 w 534"/>
              <a:gd name="T19" fmla="*/ 159 h 211"/>
              <a:gd name="T20" fmla="*/ 61 w 534"/>
              <a:gd name="T21" fmla="*/ 155 h 211"/>
              <a:gd name="T22" fmla="*/ 57 w 534"/>
              <a:gd name="T23" fmla="*/ 150 h 211"/>
              <a:gd name="T24" fmla="*/ 52 w 534"/>
              <a:gd name="T25" fmla="*/ 147 h 211"/>
              <a:gd name="T26" fmla="*/ 46 w 534"/>
              <a:gd name="T27" fmla="*/ 144 h 211"/>
              <a:gd name="T28" fmla="*/ 40 w 534"/>
              <a:gd name="T29" fmla="*/ 143 h 211"/>
              <a:gd name="T30" fmla="*/ 34 w 534"/>
              <a:gd name="T31" fmla="*/ 144 h 211"/>
              <a:gd name="T32" fmla="*/ 27 w 534"/>
              <a:gd name="T33" fmla="*/ 146 h 211"/>
              <a:gd name="T34" fmla="*/ 23 w 534"/>
              <a:gd name="T35" fmla="*/ 148 h 211"/>
              <a:gd name="T36" fmla="*/ 17 w 534"/>
              <a:gd name="T37" fmla="*/ 152 h 211"/>
              <a:gd name="T38" fmla="*/ 14 w 534"/>
              <a:gd name="T39" fmla="*/ 157 h 211"/>
              <a:gd name="T40" fmla="*/ 10 w 534"/>
              <a:gd name="T41" fmla="*/ 162 h 211"/>
              <a:gd name="T42" fmla="*/ 9 w 534"/>
              <a:gd name="T43" fmla="*/ 168 h 211"/>
              <a:gd name="T44" fmla="*/ 9 w 534"/>
              <a:gd name="T45" fmla="*/ 175 h 211"/>
              <a:gd name="T46" fmla="*/ 9 w 534"/>
              <a:gd name="T47" fmla="*/ 181 h 211"/>
              <a:gd name="T48" fmla="*/ 12 w 534"/>
              <a:gd name="T49" fmla="*/ 186 h 211"/>
              <a:gd name="T50" fmla="*/ 15 w 534"/>
              <a:gd name="T51" fmla="*/ 192 h 211"/>
              <a:gd name="T52" fmla="*/ 19 w 534"/>
              <a:gd name="T53" fmla="*/ 196 h 211"/>
              <a:gd name="T54" fmla="*/ 24 w 534"/>
              <a:gd name="T55" fmla="*/ 200 h 211"/>
              <a:gd name="T56" fmla="*/ 31 w 534"/>
              <a:gd name="T57" fmla="*/ 202 h 211"/>
              <a:gd name="T58" fmla="*/ 36 w 534"/>
              <a:gd name="T59" fmla="*/ 203 h 211"/>
              <a:gd name="T60" fmla="*/ 76 w 534"/>
              <a:gd name="T61" fmla="*/ 178 h 211"/>
              <a:gd name="T62" fmla="*/ 73 w 534"/>
              <a:gd name="T63" fmla="*/ 186 h 211"/>
              <a:gd name="T64" fmla="*/ 70 w 534"/>
              <a:gd name="T65" fmla="*/ 193 h 211"/>
              <a:gd name="T66" fmla="*/ 66 w 534"/>
              <a:gd name="T67" fmla="*/ 199 h 211"/>
              <a:gd name="T68" fmla="*/ 60 w 534"/>
              <a:gd name="T69" fmla="*/ 204 h 211"/>
              <a:gd name="T70" fmla="*/ 53 w 534"/>
              <a:gd name="T71" fmla="*/ 208 h 211"/>
              <a:gd name="T72" fmla="*/ 45 w 534"/>
              <a:gd name="T73" fmla="*/ 210 h 211"/>
              <a:gd name="T74" fmla="*/ 37 w 534"/>
              <a:gd name="T75" fmla="*/ 211 h 211"/>
              <a:gd name="T76" fmla="*/ 30 w 534"/>
              <a:gd name="T77" fmla="*/ 210 h 211"/>
              <a:gd name="T78" fmla="*/ 23 w 534"/>
              <a:gd name="T79" fmla="*/ 208 h 211"/>
              <a:gd name="T80" fmla="*/ 16 w 534"/>
              <a:gd name="T81" fmla="*/ 203 h 211"/>
              <a:gd name="T82" fmla="*/ 10 w 534"/>
              <a:gd name="T83" fmla="*/ 199 h 211"/>
              <a:gd name="T84" fmla="*/ 6 w 534"/>
              <a:gd name="T85" fmla="*/ 192 h 211"/>
              <a:gd name="T86" fmla="*/ 3 w 534"/>
              <a:gd name="T87" fmla="*/ 185 h 211"/>
              <a:gd name="T88" fmla="*/ 1 w 534"/>
              <a:gd name="T89" fmla="*/ 177 h 211"/>
              <a:gd name="T90" fmla="*/ 1 w 534"/>
              <a:gd name="T91" fmla="*/ 168 h 211"/>
              <a:gd name="T92" fmla="*/ 3 w 534"/>
              <a:gd name="T93" fmla="*/ 161 h 211"/>
              <a:gd name="T94" fmla="*/ 6 w 534"/>
              <a:gd name="T95" fmla="*/ 153 h 211"/>
              <a:gd name="T96" fmla="*/ 10 w 534"/>
              <a:gd name="T97" fmla="*/ 148 h 211"/>
              <a:gd name="T98" fmla="*/ 16 w 534"/>
              <a:gd name="T99" fmla="*/ 142 h 211"/>
              <a:gd name="T100" fmla="*/ 23 w 534"/>
              <a:gd name="T101" fmla="*/ 139 h 211"/>
              <a:gd name="T102" fmla="*/ 31 w 534"/>
              <a:gd name="T103" fmla="*/ 137 h 211"/>
              <a:gd name="T104" fmla="*/ 39 w 534"/>
              <a:gd name="T105" fmla="*/ 135 h 211"/>
              <a:gd name="T106" fmla="*/ 46 w 534"/>
              <a:gd name="T107" fmla="*/ 137 h 211"/>
              <a:gd name="T108" fmla="*/ 54 w 534"/>
              <a:gd name="T109" fmla="*/ 139 h 211"/>
              <a:gd name="T110" fmla="*/ 61 w 534"/>
              <a:gd name="T111" fmla="*/ 143 h 211"/>
              <a:gd name="T112" fmla="*/ 67 w 534"/>
              <a:gd name="T113" fmla="*/ 148 h 211"/>
              <a:gd name="T114" fmla="*/ 71 w 534"/>
              <a:gd name="T115" fmla="*/ 155 h 211"/>
              <a:gd name="T116" fmla="*/ 75 w 534"/>
              <a:gd name="T117" fmla="*/ 161 h 211"/>
              <a:gd name="T118" fmla="*/ 76 w 534"/>
              <a:gd name="T119" fmla="*/ 169 h 211"/>
              <a:gd name="T120" fmla="*/ 188 w 534"/>
              <a:gd name="T121" fmla="*/ 177 h 211"/>
              <a:gd name="T122" fmla="*/ 456 w 534"/>
              <a:gd name="T123" fmla="*/ 16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4" h="211">
                <a:moveTo>
                  <a:pt x="534" y="16"/>
                </a:moveTo>
                <a:lnTo>
                  <a:pt x="526" y="16"/>
                </a:lnTo>
                <a:lnTo>
                  <a:pt x="526" y="0"/>
                </a:lnTo>
                <a:lnTo>
                  <a:pt x="534" y="0"/>
                </a:lnTo>
                <a:lnTo>
                  <a:pt x="534" y="16"/>
                </a:lnTo>
                <a:lnTo>
                  <a:pt x="534" y="16"/>
                </a:lnTo>
                <a:close/>
                <a:moveTo>
                  <a:pt x="39" y="203"/>
                </a:moveTo>
                <a:lnTo>
                  <a:pt x="39" y="203"/>
                </a:lnTo>
                <a:lnTo>
                  <a:pt x="39" y="203"/>
                </a:lnTo>
                <a:lnTo>
                  <a:pt x="39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0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1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2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3" y="203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5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2"/>
                </a:lnTo>
                <a:lnTo>
                  <a:pt x="48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49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0" y="201"/>
                </a:lnTo>
                <a:lnTo>
                  <a:pt x="51" y="201"/>
                </a:lnTo>
                <a:lnTo>
                  <a:pt x="51" y="201"/>
                </a:lnTo>
                <a:lnTo>
                  <a:pt x="51" y="201"/>
                </a:lnTo>
                <a:lnTo>
                  <a:pt x="51" y="200"/>
                </a:lnTo>
                <a:lnTo>
                  <a:pt x="51" y="200"/>
                </a:lnTo>
                <a:lnTo>
                  <a:pt x="51" y="200"/>
                </a:lnTo>
                <a:lnTo>
                  <a:pt x="51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2" y="200"/>
                </a:lnTo>
                <a:lnTo>
                  <a:pt x="53" y="200"/>
                </a:lnTo>
                <a:lnTo>
                  <a:pt x="53" y="200"/>
                </a:lnTo>
                <a:lnTo>
                  <a:pt x="53" y="199"/>
                </a:lnTo>
                <a:lnTo>
                  <a:pt x="53" y="199"/>
                </a:lnTo>
                <a:lnTo>
                  <a:pt x="53" y="199"/>
                </a:lnTo>
                <a:lnTo>
                  <a:pt x="53" y="199"/>
                </a:lnTo>
                <a:lnTo>
                  <a:pt x="53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9"/>
                </a:lnTo>
                <a:lnTo>
                  <a:pt x="54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5" y="197"/>
                </a:lnTo>
                <a:lnTo>
                  <a:pt x="57" y="197"/>
                </a:lnTo>
                <a:lnTo>
                  <a:pt x="57" y="197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7" y="196"/>
                </a:lnTo>
                <a:lnTo>
                  <a:pt x="58" y="196"/>
                </a:lnTo>
                <a:lnTo>
                  <a:pt x="58" y="196"/>
                </a:lnTo>
                <a:lnTo>
                  <a:pt x="58" y="196"/>
                </a:lnTo>
                <a:lnTo>
                  <a:pt x="58" y="196"/>
                </a:lnTo>
                <a:lnTo>
                  <a:pt x="58" y="195"/>
                </a:lnTo>
                <a:lnTo>
                  <a:pt x="58" y="195"/>
                </a:lnTo>
                <a:lnTo>
                  <a:pt x="58" y="195"/>
                </a:lnTo>
                <a:lnTo>
                  <a:pt x="58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5"/>
                </a:lnTo>
                <a:lnTo>
                  <a:pt x="59" y="194"/>
                </a:lnTo>
                <a:lnTo>
                  <a:pt x="59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3"/>
                </a:lnTo>
                <a:lnTo>
                  <a:pt x="60" y="193"/>
                </a:lnTo>
                <a:lnTo>
                  <a:pt x="60" y="193"/>
                </a:lnTo>
                <a:lnTo>
                  <a:pt x="60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3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2" y="192"/>
                </a:lnTo>
                <a:lnTo>
                  <a:pt x="62" y="192"/>
                </a:lnTo>
                <a:lnTo>
                  <a:pt x="62" y="192"/>
                </a:lnTo>
                <a:lnTo>
                  <a:pt x="62" y="192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2" y="191"/>
                </a:lnTo>
                <a:lnTo>
                  <a:pt x="63" y="191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90"/>
                </a:lnTo>
                <a:lnTo>
                  <a:pt x="63" y="188"/>
                </a:lnTo>
                <a:lnTo>
                  <a:pt x="63" y="188"/>
                </a:lnTo>
                <a:lnTo>
                  <a:pt x="63" y="188"/>
                </a:lnTo>
                <a:lnTo>
                  <a:pt x="63" y="188"/>
                </a:lnTo>
                <a:lnTo>
                  <a:pt x="64" y="188"/>
                </a:lnTo>
                <a:lnTo>
                  <a:pt x="64" y="188"/>
                </a:lnTo>
                <a:lnTo>
                  <a:pt x="64" y="188"/>
                </a:lnTo>
                <a:lnTo>
                  <a:pt x="64" y="188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7"/>
                </a:lnTo>
                <a:lnTo>
                  <a:pt x="64" y="186"/>
                </a:lnTo>
                <a:lnTo>
                  <a:pt x="64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6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5"/>
                </a:lnTo>
                <a:lnTo>
                  <a:pt x="66" y="184"/>
                </a:lnTo>
                <a:lnTo>
                  <a:pt x="66" y="184"/>
                </a:lnTo>
                <a:lnTo>
                  <a:pt x="66" y="184"/>
                </a:lnTo>
                <a:lnTo>
                  <a:pt x="66" y="184"/>
                </a:lnTo>
                <a:lnTo>
                  <a:pt x="67" y="184"/>
                </a:lnTo>
                <a:lnTo>
                  <a:pt x="67" y="184"/>
                </a:lnTo>
                <a:lnTo>
                  <a:pt x="67" y="184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3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1"/>
                </a:lnTo>
                <a:lnTo>
                  <a:pt x="67" y="181"/>
                </a:lnTo>
                <a:lnTo>
                  <a:pt x="67" y="181"/>
                </a:lnTo>
                <a:lnTo>
                  <a:pt x="67" y="181"/>
                </a:lnTo>
                <a:lnTo>
                  <a:pt x="67" y="181"/>
                </a:lnTo>
                <a:lnTo>
                  <a:pt x="68" y="181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8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7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6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5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4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3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1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70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9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8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7"/>
                </a:lnTo>
                <a:lnTo>
                  <a:pt x="68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6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4"/>
                </a:lnTo>
                <a:lnTo>
                  <a:pt x="67" y="162"/>
                </a:lnTo>
                <a:lnTo>
                  <a:pt x="67" y="162"/>
                </a:lnTo>
                <a:lnTo>
                  <a:pt x="67" y="162"/>
                </a:lnTo>
                <a:lnTo>
                  <a:pt x="66" y="162"/>
                </a:lnTo>
                <a:lnTo>
                  <a:pt x="66" y="162"/>
                </a:lnTo>
                <a:lnTo>
                  <a:pt x="66" y="162"/>
                </a:lnTo>
                <a:lnTo>
                  <a:pt x="66" y="162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1"/>
                </a:lnTo>
                <a:lnTo>
                  <a:pt x="66" y="160"/>
                </a:lnTo>
                <a:lnTo>
                  <a:pt x="66" y="160"/>
                </a:lnTo>
                <a:lnTo>
                  <a:pt x="66" y="160"/>
                </a:lnTo>
                <a:lnTo>
                  <a:pt x="66" y="160"/>
                </a:lnTo>
                <a:lnTo>
                  <a:pt x="64" y="160"/>
                </a:lnTo>
                <a:lnTo>
                  <a:pt x="64" y="160"/>
                </a:lnTo>
                <a:lnTo>
                  <a:pt x="64" y="160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9"/>
                </a:lnTo>
                <a:lnTo>
                  <a:pt x="64" y="158"/>
                </a:lnTo>
                <a:lnTo>
                  <a:pt x="64" y="158"/>
                </a:lnTo>
                <a:lnTo>
                  <a:pt x="64" y="158"/>
                </a:lnTo>
                <a:lnTo>
                  <a:pt x="63" y="158"/>
                </a:lnTo>
                <a:lnTo>
                  <a:pt x="63" y="158"/>
                </a:lnTo>
                <a:lnTo>
                  <a:pt x="63" y="158"/>
                </a:lnTo>
                <a:lnTo>
                  <a:pt x="63" y="158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3" y="157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6"/>
                </a:lnTo>
                <a:lnTo>
                  <a:pt x="62" y="155"/>
                </a:lnTo>
                <a:lnTo>
                  <a:pt x="62" y="155"/>
                </a:lnTo>
                <a:lnTo>
                  <a:pt x="62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5"/>
                </a:lnTo>
                <a:lnTo>
                  <a:pt x="61" y="153"/>
                </a:lnTo>
                <a:lnTo>
                  <a:pt x="61" y="153"/>
                </a:lnTo>
                <a:lnTo>
                  <a:pt x="61" y="153"/>
                </a:lnTo>
                <a:lnTo>
                  <a:pt x="61" y="153"/>
                </a:lnTo>
                <a:lnTo>
                  <a:pt x="60" y="153"/>
                </a:lnTo>
                <a:lnTo>
                  <a:pt x="60" y="153"/>
                </a:lnTo>
                <a:lnTo>
                  <a:pt x="60" y="153"/>
                </a:lnTo>
                <a:lnTo>
                  <a:pt x="60" y="153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60" y="152"/>
                </a:lnTo>
                <a:lnTo>
                  <a:pt x="59" y="152"/>
                </a:lnTo>
                <a:lnTo>
                  <a:pt x="59" y="152"/>
                </a:lnTo>
                <a:lnTo>
                  <a:pt x="59" y="152"/>
                </a:lnTo>
                <a:lnTo>
                  <a:pt x="59" y="151"/>
                </a:lnTo>
                <a:lnTo>
                  <a:pt x="59" y="151"/>
                </a:lnTo>
                <a:lnTo>
                  <a:pt x="59" y="151"/>
                </a:lnTo>
                <a:lnTo>
                  <a:pt x="59" y="151"/>
                </a:lnTo>
                <a:lnTo>
                  <a:pt x="59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1"/>
                </a:lnTo>
                <a:lnTo>
                  <a:pt x="58" y="150"/>
                </a:lnTo>
                <a:lnTo>
                  <a:pt x="58" y="150"/>
                </a:lnTo>
                <a:lnTo>
                  <a:pt x="58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  <a:lnTo>
                  <a:pt x="57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5" y="149"/>
                </a:lnTo>
                <a:lnTo>
                  <a:pt x="54" y="149"/>
                </a:lnTo>
                <a:lnTo>
                  <a:pt x="54" y="149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4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8"/>
                </a:lnTo>
                <a:lnTo>
                  <a:pt x="53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2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7"/>
                </a:lnTo>
                <a:lnTo>
                  <a:pt x="51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6"/>
                </a:lnTo>
                <a:lnTo>
                  <a:pt x="48" y="146"/>
                </a:lnTo>
                <a:lnTo>
                  <a:pt x="48" y="146"/>
                </a:lnTo>
                <a:lnTo>
                  <a:pt x="48" y="146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5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4" y="144"/>
                </a:lnTo>
                <a:lnTo>
                  <a:pt x="43" y="144"/>
                </a:lnTo>
                <a:lnTo>
                  <a:pt x="43" y="144"/>
                </a:lnTo>
                <a:lnTo>
                  <a:pt x="43" y="144"/>
                </a:lnTo>
                <a:lnTo>
                  <a:pt x="43" y="143"/>
                </a:lnTo>
                <a:lnTo>
                  <a:pt x="43" y="143"/>
                </a:lnTo>
                <a:lnTo>
                  <a:pt x="43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2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1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40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9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7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6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5" y="143"/>
                </a:lnTo>
                <a:lnTo>
                  <a:pt x="34" y="143"/>
                </a:lnTo>
                <a:lnTo>
                  <a:pt x="34" y="143"/>
                </a:lnTo>
                <a:lnTo>
                  <a:pt x="34" y="143"/>
                </a:lnTo>
                <a:lnTo>
                  <a:pt x="34" y="143"/>
                </a:lnTo>
                <a:lnTo>
                  <a:pt x="34" y="144"/>
                </a:lnTo>
                <a:lnTo>
                  <a:pt x="34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3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2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1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4"/>
                </a:lnTo>
                <a:lnTo>
                  <a:pt x="30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8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7" y="146"/>
                </a:lnTo>
                <a:lnTo>
                  <a:pt x="26" y="146"/>
                </a:lnTo>
                <a:lnTo>
                  <a:pt x="26" y="146"/>
                </a:lnTo>
                <a:lnTo>
                  <a:pt x="26" y="146"/>
                </a:lnTo>
                <a:lnTo>
                  <a:pt x="26" y="147"/>
                </a:lnTo>
                <a:lnTo>
                  <a:pt x="26" y="147"/>
                </a:lnTo>
                <a:lnTo>
                  <a:pt x="26" y="147"/>
                </a:lnTo>
                <a:lnTo>
                  <a:pt x="26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5" y="147"/>
                </a:lnTo>
                <a:lnTo>
                  <a:pt x="24" y="147"/>
                </a:lnTo>
                <a:lnTo>
                  <a:pt x="24" y="147"/>
                </a:lnTo>
                <a:lnTo>
                  <a:pt x="24" y="147"/>
                </a:lnTo>
                <a:lnTo>
                  <a:pt x="24" y="148"/>
                </a:lnTo>
                <a:lnTo>
                  <a:pt x="24" y="148"/>
                </a:lnTo>
                <a:lnTo>
                  <a:pt x="24" y="148"/>
                </a:lnTo>
                <a:lnTo>
                  <a:pt x="24" y="148"/>
                </a:lnTo>
                <a:lnTo>
                  <a:pt x="24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3" y="148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2" y="149"/>
                </a:lnTo>
                <a:lnTo>
                  <a:pt x="21" y="149"/>
                </a:lnTo>
                <a:lnTo>
                  <a:pt x="21" y="149"/>
                </a:lnTo>
                <a:lnTo>
                  <a:pt x="21" y="149"/>
                </a:lnTo>
                <a:lnTo>
                  <a:pt x="21" y="150"/>
                </a:lnTo>
                <a:lnTo>
                  <a:pt x="21" y="150"/>
                </a:lnTo>
                <a:lnTo>
                  <a:pt x="21" y="150"/>
                </a:lnTo>
                <a:lnTo>
                  <a:pt x="21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0"/>
                </a:lnTo>
                <a:lnTo>
                  <a:pt x="19" y="151"/>
                </a:lnTo>
                <a:lnTo>
                  <a:pt x="19" y="151"/>
                </a:lnTo>
                <a:lnTo>
                  <a:pt x="19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1"/>
                </a:lnTo>
                <a:lnTo>
                  <a:pt x="18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2"/>
                </a:lnTo>
                <a:lnTo>
                  <a:pt x="17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3"/>
                </a:lnTo>
                <a:lnTo>
                  <a:pt x="16" y="155"/>
                </a:lnTo>
                <a:lnTo>
                  <a:pt x="16" y="155"/>
                </a:lnTo>
                <a:lnTo>
                  <a:pt x="16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5"/>
                </a:lnTo>
                <a:lnTo>
                  <a:pt x="15" y="156"/>
                </a:lnTo>
                <a:lnTo>
                  <a:pt x="15" y="156"/>
                </a:lnTo>
                <a:lnTo>
                  <a:pt x="15" y="156"/>
                </a:lnTo>
                <a:lnTo>
                  <a:pt x="15" y="156"/>
                </a:lnTo>
                <a:lnTo>
                  <a:pt x="15" y="156"/>
                </a:lnTo>
                <a:lnTo>
                  <a:pt x="14" y="156"/>
                </a:lnTo>
                <a:lnTo>
                  <a:pt x="14" y="156"/>
                </a:lnTo>
                <a:lnTo>
                  <a:pt x="14" y="156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4" y="157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8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3" y="159"/>
                </a:lnTo>
                <a:lnTo>
                  <a:pt x="12" y="159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0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2" y="161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2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4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10" y="165"/>
                </a:lnTo>
                <a:lnTo>
                  <a:pt x="9" y="165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6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7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8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69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0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1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3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4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5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6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7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8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79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1"/>
                </a:lnTo>
                <a:lnTo>
                  <a:pt x="9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2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3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0" y="184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5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6"/>
                </a:lnTo>
                <a:lnTo>
                  <a:pt x="12" y="187"/>
                </a:lnTo>
                <a:lnTo>
                  <a:pt x="12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7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3" y="188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0"/>
                </a:lnTo>
                <a:lnTo>
                  <a:pt x="14" y="191"/>
                </a:lnTo>
                <a:lnTo>
                  <a:pt x="14" y="191"/>
                </a:lnTo>
                <a:lnTo>
                  <a:pt x="14" y="191"/>
                </a:lnTo>
                <a:lnTo>
                  <a:pt x="14" y="191"/>
                </a:lnTo>
                <a:lnTo>
                  <a:pt x="15" y="191"/>
                </a:lnTo>
                <a:lnTo>
                  <a:pt x="15" y="191"/>
                </a:lnTo>
                <a:lnTo>
                  <a:pt x="15" y="191"/>
                </a:lnTo>
                <a:lnTo>
                  <a:pt x="15" y="191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5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6" y="193"/>
                </a:lnTo>
                <a:lnTo>
                  <a:pt x="17" y="193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7" y="194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8" y="195"/>
                </a:lnTo>
                <a:lnTo>
                  <a:pt x="19" y="195"/>
                </a:lnTo>
                <a:lnTo>
                  <a:pt x="19" y="195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19" y="196"/>
                </a:lnTo>
                <a:lnTo>
                  <a:pt x="21" y="196"/>
                </a:lnTo>
                <a:lnTo>
                  <a:pt x="21" y="196"/>
                </a:lnTo>
                <a:lnTo>
                  <a:pt x="21" y="196"/>
                </a:lnTo>
                <a:lnTo>
                  <a:pt x="21" y="197"/>
                </a:lnTo>
                <a:lnTo>
                  <a:pt x="21" y="197"/>
                </a:lnTo>
                <a:lnTo>
                  <a:pt x="21" y="197"/>
                </a:lnTo>
                <a:lnTo>
                  <a:pt x="21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7"/>
                </a:lnTo>
                <a:lnTo>
                  <a:pt x="22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3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199"/>
                </a:lnTo>
                <a:lnTo>
                  <a:pt x="24" y="200"/>
                </a:lnTo>
                <a:lnTo>
                  <a:pt x="24" y="200"/>
                </a:lnTo>
                <a:lnTo>
                  <a:pt x="24" y="200"/>
                </a:lnTo>
                <a:lnTo>
                  <a:pt x="24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5" y="200"/>
                </a:lnTo>
                <a:lnTo>
                  <a:pt x="26" y="200"/>
                </a:lnTo>
                <a:lnTo>
                  <a:pt x="26" y="200"/>
                </a:lnTo>
                <a:lnTo>
                  <a:pt x="26" y="201"/>
                </a:lnTo>
                <a:lnTo>
                  <a:pt x="26" y="201"/>
                </a:lnTo>
                <a:lnTo>
                  <a:pt x="26" y="201"/>
                </a:lnTo>
                <a:lnTo>
                  <a:pt x="26" y="201"/>
                </a:lnTo>
                <a:lnTo>
                  <a:pt x="26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7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0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1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2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2"/>
                </a:lnTo>
                <a:lnTo>
                  <a:pt x="33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4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5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6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7" y="203"/>
                </a:lnTo>
                <a:lnTo>
                  <a:pt x="39" y="203"/>
                </a:lnTo>
                <a:lnTo>
                  <a:pt x="39" y="203"/>
                </a:lnTo>
                <a:lnTo>
                  <a:pt x="39" y="203"/>
                </a:lnTo>
                <a:lnTo>
                  <a:pt x="39" y="203"/>
                </a:lnTo>
                <a:close/>
                <a:moveTo>
                  <a:pt x="76" y="174"/>
                </a:moveTo>
                <a:lnTo>
                  <a:pt x="76" y="174"/>
                </a:lnTo>
                <a:lnTo>
                  <a:pt x="76" y="174"/>
                </a:lnTo>
                <a:lnTo>
                  <a:pt x="76" y="174"/>
                </a:lnTo>
                <a:lnTo>
                  <a:pt x="76" y="174"/>
                </a:lnTo>
                <a:lnTo>
                  <a:pt x="76" y="175"/>
                </a:lnTo>
                <a:lnTo>
                  <a:pt x="76" y="175"/>
                </a:lnTo>
                <a:lnTo>
                  <a:pt x="76" y="175"/>
                </a:lnTo>
                <a:lnTo>
                  <a:pt x="76" y="175"/>
                </a:lnTo>
                <a:lnTo>
                  <a:pt x="76" y="175"/>
                </a:lnTo>
                <a:lnTo>
                  <a:pt x="76" y="176"/>
                </a:lnTo>
                <a:lnTo>
                  <a:pt x="76" y="176"/>
                </a:lnTo>
                <a:lnTo>
                  <a:pt x="76" y="176"/>
                </a:lnTo>
                <a:lnTo>
                  <a:pt x="76" y="176"/>
                </a:lnTo>
                <a:lnTo>
                  <a:pt x="76" y="177"/>
                </a:lnTo>
                <a:lnTo>
                  <a:pt x="76" y="177"/>
                </a:lnTo>
                <a:lnTo>
                  <a:pt x="76" y="177"/>
                </a:lnTo>
                <a:lnTo>
                  <a:pt x="76" y="177"/>
                </a:lnTo>
                <a:lnTo>
                  <a:pt x="76" y="177"/>
                </a:lnTo>
                <a:lnTo>
                  <a:pt x="76" y="178"/>
                </a:lnTo>
                <a:lnTo>
                  <a:pt x="76" y="178"/>
                </a:lnTo>
                <a:lnTo>
                  <a:pt x="76" y="178"/>
                </a:lnTo>
                <a:lnTo>
                  <a:pt x="76" y="178"/>
                </a:lnTo>
                <a:lnTo>
                  <a:pt x="76" y="178"/>
                </a:lnTo>
                <a:lnTo>
                  <a:pt x="76" y="179"/>
                </a:lnTo>
                <a:lnTo>
                  <a:pt x="76" y="179"/>
                </a:lnTo>
                <a:lnTo>
                  <a:pt x="76" y="179"/>
                </a:lnTo>
                <a:lnTo>
                  <a:pt x="76" y="179"/>
                </a:lnTo>
                <a:lnTo>
                  <a:pt x="76" y="179"/>
                </a:lnTo>
                <a:lnTo>
                  <a:pt x="76" y="181"/>
                </a:lnTo>
                <a:lnTo>
                  <a:pt x="76" y="181"/>
                </a:lnTo>
                <a:lnTo>
                  <a:pt x="76" y="181"/>
                </a:lnTo>
                <a:lnTo>
                  <a:pt x="76" y="181"/>
                </a:lnTo>
                <a:lnTo>
                  <a:pt x="76" y="181"/>
                </a:lnTo>
                <a:lnTo>
                  <a:pt x="75" y="182"/>
                </a:lnTo>
                <a:lnTo>
                  <a:pt x="75" y="182"/>
                </a:lnTo>
                <a:lnTo>
                  <a:pt x="75" y="182"/>
                </a:lnTo>
                <a:lnTo>
                  <a:pt x="75" y="182"/>
                </a:lnTo>
                <a:lnTo>
                  <a:pt x="75" y="182"/>
                </a:lnTo>
                <a:lnTo>
                  <a:pt x="75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3"/>
                </a:lnTo>
                <a:lnTo>
                  <a:pt x="75" y="184"/>
                </a:lnTo>
                <a:lnTo>
                  <a:pt x="75" y="184"/>
                </a:lnTo>
                <a:lnTo>
                  <a:pt x="75" y="184"/>
                </a:lnTo>
                <a:lnTo>
                  <a:pt x="75" y="184"/>
                </a:lnTo>
                <a:lnTo>
                  <a:pt x="75" y="184"/>
                </a:lnTo>
                <a:lnTo>
                  <a:pt x="75" y="185"/>
                </a:lnTo>
                <a:lnTo>
                  <a:pt x="75" y="185"/>
                </a:lnTo>
                <a:lnTo>
                  <a:pt x="75" y="185"/>
                </a:lnTo>
                <a:lnTo>
                  <a:pt x="75" y="185"/>
                </a:lnTo>
                <a:lnTo>
                  <a:pt x="73" y="185"/>
                </a:lnTo>
                <a:lnTo>
                  <a:pt x="73" y="186"/>
                </a:lnTo>
                <a:lnTo>
                  <a:pt x="73" y="186"/>
                </a:lnTo>
                <a:lnTo>
                  <a:pt x="73" y="186"/>
                </a:lnTo>
                <a:lnTo>
                  <a:pt x="73" y="186"/>
                </a:lnTo>
                <a:lnTo>
                  <a:pt x="73" y="186"/>
                </a:lnTo>
                <a:lnTo>
                  <a:pt x="73" y="187"/>
                </a:lnTo>
                <a:lnTo>
                  <a:pt x="73" y="187"/>
                </a:lnTo>
                <a:lnTo>
                  <a:pt x="73" y="187"/>
                </a:lnTo>
                <a:lnTo>
                  <a:pt x="73" y="187"/>
                </a:lnTo>
                <a:lnTo>
                  <a:pt x="73" y="187"/>
                </a:lnTo>
                <a:lnTo>
                  <a:pt x="73" y="188"/>
                </a:lnTo>
                <a:lnTo>
                  <a:pt x="73" y="188"/>
                </a:lnTo>
                <a:lnTo>
                  <a:pt x="72" y="188"/>
                </a:lnTo>
                <a:lnTo>
                  <a:pt x="72" y="188"/>
                </a:lnTo>
                <a:lnTo>
                  <a:pt x="72" y="188"/>
                </a:lnTo>
                <a:lnTo>
                  <a:pt x="72" y="188"/>
                </a:lnTo>
                <a:lnTo>
                  <a:pt x="72" y="190"/>
                </a:lnTo>
                <a:lnTo>
                  <a:pt x="72" y="190"/>
                </a:lnTo>
                <a:lnTo>
                  <a:pt x="72" y="190"/>
                </a:lnTo>
                <a:lnTo>
                  <a:pt x="72" y="190"/>
                </a:lnTo>
                <a:lnTo>
                  <a:pt x="72" y="190"/>
                </a:lnTo>
                <a:lnTo>
                  <a:pt x="72" y="191"/>
                </a:lnTo>
                <a:lnTo>
                  <a:pt x="72" y="191"/>
                </a:lnTo>
                <a:lnTo>
                  <a:pt x="72" y="191"/>
                </a:lnTo>
                <a:lnTo>
                  <a:pt x="71" y="191"/>
                </a:lnTo>
                <a:lnTo>
                  <a:pt x="71" y="191"/>
                </a:lnTo>
                <a:lnTo>
                  <a:pt x="71" y="191"/>
                </a:lnTo>
                <a:lnTo>
                  <a:pt x="71" y="192"/>
                </a:lnTo>
                <a:lnTo>
                  <a:pt x="71" y="192"/>
                </a:lnTo>
                <a:lnTo>
                  <a:pt x="71" y="192"/>
                </a:lnTo>
                <a:lnTo>
                  <a:pt x="71" y="192"/>
                </a:lnTo>
                <a:lnTo>
                  <a:pt x="71" y="192"/>
                </a:lnTo>
                <a:lnTo>
                  <a:pt x="71" y="193"/>
                </a:lnTo>
                <a:lnTo>
                  <a:pt x="71" y="193"/>
                </a:lnTo>
                <a:lnTo>
                  <a:pt x="70" y="193"/>
                </a:lnTo>
                <a:lnTo>
                  <a:pt x="70" y="193"/>
                </a:lnTo>
                <a:lnTo>
                  <a:pt x="70" y="193"/>
                </a:lnTo>
                <a:lnTo>
                  <a:pt x="70" y="193"/>
                </a:lnTo>
                <a:lnTo>
                  <a:pt x="70" y="194"/>
                </a:lnTo>
                <a:lnTo>
                  <a:pt x="70" y="194"/>
                </a:lnTo>
                <a:lnTo>
                  <a:pt x="70" y="194"/>
                </a:lnTo>
                <a:lnTo>
                  <a:pt x="70" y="194"/>
                </a:lnTo>
                <a:lnTo>
                  <a:pt x="70" y="194"/>
                </a:lnTo>
                <a:lnTo>
                  <a:pt x="69" y="194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5"/>
                </a:lnTo>
                <a:lnTo>
                  <a:pt x="69" y="196"/>
                </a:lnTo>
                <a:lnTo>
                  <a:pt x="69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6"/>
                </a:lnTo>
                <a:lnTo>
                  <a:pt x="68" y="197"/>
                </a:lnTo>
                <a:lnTo>
                  <a:pt x="68" y="197"/>
                </a:lnTo>
                <a:lnTo>
                  <a:pt x="67" y="197"/>
                </a:lnTo>
                <a:lnTo>
                  <a:pt x="67" y="197"/>
                </a:lnTo>
                <a:lnTo>
                  <a:pt x="67" y="197"/>
                </a:lnTo>
                <a:lnTo>
                  <a:pt x="67" y="197"/>
                </a:lnTo>
                <a:lnTo>
                  <a:pt x="67" y="199"/>
                </a:lnTo>
                <a:lnTo>
                  <a:pt x="67" y="199"/>
                </a:lnTo>
                <a:lnTo>
                  <a:pt x="67" y="199"/>
                </a:lnTo>
                <a:lnTo>
                  <a:pt x="67" y="199"/>
                </a:lnTo>
                <a:lnTo>
                  <a:pt x="66" y="199"/>
                </a:lnTo>
                <a:lnTo>
                  <a:pt x="66" y="199"/>
                </a:lnTo>
                <a:lnTo>
                  <a:pt x="66" y="199"/>
                </a:lnTo>
                <a:lnTo>
                  <a:pt x="66" y="200"/>
                </a:lnTo>
                <a:lnTo>
                  <a:pt x="66" y="200"/>
                </a:lnTo>
                <a:lnTo>
                  <a:pt x="66" y="200"/>
                </a:lnTo>
                <a:lnTo>
                  <a:pt x="66" y="200"/>
                </a:lnTo>
                <a:lnTo>
                  <a:pt x="64" y="200"/>
                </a:lnTo>
                <a:lnTo>
                  <a:pt x="64" y="200"/>
                </a:lnTo>
                <a:lnTo>
                  <a:pt x="64" y="200"/>
                </a:lnTo>
                <a:lnTo>
                  <a:pt x="64" y="201"/>
                </a:lnTo>
                <a:lnTo>
                  <a:pt x="64" y="201"/>
                </a:lnTo>
                <a:lnTo>
                  <a:pt x="64" y="201"/>
                </a:lnTo>
                <a:lnTo>
                  <a:pt x="64" y="201"/>
                </a:lnTo>
                <a:lnTo>
                  <a:pt x="63" y="201"/>
                </a:lnTo>
                <a:lnTo>
                  <a:pt x="63" y="201"/>
                </a:lnTo>
                <a:lnTo>
                  <a:pt x="63" y="201"/>
                </a:lnTo>
                <a:lnTo>
                  <a:pt x="63" y="202"/>
                </a:lnTo>
                <a:lnTo>
                  <a:pt x="63" y="202"/>
                </a:lnTo>
                <a:lnTo>
                  <a:pt x="63" y="202"/>
                </a:lnTo>
                <a:lnTo>
                  <a:pt x="63" y="202"/>
                </a:lnTo>
                <a:lnTo>
                  <a:pt x="62" y="202"/>
                </a:lnTo>
                <a:lnTo>
                  <a:pt x="62" y="202"/>
                </a:lnTo>
                <a:lnTo>
                  <a:pt x="62" y="202"/>
                </a:lnTo>
                <a:lnTo>
                  <a:pt x="62" y="202"/>
                </a:lnTo>
                <a:lnTo>
                  <a:pt x="62" y="203"/>
                </a:lnTo>
                <a:lnTo>
                  <a:pt x="62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3"/>
                </a:lnTo>
                <a:lnTo>
                  <a:pt x="61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60" y="204"/>
                </a:lnTo>
                <a:lnTo>
                  <a:pt x="59" y="204"/>
                </a:lnTo>
                <a:lnTo>
                  <a:pt x="59" y="204"/>
                </a:lnTo>
                <a:lnTo>
                  <a:pt x="59" y="205"/>
                </a:lnTo>
                <a:lnTo>
                  <a:pt x="59" y="205"/>
                </a:lnTo>
                <a:lnTo>
                  <a:pt x="59" y="205"/>
                </a:lnTo>
                <a:lnTo>
                  <a:pt x="59" y="205"/>
                </a:lnTo>
                <a:lnTo>
                  <a:pt x="58" y="205"/>
                </a:lnTo>
                <a:lnTo>
                  <a:pt x="58" y="205"/>
                </a:lnTo>
                <a:lnTo>
                  <a:pt x="58" y="205"/>
                </a:lnTo>
                <a:lnTo>
                  <a:pt x="58" y="205"/>
                </a:lnTo>
                <a:lnTo>
                  <a:pt x="58" y="205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7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6"/>
                </a:lnTo>
                <a:lnTo>
                  <a:pt x="55" y="208"/>
                </a:lnTo>
                <a:lnTo>
                  <a:pt x="54" y="208"/>
                </a:lnTo>
                <a:lnTo>
                  <a:pt x="54" y="208"/>
                </a:lnTo>
                <a:lnTo>
                  <a:pt x="54" y="208"/>
                </a:lnTo>
                <a:lnTo>
                  <a:pt x="54" y="208"/>
                </a:lnTo>
                <a:lnTo>
                  <a:pt x="54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2" y="208"/>
                </a:lnTo>
                <a:lnTo>
                  <a:pt x="52" y="209"/>
                </a:lnTo>
                <a:lnTo>
                  <a:pt x="52" y="209"/>
                </a:lnTo>
                <a:lnTo>
                  <a:pt x="52" y="209"/>
                </a:lnTo>
                <a:lnTo>
                  <a:pt x="52" y="209"/>
                </a:lnTo>
                <a:lnTo>
                  <a:pt x="52" y="209"/>
                </a:lnTo>
                <a:lnTo>
                  <a:pt x="51" y="209"/>
                </a:lnTo>
                <a:lnTo>
                  <a:pt x="51" y="209"/>
                </a:lnTo>
                <a:lnTo>
                  <a:pt x="51" y="209"/>
                </a:lnTo>
                <a:lnTo>
                  <a:pt x="51" y="209"/>
                </a:lnTo>
                <a:lnTo>
                  <a:pt x="51" y="209"/>
                </a:lnTo>
                <a:lnTo>
                  <a:pt x="50" y="209"/>
                </a:lnTo>
                <a:lnTo>
                  <a:pt x="50" y="209"/>
                </a:lnTo>
                <a:lnTo>
                  <a:pt x="50" y="209"/>
                </a:lnTo>
                <a:lnTo>
                  <a:pt x="50" y="209"/>
                </a:lnTo>
                <a:lnTo>
                  <a:pt x="50" y="209"/>
                </a:lnTo>
                <a:lnTo>
                  <a:pt x="49" y="210"/>
                </a:lnTo>
                <a:lnTo>
                  <a:pt x="49" y="210"/>
                </a:lnTo>
                <a:lnTo>
                  <a:pt x="49" y="210"/>
                </a:lnTo>
                <a:lnTo>
                  <a:pt x="49" y="210"/>
                </a:lnTo>
                <a:lnTo>
                  <a:pt x="49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6" y="210"/>
                </a:lnTo>
                <a:lnTo>
                  <a:pt x="46" y="210"/>
                </a:lnTo>
                <a:lnTo>
                  <a:pt x="46" y="210"/>
                </a:lnTo>
                <a:lnTo>
                  <a:pt x="46" y="210"/>
                </a:lnTo>
                <a:lnTo>
                  <a:pt x="46" y="210"/>
                </a:lnTo>
                <a:lnTo>
                  <a:pt x="45" y="210"/>
                </a:lnTo>
                <a:lnTo>
                  <a:pt x="45" y="210"/>
                </a:lnTo>
                <a:lnTo>
                  <a:pt x="45" y="210"/>
                </a:lnTo>
                <a:lnTo>
                  <a:pt x="45" y="210"/>
                </a:lnTo>
                <a:lnTo>
                  <a:pt x="45" y="210"/>
                </a:lnTo>
                <a:lnTo>
                  <a:pt x="44" y="210"/>
                </a:lnTo>
                <a:lnTo>
                  <a:pt x="44" y="211"/>
                </a:lnTo>
                <a:lnTo>
                  <a:pt x="44" y="211"/>
                </a:lnTo>
                <a:lnTo>
                  <a:pt x="44" y="211"/>
                </a:lnTo>
                <a:lnTo>
                  <a:pt x="44" y="211"/>
                </a:lnTo>
                <a:lnTo>
                  <a:pt x="43" y="211"/>
                </a:lnTo>
                <a:lnTo>
                  <a:pt x="43" y="211"/>
                </a:lnTo>
                <a:lnTo>
                  <a:pt x="43" y="211"/>
                </a:lnTo>
                <a:lnTo>
                  <a:pt x="43" y="211"/>
                </a:lnTo>
                <a:lnTo>
                  <a:pt x="42" y="211"/>
                </a:lnTo>
                <a:lnTo>
                  <a:pt x="42" y="211"/>
                </a:lnTo>
                <a:lnTo>
                  <a:pt x="42" y="211"/>
                </a:lnTo>
                <a:lnTo>
                  <a:pt x="42" y="211"/>
                </a:lnTo>
                <a:lnTo>
                  <a:pt x="42" y="211"/>
                </a:lnTo>
                <a:lnTo>
                  <a:pt x="41" y="211"/>
                </a:lnTo>
                <a:lnTo>
                  <a:pt x="41" y="211"/>
                </a:lnTo>
                <a:lnTo>
                  <a:pt x="41" y="211"/>
                </a:lnTo>
                <a:lnTo>
                  <a:pt x="41" y="211"/>
                </a:lnTo>
                <a:lnTo>
                  <a:pt x="41" y="211"/>
                </a:lnTo>
                <a:lnTo>
                  <a:pt x="40" y="211"/>
                </a:lnTo>
                <a:lnTo>
                  <a:pt x="40" y="211"/>
                </a:lnTo>
                <a:lnTo>
                  <a:pt x="40" y="211"/>
                </a:lnTo>
                <a:lnTo>
                  <a:pt x="40" y="211"/>
                </a:lnTo>
                <a:lnTo>
                  <a:pt x="40" y="211"/>
                </a:lnTo>
                <a:lnTo>
                  <a:pt x="39" y="211"/>
                </a:lnTo>
                <a:lnTo>
                  <a:pt x="39" y="211"/>
                </a:lnTo>
                <a:lnTo>
                  <a:pt x="39" y="211"/>
                </a:lnTo>
                <a:lnTo>
                  <a:pt x="39" y="211"/>
                </a:lnTo>
                <a:lnTo>
                  <a:pt x="37" y="211"/>
                </a:lnTo>
                <a:lnTo>
                  <a:pt x="37" y="211"/>
                </a:lnTo>
                <a:lnTo>
                  <a:pt x="37" y="211"/>
                </a:lnTo>
                <a:lnTo>
                  <a:pt x="37" y="211"/>
                </a:lnTo>
                <a:lnTo>
                  <a:pt x="37" y="211"/>
                </a:lnTo>
                <a:lnTo>
                  <a:pt x="36" y="211"/>
                </a:lnTo>
                <a:lnTo>
                  <a:pt x="36" y="211"/>
                </a:lnTo>
                <a:lnTo>
                  <a:pt x="36" y="211"/>
                </a:lnTo>
                <a:lnTo>
                  <a:pt x="36" y="211"/>
                </a:lnTo>
                <a:lnTo>
                  <a:pt x="36" y="211"/>
                </a:lnTo>
                <a:lnTo>
                  <a:pt x="35" y="211"/>
                </a:lnTo>
                <a:lnTo>
                  <a:pt x="35" y="211"/>
                </a:lnTo>
                <a:lnTo>
                  <a:pt x="35" y="211"/>
                </a:lnTo>
                <a:lnTo>
                  <a:pt x="35" y="211"/>
                </a:lnTo>
                <a:lnTo>
                  <a:pt x="34" y="211"/>
                </a:lnTo>
                <a:lnTo>
                  <a:pt x="34" y="211"/>
                </a:lnTo>
                <a:lnTo>
                  <a:pt x="34" y="211"/>
                </a:lnTo>
                <a:lnTo>
                  <a:pt x="34" y="211"/>
                </a:lnTo>
                <a:lnTo>
                  <a:pt x="34" y="211"/>
                </a:lnTo>
                <a:lnTo>
                  <a:pt x="33" y="211"/>
                </a:lnTo>
                <a:lnTo>
                  <a:pt x="33" y="211"/>
                </a:lnTo>
                <a:lnTo>
                  <a:pt x="33" y="211"/>
                </a:lnTo>
                <a:lnTo>
                  <a:pt x="33" y="211"/>
                </a:lnTo>
                <a:lnTo>
                  <a:pt x="33" y="211"/>
                </a:lnTo>
                <a:lnTo>
                  <a:pt x="32" y="210"/>
                </a:lnTo>
                <a:lnTo>
                  <a:pt x="32" y="210"/>
                </a:lnTo>
                <a:lnTo>
                  <a:pt x="32" y="210"/>
                </a:lnTo>
                <a:lnTo>
                  <a:pt x="32" y="210"/>
                </a:lnTo>
                <a:lnTo>
                  <a:pt x="32" y="210"/>
                </a:lnTo>
                <a:lnTo>
                  <a:pt x="31" y="210"/>
                </a:lnTo>
                <a:lnTo>
                  <a:pt x="31" y="210"/>
                </a:lnTo>
                <a:lnTo>
                  <a:pt x="31" y="210"/>
                </a:lnTo>
                <a:lnTo>
                  <a:pt x="31" y="210"/>
                </a:lnTo>
                <a:lnTo>
                  <a:pt x="31" y="210"/>
                </a:lnTo>
                <a:lnTo>
                  <a:pt x="30" y="210"/>
                </a:lnTo>
                <a:lnTo>
                  <a:pt x="30" y="210"/>
                </a:lnTo>
                <a:lnTo>
                  <a:pt x="30" y="210"/>
                </a:lnTo>
                <a:lnTo>
                  <a:pt x="30" y="210"/>
                </a:lnTo>
                <a:lnTo>
                  <a:pt x="30" y="210"/>
                </a:lnTo>
                <a:lnTo>
                  <a:pt x="28" y="210"/>
                </a:lnTo>
                <a:lnTo>
                  <a:pt x="28" y="210"/>
                </a:lnTo>
                <a:lnTo>
                  <a:pt x="28" y="210"/>
                </a:lnTo>
                <a:lnTo>
                  <a:pt x="28" y="210"/>
                </a:lnTo>
                <a:lnTo>
                  <a:pt x="28" y="210"/>
                </a:lnTo>
                <a:lnTo>
                  <a:pt x="27" y="210"/>
                </a:lnTo>
                <a:lnTo>
                  <a:pt x="27" y="209"/>
                </a:lnTo>
                <a:lnTo>
                  <a:pt x="27" y="209"/>
                </a:lnTo>
                <a:lnTo>
                  <a:pt x="27" y="209"/>
                </a:lnTo>
                <a:lnTo>
                  <a:pt x="27" y="209"/>
                </a:lnTo>
                <a:lnTo>
                  <a:pt x="26" y="209"/>
                </a:lnTo>
                <a:lnTo>
                  <a:pt x="26" y="209"/>
                </a:lnTo>
                <a:lnTo>
                  <a:pt x="26" y="209"/>
                </a:lnTo>
                <a:lnTo>
                  <a:pt x="26" y="209"/>
                </a:lnTo>
                <a:lnTo>
                  <a:pt x="26" y="209"/>
                </a:lnTo>
                <a:lnTo>
                  <a:pt x="25" y="209"/>
                </a:lnTo>
                <a:lnTo>
                  <a:pt x="25" y="209"/>
                </a:lnTo>
                <a:lnTo>
                  <a:pt x="25" y="209"/>
                </a:lnTo>
                <a:lnTo>
                  <a:pt x="25" y="209"/>
                </a:lnTo>
                <a:lnTo>
                  <a:pt x="25" y="209"/>
                </a:lnTo>
                <a:lnTo>
                  <a:pt x="24" y="209"/>
                </a:lnTo>
                <a:lnTo>
                  <a:pt x="24" y="208"/>
                </a:lnTo>
                <a:lnTo>
                  <a:pt x="24" y="208"/>
                </a:lnTo>
                <a:lnTo>
                  <a:pt x="24" y="208"/>
                </a:lnTo>
                <a:lnTo>
                  <a:pt x="24" y="208"/>
                </a:lnTo>
                <a:lnTo>
                  <a:pt x="24" y="208"/>
                </a:lnTo>
                <a:lnTo>
                  <a:pt x="23" y="208"/>
                </a:lnTo>
                <a:lnTo>
                  <a:pt x="23" y="208"/>
                </a:lnTo>
                <a:lnTo>
                  <a:pt x="23" y="208"/>
                </a:lnTo>
                <a:lnTo>
                  <a:pt x="23" y="208"/>
                </a:lnTo>
                <a:lnTo>
                  <a:pt x="23" y="208"/>
                </a:lnTo>
                <a:lnTo>
                  <a:pt x="22" y="208"/>
                </a:lnTo>
                <a:lnTo>
                  <a:pt x="22" y="208"/>
                </a:lnTo>
                <a:lnTo>
                  <a:pt x="22" y="206"/>
                </a:lnTo>
                <a:lnTo>
                  <a:pt x="22" y="206"/>
                </a:lnTo>
                <a:lnTo>
                  <a:pt x="22" y="206"/>
                </a:lnTo>
                <a:lnTo>
                  <a:pt x="22" y="206"/>
                </a:lnTo>
                <a:lnTo>
                  <a:pt x="21" y="206"/>
                </a:lnTo>
                <a:lnTo>
                  <a:pt x="21" y="206"/>
                </a:lnTo>
                <a:lnTo>
                  <a:pt x="21" y="206"/>
                </a:lnTo>
                <a:lnTo>
                  <a:pt x="21" y="206"/>
                </a:lnTo>
                <a:lnTo>
                  <a:pt x="21" y="206"/>
                </a:lnTo>
                <a:lnTo>
                  <a:pt x="19" y="206"/>
                </a:lnTo>
                <a:lnTo>
                  <a:pt x="19" y="206"/>
                </a:lnTo>
                <a:lnTo>
                  <a:pt x="19" y="205"/>
                </a:lnTo>
                <a:lnTo>
                  <a:pt x="19" y="205"/>
                </a:lnTo>
                <a:lnTo>
                  <a:pt x="19" y="205"/>
                </a:lnTo>
                <a:lnTo>
                  <a:pt x="19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5"/>
                </a:lnTo>
                <a:lnTo>
                  <a:pt x="18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7" y="204"/>
                </a:lnTo>
                <a:lnTo>
                  <a:pt x="16" y="204"/>
                </a:lnTo>
                <a:lnTo>
                  <a:pt x="16" y="204"/>
                </a:lnTo>
                <a:lnTo>
                  <a:pt x="16" y="203"/>
                </a:lnTo>
                <a:lnTo>
                  <a:pt x="16" y="203"/>
                </a:lnTo>
                <a:lnTo>
                  <a:pt x="16" y="203"/>
                </a:lnTo>
                <a:lnTo>
                  <a:pt x="16" y="203"/>
                </a:lnTo>
                <a:lnTo>
                  <a:pt x="15" y="203"/>
                </a:lnTo>
                <a:lnTo>
                  <a:pt x="15" y="203"/>
                </a:lnTo>
                <a:lnTo>
                  <a:pt x="15" y="203"/>
                </a:lnTo>
                <a:lnTo>
                  <a:pt x="15" y="203"/>
                </a:lnTo>
                <a:lnTo>
                  <a:pt x="15" y="202"/>
                </a:lnTo>
                <a:lnTo>
                  <a:pt x="15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1"/>
                </a:lnTo>
                <a:lnTo>
                  <a:pt x="13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200"/>
                </a:lnTo>
                <a:lnTo>
                  <a:pt x="12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9"/>
                </a:lnTo>
                <a:lnTo>
                  <a:pt x="10" y="197"/>
                </a:lnTo>
                <a:lnTo>
                  <a:pt x="10" y="197"/>
                </a:lnTo>
                <a:lnTo>
                  <a:pt x="9" y="197"/>
                </a:lnTo>
                <a:lnTo>
                  <a:pt x="9" y="197"/>
                </a:lnTo>
                <a:lnTo>
                  <a:pt x="9" y="197"/>
                </a:lnTo>
                <a:lnTo>
                  <a:pt x="9" y="197"/>
                </a:lnTo>
                <a:lnTo>
                  <a:pt x="9" y="196"/>
                </a:lnTo>
                <a:lnTo>
                  <a:pt x="9" y="196"/>
                </a:lnTo>
                <a:lnTo>
                  <a:pt x="9" y="196"/>
                </a:lnTo>
                <a:lnTo>
                  <a:pt x="8" y="196"/>
                </a:lnTo>
                <a:lnTo>
                  <a:pt x="8" y="196"/>
                </a:lnTo>
                <a:lnTo>
                  <a:pt x="8" y="196"/>
                </a:lnTo>
                <a:lnTo>
                  <a:pt x="8" y="196"/>
                </a:lnTo>
                <a:lnTo>
                  <a:pt x="8" y="195"/>
                </a:lnTo>
                <a:lnTo>
                  <a:pt x="8" y="195"/>
                </a:lnTo>
                <a:lnTo>
                  <a:pt x="8" y="195"/>
                </a:lnTo>
                <a:lnTo>
                  <a:pt x="8" y="195"/>
                </a:lnTo>
                <a:lnTo>
                  <a:pt x="8" y="195"/>
                </a:lnTo>
                <a:lnTo>
                  <a:pt x="7" y="195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4"/>
                </a:lnTo>
                <a:lnTo>
                  <a:pt x="7" y="193"/>
                </a:lnTo>
                <a:lnTo>
                  <a:pt x="7" y="193"/>
                </a:lnTo>
                <a:lnTo>
                  <a:pt x="6" y="193"/>
                </a:lnTo>
                <a:lnTo>
                  <a:pt x="6" y="193"/>
                </a:lnTo>
                <a:lnTo>
                  <a:pt x="6" y="193"/>
                </a:lnTo>
                <a:lnTo>
                  <a:pt x="6" y="193"/>
                </a:lnTo>
                <a:lnTo>
                  <a:pt x="6" y="192"/>
                </a:lnTo>
                <a:lnTo>
                  <a:pt x="6" y="192"/>
                </a:lnTo>
                <a:lnTo>
                  <a:pt x="6" y="192"/>
                </a:lnTo>
                <a:lnTo>
                  <a:pt x="6" y="192"/>
                </a:lnTo>
                <a:lnTo>
                  <a:pt x="6" y="192"/>
                </a:lnTo>
                <a:lnTo>
                  <a:pt x="6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1"/>
                </a:lnTo>
                <a:lnTo>
                  <a:pt x="5" y="190"/>
                </a:lnTo>
                <a:lnTo>
                  <a:pt x="5" y="190"/>
                </a:lnTo>
                <a:lnTo>
                  <a:pt x="5" y="190"/>
                </a:lnTo>
                <a:lnTo>
                  <a:pt x="5" y="190"/>
                </a:lnTo>
                <a:lnTo>
                  <a:pt x="5" y="190"/>
                </a:lnTo>
                <a:lnTo>
                  <a:pt x="5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8"/>
                </a:lnTo>
                <a:lnTo>
                  <a:pt x="4" y="187"/>
                </a:lnTo>
                <a:lnTo>
                  <a:pt x="4" y="187"/>
                </a:lnTo>
                <a:lnTo>
                  <a:pt x="4" y="187"/>
                </a:lnTo>
                <a:lnTo>
                  <a:pt x="4" y="187"/>
                </a:lnTo>
                <a:lnTo>
                  <a:pt x="4" y="187"/>
                </a:lnTo>
                <a:lnTo>
                  <a:pt x="4" y="186"/>
                </a:lnTo>
                <a:lnTo>
                  <a:pt x="4" y="186"/>
                </a:lnTo>
                <a:lnTo>
                  <a:pt x="4" y="186"/>
                </a:lnTo>
                <a:lnTo>
                  <a:pt x="3" y="186"/>
                </a:lnTo>
                <a:lnTo>
                  <a:pt x="3" y="186"/>
                </a:lnTo>
                <a:lnTo>
                  <a:pt x="3" y="185"/>
                </a:lnTo>
                <a:lnTo>
                  <a:pt x="3" y="185"/>
                </a:lnTo>
                <a:lnTo>
                  <a:pt x="3" y="185"/>
                </a:lnTo>
                <a:lnTo>
                  <a:pt x="3" y="185"/>
                </a:lnTo>
                <a:lnTo>
                  <a:pt x="3" y="185"/>
                </a:lnTo>
                <a:lnTo>
                  <a:pt x="3" y="184"/>
                </a:lnTo>
                <a:lnTo>
                  <a:pt x="3" y="184"/>
                </a:lnTo>
                <a:lnTo>
                  <a:pt x="3" y="184"/>
                </a:lnTo>
                <a:lnTo>
                  <a:pt x="3" y="184"/>
                </a:lnTo>
                <a:lnTo>
                  <a:pt x="3" y="184"/>
                </a:lnTo>
                <a:lnTo>
                  <a:pt x="3" y="183"/>
                </a:lnTo>
                <a:lnTo>
                  <a:pt x="3" y="183"/>
                </a:lnTo>
                <a:lnTo>
                  <a:pt x="3" y="183"/>
                </a:lnTo>
                <a:lnTo>
                  <a:pt x="3" y="183"/>
                </a:lnTo>
                <a:lnTo>
                  <a:pt x="1" y="183"/>
                </a:lnTo>
                <a:lnTo>
                  <a:pt x="1" y="182"/>
                </a:lnTo>
                <a:lnTo>
                  <a:pt x="1" y="182"/>
                </a:lnTo>
                <a:lnTo>
                  <a:pt x="1" y="182"/>
                </a:lnTo>
                <a:lnTo>
                  <a:pt x="1" y="182"/>
                </a:lnTo>
                <a:lnTo>
                  <a:pt x="1" y="182"/>
                </a:lnTo>
                <a:lnTo>
                  <a:pt x="1" y="181"/>
                </a:lnTo>
                <a:lnTo>
                  <a:pt x="1" y="181"/>
                </a:lnTo>
                <a:lnTo>
                  <a:pt x="1" y="181"/>
                </a:lnTo>
                <a:lnTo>
                  <a:pt x="1" y="181"/>
                </a:lnTo>
                <a:lnTo>
                  <a:pt x="1" y="181"/>
                </a:lnTo>
                <a:lnTo>
                  <a:pt x="1" y="179"/>
                </a:lnTo>
                <a:lnTo>
                  <a:pt x="1" y="179"/>
                </a:lnTo>
                <a:lnTo>
                  <a:pt x="1" y="179"/>
                </a:lnTo>
                <a:lnTo>
                  <a:pt x="1" y="179"/>
                </a:lnTo>
                <a:lnTo>
                  <a:pt x="1" y="179"/>
                </a:lnTo>
                <a:lnTo>
                  <a:pt x="1" y="178"/>
                </a:lnTo>
                <a:lnTo>
                  <a:pt x="1" y="178"/>
                </a:lnTo>
                <a:lnTo>
                  <a:pt x="1" y="178"/>
                </a:lnTo>
                <a:lnTo>
                  <a:pt x="1" y="178"/>
                </a:lnTo>
                <a:lnTo>
                  <a:pt x="1" y="178"/>
                </a:lnTo>
                <a:lnTo>
                  <a:pt x="1" y="177"/>
                </a:lnTo>
                <a:lnTo>
                  <a:pt x="1" y="177"/>
                </a:lnTo>
                <a:lnTo>
                  <a:pt x="1" y="177"/>
                </a:lnTo>
                <a:lnTo>
                  <a:pt x="1" y="177"/>
                </a:lnTo>
                <a:lnTo>
                  <a:pt x="1" y="177"/>
                </a:lnTo>
                <a:lnTo>
                  <a:pt x="1" y="176"/>
                </a:lnTo>
                <a:lnTo>
                  <a:pt x="1" y="176"/>
                </a:lnTo>
                <a:lnTo>
                  <a:pt x="1" y="176"/>
                </a:lnTo>
                <a:lnTo>
                  <a:pt x="1" y="176"/>
                </a:lnTo>
                <a:lnTo>
                  <a:pt x="1" y="175"/>
                </a:lnTo>
                <a:lnTo>
                  <a:pt x="1" y="175"/>
                </a:lnTo>
                <a:lnTo>
                  <a:pt x="0" y="175"/>
                </a:lnTo>
                <a:lnTo>
                  <a:pt x="0" y="175"/>
                </a:lnTo>
                <a:lnTo>
                  <a:pt x="0" y="175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4"/>
                </a:lnTo>
                <a:lnTo>
                  <a:pt x="0" y="173"/>
                </a:lnTo>
                <a:lnTo>
                  <a:pt x="0" y="173"/>
                </a:lnTo>
                <a:lnTo>
                  <a:pt x="0" y="173"/>
                </a:lnTo>
                <a:lnTo>
                  <a:pt x="0" y="173"/>
                </a:lnTo>
                <a:lnTo>
                  <a:pt x="0" y="171"/>
                </a:lnTo>
                <a:lnTo>
                  <a:pt x="0" y="171"/>
                </a:lnTo>
                <a:lnTo>
                  <a:pt x="0" y="171"/>
                </a:lnTo>
                <a:lnTo>
                  <a:pt x="1" y="171"/>
                </a:lnTo>
                <a:lnTo>
                  <a:pt x="1" y="171"/>
                </a:lnTo>
                <a:lnTo>
                  <a:pt x="1" y="170"/>
                </a:lnTo>
                <a:lnTo>
                  <a:pt x="1" y="170"/>
                </a:lnTo>
                <a:lnTo>
                  <a:pt x="1" y="170"/>
                </a:lnTo>
                <a:lnTo>
                  <a:pt x="1" y="170"/>
                </a:lnTo>
                <a:lnTo>
                  <a:pt x="1" y="170"/>
                </a:lnTo>
                <a:lnTo>
                  <a:pt x="1" y="169"/>
                </a:lnTo>
                <a:lnTo>
                  <a:pt x="1" y="169"/>
                </a:lnTo>
                <a:lnTo>
                  <a:pt x="1" y="169"/>
                </a:lnTo>
                <a:lnTo>
                  <a:pt x="1" y="169"/>
                </a:lnTo>
                <a:lnTo>
                  <a:pt x="1" y="168"/>
                </a:lnTo>
                <a:lnTo>
                  <a:pt x="1" y="168"/>
                </a:lnTo>
                <a:lnTo>
                  <a:pt x="1" y="168"/>
                </a:lnTo>
                <a:lnTo>
                  <a:pt x="1" y="168"/>
                </a:lnTo>
                <a:lnTo>
                  <a:pt x="1" y="168"/>
                </a:lnTo>
                <a:lnTo>
                  <a:pt x="1" y="167"/>
                </a:lnTo>
                <a:lnTo>
                  <a:pt x="1" y="167"/>
                </a:lnTo>
                <a:lnTo>
                  <a:pt x="1" y="167"/>
                </a:lnTo>
                <a:lnTo>
                  <a:pt x="1" y="167"/>
                </a:lnTo>
                <a:lnTo>
                  <a:pt x="1" y="167"/>
                </a:lnTo>
                <a:lnTo>
                  <a:pt x="1" y="166"/>
                </a:lnTo>
                <a:lnTo>
                  <a:pt x="1" y="166"/>
                </a:lnTo>
                <a:lnTo>
                  <a:pt x="1" y="166"/>
                </a:lnTo>
                <a:lnTo>
                  <a:pt x="1" y="166"/>
                </a:lnTo>
                <a:lnTo>
                  <a:pt x="1" y="166"/>
                </a:lnTo>
                <a:lnTo>
                  <a:pt x="1" y="165"/>
                </a:lnTo>
                <a:lnTo>
                  <a:pt x="1" y="165"/>
                </a:lnTo>
                <a:lnTo>
                  <a:pt x="1" y="165"/>
                </a:lnTo>
                <a:lnTo>
                  <a:pt x="1" y="165"/>
                </a:lnTo>
                <a:lnTo>
                  <a:pt x="1" y="165"/>
                </a:lnTo>
                <a:lnTo>
                  <a:pt x="1" y="164"/>
                </a:lnTo>
                <a:lnTo>
                  <a:pt x="3" y="164"/>
                </a:lnTo>
                <a:lnTo>
                  <a:pt x="3" y="164"/>
                </a:lnTo>
                <a:lnTo>
                  <a:pt x="3" y="164"/>
                </a:lnTo>
                <a:lnTo>
                  <a:pt x="3" y="164"/>
                </a:lnTo>
                <a:lnTo>
                  <a:pt x="3" y="162"/>
                </a:lnTo>
                <a:lnTo>
                  <a:pt x="3" y="162"/>
                </a:lnTo>
                <a:lnTo>
                  <a:pt x="3" y="162"/>
                </a:lnTo>
                <a:lnTo>
                  <a:pt x="3" y="162"/>
                </a:lnTo>
                <a:lnTo>
                  <a:pt x="3" y="162"/>
                </a:lnTo>
                <a:lnTo>
                  <a:pt x="3" y="161"/>
                </a:lnTo>
                <a:lnTo>
                  <a:pt x="3" y="161"/>
                </a:lnTo>
                <a:lnTo>
                  <a:pt x="3" y="161"/>
                </a:lnTo>
                <a:lnTo>
                  <a:pt x="3" y="161"/>
                </a:lnTo>
                <a:lnTo>
                  <a:pt x="3" y="161"/>
                </a:lnTo>
                <a:lnTo>
                  <a:pt x="3" y="160"/>
                </a:lnTo>
                <a:lnTo>
                  <a:pt x="3" y="160"/>
                </a:lnTo>
                <a:lnTo>
                  <a:pt x="4" y="160"/>
                </a:lnTo>
                <a:lnTo>
                  <a:pt x="4" y="160"/>
                </a:lnTo>
                <a:lnTo>
                  <a:pt x="4" y="160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9"/>
                </a:lnTo>
                <a:lnTo>
                  <a:pt x="4" y="158"/>
                </a:lnTo>
                <a:lnTo>
                  <a:pt x="4" y="158"/>
                </a:lnTo>
                <a:lnTo>
                  <a:pt x="4" y="158"/>
                </a:lnTo>
                <a:lnTo>
                  <a:pt x="4" y="158"/>
                </a:lnTo>
                <a:lnTo>
                  <a:pt x="5" y="158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7"/>
                </a:lnTo>
                <a:lnTo>
                  <a:pt x="5" y="156"/>
                </a:lnTo>
                <a:lnTo>
                  <a:pt x="5" y="156"/>
                </a:lnTo>
                <a:lnTo>
                  <a:pt x="5" y="156"/>
                </a:lnTo>
                <a:lnTo>
                  <a:pt x="5" y="156"/>
                </a:lnTo>
                <a:lnTo>
                  <a:pt x="6" y="156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5"/>
                </a:lnTo>
                <a:lnTo>
                  <a:pt x="6" y="153"/>
                </a:lnTo>
                <a:lnTo>
                  <a:pt x="6" y="153"/>
                </a:lnTo>
                <a:lnTo>
                  <a:pt x="6" y="153"/>
                </a:lnTo>
                <a:lnTo>
                  <a:pt x="7" y="153"/>
                </a:lnTo>
                <a:lnTo>
                  <a:pt x="7" y="153"/>
                </a:lnTo>
                <a:lnTo>
                  <a:pt x="7" y="153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7" y="152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1"/>
                </a:lnTo>
                <a:lnTo>
                  <a:pt x="8" y="150"/>
                </a:lnTo>
                <a:lnTo>
                  <a:pt x="8" y="150"/>
                </a:lnTo>
                <a:lnTo>
                  <a:pt x="8" y="150"/>
                </a:lnTo>
                <a:lnTo>
                  <a:pt x="9" y="150"/>
                </a:lnTo>
                <a:lnTo>
                  <a:pt x="9" y="150"/>
                </a:lnTo>
                <a:lnTo>
                  <a:pt x="9" y="150"/>
                </a:lnTo>
                <a:lnTo>
                  <a:pt x="9" y="149"/>
                </a:lnTo>
                <a:lnTo>
                  <a:pt x="9" y="149"/>
                </a:lnTo>
                <a:lnTo>
                  <a:pt x="9" y="149"/>
                </a:lnTo>
                <a:lnTo>
                  <a:pt x="9" y="149"/>
                </a:lnTo>
                <a:lnTo>
                  <a:pt x="10" y="149"/>
                </a:lnTo>
                <a:lnTo>
                  <a:pt x="10" y="149"/>
                </a:lnTo>
                <a:lnTo>
                  <a:pt x="10" y="149"/>
                </a:lnTo>
                <a:lnTo>
                  <a:pt x="10" y="148"/>
                </a:lnTo>
                <a:lnTo>
                  <a:pt x="10" y="148"/>
                </a:lnTo>
                <a:lnTo>
                  <a:pt x="10" y="148"/>
                </a:lnTo>
                <a:lnTo>
                  <a:pt x="10" y="148"/>
                </a:lnTo>
                <a:lnTo>
                  <a:pt x="10" y="148"/>
                </a:lnTo>
                <a:lnTo>
                  <a:pt x="12" y="148"/>
                </a:lnTo>
                <a:lnTo>
                  <a:pt x="12" y="148"/>
                </a:lnTo>
                <a:lnTo>
                  <a:pt x="12" y="147"/>
                </a:lnTo>
                <a:lnTo>
                  <a:pt x="12" y="147"/>
                </a:lnTo>
                <a:lnTo>
                  <a:pt x="12" y="147"/>
                </a:lnTo>
                <a:lnTo>
                  <a:pt x="12" y="147"/>
                </a:lnTo>
                <a:lnTo>
                  <a:pt x="12" y="147"/>
                </a:lnTo>
                <a:lnTo>
                  <a:pt x="13" y="147"/>
                </a:lnTo>
                <a:lnTo>
                  <a:pt x="13" y="147"/>
                </a:lnTo>
                <a:lnTo>
                  <a:pt x="13" y="146"/>
                </a:lnTo>
                <a:lnTo>
                  <a:pt x="13" y="146"/>
                </a:lnTo>
                <a:lnTo>
                  <a:pt x="13" y="146"/>
                </a:lnTo>
                <a:lnTo>
                  <a:pt x="13" y="146"/>
                </a:lnTo>
                <a:lnTo>
                  <a:pt x="13" y="146"/>
                </a:lnTo>
                <a:lnTo>
                  <a:pt x="14" y="146"/>
                </a:lnTo>
                <a:lnTo>
                  <a:pt x="14" y="146"/>
                </a:lnTo>
                <a:lnTo>
                  <a:pt x="14" y="144"/>
                </a:lnTo>
                <a:lnTo>
                  <a:pt x="14" y="144"/>
                </a:lnTo>
                <a:lnTo>
                  <a:pt x="14" y="144"/>
                </a:lnTo>
                <a:lnTo>
                  <a:pt x="14" y="144"/>
                </a:lnTo>
                <a:lnTo>
                  <a:pt x="14" y="144"/>
                </a:lnTo>
                <a:lnTo>
                  <a:pt x="15" y="144"/>
                </a:lnTo>
                <a:lnTo>
                  <a:pt x="15" y="144"/>
                </a:lnTo>
                <a:lnTo>
                  <a:pt x="15" y="144"/>
                </a:lnTo>
                <a:lnTo>
                  <a:pt x="15" y="143"/>
                </a:lnTo>
                <a:lnTo>
                  <a:pt x="15" y="143"/>
                </a:lnTo>
                <a:lnTo>
                  <a:pt x="15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3"/>
                </a:lnTo>
                <a:lnTo>
                  <a:pt x="16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7" y="142"/>
                </a:lnTo>
                <a:lnTo>
                  <a:pt x="18" y="142"/>
                </a:lnTo>
                <a:lnTo>
                  <a:pt x="18" y="142"/>
                </a:lnTo>
                <a:lnTo>
                  <a:pt x="18" y="141"/>
                </a:lnTo>
                <a:lnTo>
                  <a:pt x="18" y="141"/>
                </a:lnTo>
                <a:lnTo>
                  <a:pt x="18" y="141"/>
                </a:lnTo>
                <a:lnTo>
                  <a:pt x="18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1"/>
                </a:lnTo>
                <a:lnTo>
                  <a:pt x="19" y="140"/>
                </a:lnTo>
                <a:lnTo>
                  <a:pt x="21" y="140"/>
                </a:lnTo>
                <a:lnTo>
                  <a:pt x="21" y="140"/>
                </a:lnTo>
                <a:lnTo>
                  <a:pt x="21" y="140"/>
                </a:lnTo>
                <a:lnTo>
                  <a:pt x="21" y="140"/>
                </a:lnTo>
                <a:lnTo>
                  <a:pt x="21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40"/>
                </a:lnTo>
                <a:lnTo>
                  <a:pt x="22" y="139"/>
                </a:lnTo>
                <a:lnTo>
                  <a:pt x="23" y="139"/>
                </a:lnTo>
                <a:lnTo>
                  <a:pt x="23" y="139"/>
                </a:lnTo>
                <a:lnTo>
                  <a:pt x="23" y="139"/>
                </a:lnTo>
                <a:lnTo>
                  <a:pt x="23" y="139"/>
                </a:lnTo>
                <a:lnTo>
                  <a:pt x="23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4" y="139"/>
                </a:lnTo>
                <a:lnTo>
                  <a:pt x="25" y="138"/>
                </a:lnTo>
                <a:lnTo>
                  <a:pt x="25" y="138"/>
                </a:lnTo>
                <a:lnTo>
                  <a:pt x="25" y="138"/>
                </a:lnTo>
                <a:lnTo>
                  <a:pt x="25" y="138"/>
                </a:lnTo>
                <a:lnTo>
                  <a:pt x="25" y="138"/>
                </a:lnTo>
                <a:lnTo>
                  <a:pt x="26" y="138"/>
                </a:lnTo>
                <a:lnTo>
                  <a:pt x="26" y="138"/>
                </a:lnTo>
                <a:lnTo>
                  <a:pt x="26" y="138"/>
                </a:lnTo>
                <a:lnTo>
                  <a:pt x="26" y="138"/>
                </a:lnTo>
                <a:lnTo>
                  <a:pt x="26" y="138"/>
                </a:lnTo>
                <a:lnTo>
                  <a:pt x="27" y="138"/>
                </a:lnTo>
                <a:lnTo>
                  <a:pt x="27" y="138"/>
                </a:lnTo>
                <a:lnTo>
                  <a:pt x="27" y="138"/>
                </a:lnTo>
                <a:lnTo>
                  <a:pt x="27" y="138"/>
                </a:lnTo>
                <a:lnTo>
                  <a:pt x="27" y="138"/>
                </a:lnTo>
                <a:lnTo>
                  <a:pt x="28" y="137"/>
                </a:lnTo>
                <a:lnTo>
                  <a:pt x="28" y="137"/>
                </a:lnTo>
                <a:lnTo>
                  <a:pt x="28" y="137"/>
                </a:lnTo>
                <a:lnTo>
                  <a:pt x="28" y="137"/>
                </a:lnTo>
                <a:lnTo>
                  <a:pt x="28" y="137"/>
                </a:lnTo>
                <a:lnTo>
                  <a:pt x="30" y="137"/>
                </a:lnTo>
                <a:lnTo>
                  <a:pt x="30" y="137"/>
                </a:lnTo>
                <a:lnTo>
                  <a:pt x="30" y="137"/>
                </a:lnTo>
                <a:lnTo>
                  <a:pt x="30" y="137"/>
                </a:lnTo>
                <a:lnTo>
                  <a:pt x="30" y="137"/>
                </a:lnTo>
                <a:lnTo>
                  <a:pt x="31" y="137"/>
                </a:lnTo>
                <a:lnTo>
                  <a:pt x="31" y="137"/>
                </a:lnTo>
                <a:lnTo>
                  <a:pt x="31" y="137"/>
                </a:lnTo>
                <a:lnTo>
                  <a:pt x="31" y="137"/>
                </a:lnTo>
                <a:lnTo>
                  <a:pt x="31" y="137"/>
                </a:lnTo>
                <a:lnTo>
                  <a:pt x="32" y="137"/>
                </a:lnTo>
                <a:lnTo>
                  <a:pt x="32" y="137"/>
                </a:lnTo>
                <a:lnTo>
                  <a:pt x="32" y="137"/>
                </a:lnTo>
                <a:lnTo>
                  <a:pt x="32" y="137"/>
                </a:lnTo>
                <a:lnTo>
                  <a:pt x="32" y="137"/>
                </a:lnTo>
                <a:lnTo>
                  <a:pt x="33" y="137"/>
                </a:lnTo>
                <a:lnTo>
                  <a:pt x="33" y="137"/>
                </a:lnTo>
                <a:lnTo>
                  <a:pt x="33" y="135"/>
                </a:lnTo>
                <a:lnTo>
                  <a:pt x="33" y="135"/>
                </a:lnTo>
                <a:lnTo>
                  <a:pt x="33" y="135"/>
                </a:lnTo>
                <a:lnTo>
                  <a:pt x="34" y="135"/>
                </a:lnTo>
                <a:lnTo>
                  <a:pt x="34" y="135"/>
                </a:lnTo>
                <a:lnTo>
                  <a:pt x="34" y="135"/>
                </a:lnTo>
                <a:lnTo>
                  <a:pt x="34" y="135"/>
                </a:lnTo>
                <a:lnTo>
                  <a:pt x="34" y="135"/>
                </a:lnTo>
                <a:lnTo>
                  <a:pt x="35" y="135"/>
                </a:lnTo>
                <a:lnTo>
                  <a:pt x="35" y="135"/>
                </a:lnTo>
                <a:lnTo>
                  <a:pt x="35" y="135"/>
                </a:lnTo>
                <a:lnTo>
                  <a:pt x="35" y="135"/>
                </a:lnTo>
                <a:lnTo>
                  <a:pt x="36" y="135"/>
                </a:lnTo>
                <a:lnTo>
                  <a:pt x="36" y="135"/>
                </a:lnTo>
                <a:lnTo>
                  <a:pt x="36" y="135"/>
                </a:lnTo>
                <a:lnTo>
                  <a:pt x="36" y="135"/>
                </a:lnTo>
                <a:lnTo>
                  <a:pt x="36" y="135"/>
                </a:lnTo>
                <a:lnTo>
                  <a:pt x="37" y="135"/>
                </a:lnTo>
                <a:lnTo>
                  <a:pt x="37" y="135"/>
                </a:lnTo>
                <a:lnTo>
                  <a:pt x="37" y="135"/>
                </a:lnTo>
                <a:lnTo>
                  <a:pt x="37" y="135"/>
                </a:lnTo>
                <a:lnTo>
                  <a:pt x="37" y="135"/>
                </a:lnTo>
                <a:lnTo>
                  <a:pt x="39" y="135"/>
                </a:lnTo>
                <a:lnTo>
                  <a:pt x="39" y="135"/>
                </a:lnTo>
                <a:lnTo>
                  <a:pt x="39" y="135"/>
                </a:lnTo>
                <a:lnTo>
                  <a:pt x="39" y="135"/>
                </a:lnTo>
                <a:lnTo>
                  <a:pt x="40" y="135"/>
                </a:lnTo>
                <a:lnTo>
                  <a:pt x="40" y="135"/>
                </a:lnTo>
                <a:lnTo>
                  <a:pt x="40" y="135"/>
                </a:lnTo>
                <a:lnTo>
                  <a:pt x="40" y="135"/>
                </a:lnTo>
                <a:lnTo>
                  <a:pt x="40" y="135"/>
                </a:lnTo>
                <a:lnTo>
                  <a:pt x="41" y="135"/>
                </a:lnTo>
                <a:lnTo>
                  <a:pt x="41" y="135"/>
                </a:lnTo>
                <a:lnTo>
                  <a:pt x="41" y="135"/>
                </a:lnTo>
                <a:lnTo>
                  <a:pt x="41" y="135"/>
                </a:lnTo>
                <a:lnTo>
                  <a:pt x="41" y="135"/>
                </a:lnTo>
                <a:lnTo>
                  <a:pt x="42" y="135"/>
                </a:lnTo>
                <a:lnTo>
                  <a:pt x="42" y="135"/>
                </a:lnTo>
                <a:lnTo>
                  <a:pt x="42" y="135"/>
                </a:lnTo>
                <a:lnTo>
                  <a:pt x="42" y="135"/>
                </a:lnTo>
                <a:lnTo>
                  <a:pt x="42" y="135"/>
                </a:lnTo>
                <a:lnTo>
                  <a:pt x="43" y="135"/>
                </a:lnTo>
                <a:lnTo>
                  <a:pt x="43" y="135"/>
                </a:lnTo>
                <a:lnTo>
                  <a:pt x="43" y="135"/>
                </a:lnTo>
                <a:lnTo>
                  <a:pt x="43" y="135"/>
                </a:lnTo>
                <a:lnTo>
                  <a:pt x="44" y="135"/>
                </a:lnTo>
                <a:lnTo>
                  <a:pt x="44" y="135"/>
                </a:lnTo>
                <a:lnTo>
                  <a:pt x="44" y="137"/>
                </a:lnTo>
                <a:lnTo>
                  <a:pt x="44" y="137"/>
                </a:lnTo>
                <a:lnTo>
                  <a:pt x="44" y="137"/>
                </a:lnTo>
                <a:lnTo>
                  <a:pt x="45" y="137"/>
                </a:lnTo>
                <a:lnTo>
                  <a:pt x="45" y="137"/>
                </a:lnTo>
                <a:lnTo>
                  <a:pt x="45" y="137"/>
                </a:lnTo>
                <a:lnTo>
                  <a:pt x="45" y="137"/>
                </a:lnTo>
                <a:lnTo>
                  <a:pt x="45" y="137"/>
                </a:lnTo>
                <a:lnTo>
                  <a:pt x="46" y="137"/>
                </a:lnTo>
                <a:lnTo>
                  <a:pt x="46" y="137"/>
                </a:lnTo>
                <a:lnTo>
                  <a:pt x="46" y="137"/>
                </a:lnTo>
                <a:lnTo>
                  <a:pt x="46" y="137"/>
                </a:lnTo>
                <a:lnTo>
                  <a:pt x="46" y="137"/>
                </a:lnTo>
                <a:lnTo>
                  <a:pt x="48" y="137"/>
                </a:lnTo>
                <a:lnTo>
                  <a:pt x="48" y="137"/>
                </a:lnTo>
                <a:lnTo>
                  <a:pt x="48" y="137"/>
                </a:lnTo>
                <a:lnTo>
                  <a:pt x="48" y="137"/>
                </a:lnTo>
                <a:lnTo>
                  <a:pt x="48" y="137"/>
                </a:lnTo>
                <a:lnTo>
                  <a:pt x="49" y="137"/>
                </a:lnTo>
                <a:lnTo>
                  <a:pt x="49" y="137"/>
                </a:lnTo>
                <a:lnTo>
                  <a:pt x="49" y="137"/>
                </a:lnTo>
                <a:lnTo>
                  <a:pt x="49" y="137"/>
                </a:lnTo>
                <a:lnTo>
                  <a:pt x="49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1" y="138"/>
                </a:lnTo>
                <a:lnTo>
                  <a:pt x="51" y="138"/>
                </a:lnTo>
                <a:lnTo>
                  <a:pt x="51" y="138"/>
                </a:lnTo>
                <a:lnTo>
                  <a:pt x="51" y="138"/>
                </a:lnTo>
                <a:lnTo>
                  <a:pt x="51" y="138"/>
                </a:lnTo>
                <a:lnTo>
                  <a:pt x="52" y="138"/>
                </a:lnTo>
                <a:lnTo>
                  <a:pt x="52" y="138"/>
                </a:lnTo>
                <a:lnTo>
                  <a:pt x="52" y="138"/>
                </a:lnTo>
                <a:lnTo>
                  <a:pt x="52" y="138"/>
                </a:lnTo>
                <a:lnTo>
                  <a:pt x="52" y="139"/>
                </a:lnTo>
                <a:lnTo>
                  <a:pt x="52" y="139"/>
                </a:lnTo>
                <a:lnTo>
                  <a:pt x="53" y="139"/>
                </a:lnTo>
                <a:lnTo>
                  <a:pt x="53" y="139"/>
                </a:lnTo>
                <a:lnTo>
                  <a:pt x="53" y="139"/>
                </a:lnTo>
                <a:lnTo>
                  <a:pt x="53" y="139"/>
                </a:lnTo>
                <a:lnTo>
                  <a:pt x="53" y="139"/>
                </a:lnTo>
                <a:lnTo>
                  <a:pt x="54" y="139"/>
                </a:lnTo>
                <a:lnTo>
                  <a:pt x="54" y="139"/>
                </a:lnTo>
                <a:lnTo>
                  <a:pt x="54" y="139"/>
                </a:lnTo>
                <a:lnTo>
                  <a:pt x="54" y="139"/>
                </a:lnTo>
                <a:lnTo>
                  <a:pt x="54" y="139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5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0"/>
                </a:lnTo>
                <a:lnTo>
                  <a:pt x="57" y="141"/>
                </a:lnTo>
                <a:lnTo>
                  <a:pt x="58" y="141"/>
                </a:lnTo>
                <a:lnTo>
                  <a:pt x="58" y="141"/>
                </a:lnTo>
                <a:lnTo>
                  <a:pt x="58" y="141"/>
                </a:lnTo>
                <a:lnTo>
                  <a:pt x="58" y="141"/>
                </a:lnTo>
                <a:lnTo>
                  <a:pt x="58" y="141"/>
                </a:lnTo>
                <a:lnTo>
                  <a:pt x="59" y="141"/>
                </a:lnTo>
                <a:lnTo>
                  <a:pt x="59" y="141"/>
                </a:lnTo>
                <a:lnTo>
                  <a:pt x="59" y="141"/>
                </a:lnTo>
                <a:lnTo>
                  <a:pt x="59" y="142"/>
                </a:lnTo>
                <a:lnTo>
                  <a:pt x="59" y="142"/>
                </a:lnTo>
                <a:lnTo>
                  <a:pt x="59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0" y="142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1" y="143"/>
                </a:lnTo>
                <a:lnTo>
                  <a:pt x="62" y="143"/>
                </a:lnTo>
                <a:lnTo>
                  <a:pt x="62" y="144"/>
                </a:lnTo>
                <a:lnTo>
                  <a:pt x="62" y="144"/>
                </a:lnTo>
                <a:lnTo>
                  <a:pt x="62" y="144"/>
                </a:lnTo>
                <a:lnTo>
                  <a:pt x="62" y="144"/>
                </a:lnTo>
                <a:lnTo>
                  <a:pt x="62" y="144"/>
                </a:lnTo>
                <a:lnTo>
                  <a:pt x="63" y="144"/>
                </a:lnTo>
                <a:lnTo>
                  <a:pt x="63" y="144"/>
                </a:lnTo>
                <a:lnTo>
                  <a:pt x="63" y="144"/>
                </a:lnTo>
                <a:lnTo>
                  <a:pt x="63" y="146"/>
                </a:lnTo>
                <a:lnTo>
                  <a:pt x="63" y="146"/>
                </a:lnTo>
                <a:lnTo>
                  <a:pt x="63" y="146"/>
                </a:lnTo>
                <a:lnTo>
                  <a:pt x="63" y="146"/>
                </a:lnTo>
                <a:lnTo>
                  <a:pt x="64" y="146"/>
                </a:lnTo>
                <a:lnTo>
                  <a:pt x="64" y="146"/>
                </a:lnTo>
                <a:lnTo>
                  <a:pt x="64" y="146"/>
                </a:lnTo>
                <a:lnTo>
                  <a:pt x="64" y="147"/>
                </a:lnTo>
                <a:lnTo>
                  <a:pt x="64" y="147"/>
                </a:lnTo>
                <a:lnTo>
                  <a:pt x="64" y="147"/>
                </a:lnTo>
                <a:lnTo>
                  <a:pt x="64" y="147"/>
                </a:lnTo>
                <a:lnTo>
                  <a:pt x="66" y="147"/>
                </a:lnTo>
                <a:lnTo>
                  <a:pt x="66" y="147"/>
                </a:lnTo>
                <a:lnTo>
                  <a:pt x="66" y="147"/>
                </a:lnTo>
                <a:lnTo>
                  <a:pt x="66" y="148"/>
                </a:lnTo>
                <a:lnTo>
                  <a:pt x="66" y="148"/>
                </a:lnTo>
                <a:lnTo>
                  <a:pt x="66" y="148"/>
                </a:lnTo>
                <a:lnTo>
                  <a:pt x="66" y="148"/>
                </a:lnTo>
                <a:lnTo>
                  <a:pt x="67" y="148"/>
                </a:lnTo>
                <a:lnTo>
                  <a:pt x="67" y="148"/>
                </a:lnTo>
                <a:lnTo>
                  <a:pt x="67" y="148"/>
                </a:lnTo>
                <a:lnTo>
                  <a:pt x="67" y="149"/>
                </a:lnTo>
                <a:lnTo>
                  <a:pt x="67" y="149"/>
                </a:lnTo>
                <a:lnTo>
                  <a:pt x="67" y="149"/>
                </a:lnTo>
                <a:lnTo>
                  <a:pt x="67" y="149"/>
                </a:lnTo>
                <a:lnTo>
                  <a:pt x="67" y="149"/>
                </a:lnTo>
                <a:lnTo>
                  <a:pt x="68" y="149"/>
                </a:lnTo>
                <a:lnTo>
                  <a:pt x="68" y="149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8" y="150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1"/>
                </a:lnTo>
                <a:lnTo>
                  <a:pt x="69" y="152"/>
                </a:lnTo>
                <a:lnTo>
                  <a:pt x="69" y="152"/>
                </a:lnTo>
                <a:lnTo>
                  <a:pt x="70" y="152"/>
                </a:lnTo>
                <a:lnTo>
                  <a:pt x="70" y="152"/>
                </a:lnTo>
                <a:lnTo>
                  <a:pt x="70" y="152"/>
                </a:lnTo>
                <a:lnTo>
                  <a:pt x="70" y="152"/>
                </a:lnTo>
                <a:lnTo>
                  <a:pt x="70" y="153"/>
                </a:lnTo>
                <a:lnTo>
                  <a:pt x="70" y="153"/>
                </a:lnTo>
                <a:lnTo>
                  <a:pt x="70" y="153"/>
                </a:lnTo>
                <a:lnTo>
                  <a:pt x="70" y="153"/>
                </a:lnTo>
                <a:lnTo>
                  <a:pt x="70" y="153"/>
                </a:lnTo>
                <a:lnTo>
                  <a:pt x="71" y="153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6"/>
                </a:lnTo>
                <a:lnTo>
                  <a:pt x="71" y="156"/>
                </a:lnTo>
                <a:lnTo>
                  <a:pt x="71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7"/>
                </a:lnTo>
                <a:lnTo>
                  <a:pt x="72" y="158"/>
                </a:lnTo>
                <a:lnTo>
                  <a:pt x="72" y="158"/>
                </a:lnTo>
                <a:lnTo>
                  <a:pt x="72" y="158"/>
                </a:lnTo>
                <a:lnTo>
                  <a:pt x="72" y="158"/>
                </a:lnTo>
                <a:lnTo>
                  <a:pt x="73" y="158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59"/>
                </a:lnTo>
                <a:lnTo>
                  <a:pt x="73" y="160"/>
                </a:lnTo>
                <a:lnTo>
                  <a:pt x="73" y="160"/>
                </a:lnTo>
                <a:lnTo>
                  <a:pt x="73" y="160"/>
                </a:lnTo>
                <a:lnTo>
                  <a:pt x="73" y="160"/>
                </a:lnTo>
                <a:lnTo>
                  <a:pt x="73" y="160"/>
                </a:lnTo>
                <a:lnTo>
                  <a:pt x="73" y="161"/>
                </a:lnTo>
                <a:lnTo>
                  <a:pt x="75" y="161"/>
                </a:lnTo>
                <a:lnTo>
                  <a:pt x="75" y="161"/>
                </a:lnTo>
                <a:lnTo>
                  <a:pt x="75" y="161"/>
                </a:lnTo>
                <a:lnTo>
                  <a:pt x="75" y="161"/>
                </a:lnTo>
                <a:lnTo>
                  <a:pt x="75" y="162"/>
                </a:lnTo>
                <a:lnTo>
                  <a:pt x="75" y="162"/>
                </a:lnTo>
                <a:lnTo>
                  <a:pt x="75" y="162"/>
                </a:lnTo>
                <a:lnTo>
                  <a:pt x="75" y="162"/>
                </a:lnTo>
                <a:lnTo>
                  <a:pt x="75" y="162"/>
                </a:lnTo>
                <a:lnTo>
                  <a:pt x="75" y="164"/>
                </a:lnTo>
                <a:lnTo>
                  <a:pt x="75" y="164"/>
                </a:lnTo>
                <a:lnTo>
                  <a:pt x="75" y="164"/>
                </a:lnTo>
                <a:lnTo>
                  <a:pt x="75" y="164"/>
                </a:lnTo>
                <a:lnTo>
                  <a:pt x="75" y="164"/>
                </a:lnTo>
                <a:lnTo>
                  <a:pt x="75" y="165"/>
                </a:lnTo>
                <a:lnTo>
                  <a:pt x="75" y="165"/>
                </a:lnTo>
                <a:lnTo>
                  <a:pt x="75" y="165"/>
                </a:lnTo>
                <a:lnTo>
                  <a:pt x="75" y="165"/>
                </a:lnTo>
                <a:lnTo>
                  <a:pt x="75" y="165"/>
                </a:ln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7"/>
                </a:lnTo>
                <a:lnTo>
                  <a:pt x="76" y="167"/>
                </a:lnTo>
                <a:lnTo>
                  <a:pt x="76" y="167"/>
                </a:lnTo>
                <a:lnTo>
                  <a:pt x="76" y="167"/>
                </a:lnTo>
                <a:lnTo>
                  <a:pt x="76" y="167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9"/>
                </a:lnTo>
                <a:lnTo>
                  <a:pt x="76" y="169"/>
                </a:lnTo>
                <a:lnTo>
                  <a:pt x="76" y="169"/>
                </a:lnTo>
                <a:lnTo>
                  <a:pt x="76" y="169"/>
                </a:lnTo>
                <a:lnTo>
                  <a:pt x="76" y="170"/>
                </a:lnTo>
                <a:lnTo>
                  <a:pt x="76" y="170"/>
                </a:lnTo>
                <a:lnTo>
                  <a:pt x="76" y="170"/>
                </a:lnTo>
                <a:lnTo>
                  <a:pt x="76" y="170"/>
                </a:lnTo>
                <a:lnTo>
                  <a:pt x="76" y="170"/>
                </a:lnTo>
                <a:lnTo>
                  <a:pt x="76" y="171"/>
                </a:lnTo>
                <a:lnTo>
                  <a:pt x="76" y="171"/>
                </a:lnTo>
                <a:lnTo>
                  <a:pt x="76" y="171"/>
                </a:lnTo>
                <a:lnTo>
                  <a:pt x="76" y="171"/>
                </a:lnTo>
                <a:lnTo>
                  <a:pt x="76" y="171"/>
                </a:lnTo>
                <a:lnTo>
                  <a:pt x="76" y="173"/>
                </a:lnTo>
                <a:lnTo>
                  <a:pt x="76" y="173"/>
                </a:lnTo>
                <a:lnTo>
                  <a:pt x="76" y="173"/>
                </a:lnTo>
                <a:lnTo>
                  <a:pt x="76" y="173"/>
                </a:lnTo>
                <a:lnTo>
                  <a:pt x="76" y="174"/>
                </a:lnTo>
                <a:lnTo>
                  <a:pt x="76" y="174"/>
                </a:lnTo>
                <a:close/>
                <a:moveTo>
                  <a:pt x="79" y="177"/>
                </a:moveTo>
                <a:lnTo>
                  <a:pt x="79" y="169"/>
                </a:lnTo>
                <a:lnTo>
                  <a:pt x="95" y="169"/>
                </a:lnTo>
                <a:lnTo>
                  <a:pt x="95" y="177"/>
                </a:lnTo>
                <a:lnTo>
                  <a:pt x="79" y="177"/>
                </a:lnTo>
                <a:lnTo>
                  <a:pt x="79" y="177"/>
                </a:lnTo>
                <a:close/>
                <a:moveTo>
                  <a:pt x="126" y="177"/>
                </a:moveTo>
                <a:lnTo>
                  <a:pt x="126" y="169"/>
                </a:lnTo>
                <a:lnTo>
                  <a:pt x="142" y="169"/>
                </a:lnTo>
                <a:lnTo>
                  <a:pt x="142" y="177"/>
                </a:lnTo>
                <a:lnTo>
                  <a:pt x="126" y="177"/>
                </a:lnTo>
                <a:lnTo>
                  <a:pt x="126" y="177"/>
                </a:lnTo>
                <a:close/>
                <a:moveTo>
                  <a:pt x="173" y="177"/>
                </a:moveTo>
                <a:lnTo>
                  <a:pt x="173" y="169"/>
                </a:lnTo>
                <a:lnTo>
                  <a:pt x="188" y="169"/>
                </a:lnTo>
                <a:lnTo>
                  <a:pt x="188" y="177"/>
                </a:lnTo>
                <a:lnTo>
                  <a:pt x="173" y="177"/>
                </a:lnTo>
                <a:lnTo>
                  <a:pt x="173" y="177"/>
                </a:lnTo>
                <a:close/>
                <a:moveTo>
                  <a:pt x="220" y="177"/>
                </a:moveTo>
                <a:lnTo>
                  <a:pt x="220" y="169"/>
                </a:lnTo>
                <a:lnTo>
                  <a:pt x="236" y="169"/>
                </a:lnTo>
                <a:lnTo>
                  <a:pt x="236" y="177"/>
                </a:lnTo>
                <a:lnTo>
                  <a:pt x="220" y="177"/>
                </a:lnTo>
                <a:lnTo>
                  <a:pt x="220" y="177"/>
                </a:lnTo>
                <a:close/>
                <a:moveTo>
                  <a:pt x="267" y="177"/>
                </a:moveTo>
                <a:lnTo>
                  <a:pt x="267" y="169"/>
                </a:lnTo>
                <a:lnTo>
                  <a:pt x="283" y="169"/>
                </a:lnTo>
                <a:lnTo>
                  <a:pt x="283" y="177"/>
                </a:lnTo>
                <a:lnTo>
                  <a:pt x="267" y="177"/>
                </a:lnTo>
                <a:lnTo>
                  <a:pt x="267" y="177"/>
                </a:lnTo>
                <a:close/>
                <a:moveTo>
                  <a:pt x="314" y="177"/>
                </a:moveTo>
                <a:lnTo>
                  <a:pt x="314" y="169"/>
                </a:lnTo>
                <a:lnTo>
                  <a:pt x="330" y="169"/>
                </a:lnTo>
                <a:lnTo>
                  <a:pt x="330" y="177"/>
                </a:lnTo>
                <a:lnTo>
                  <a:pt x="314" y="177"/>
                </a:lnTo>
                <a:lnTo>
                  <a:pt x="314" y="177"/>
                </a:lnTo>
                <a:close/>
                <a:moveTo>
                  <a:pt x="362" y="177"/>
                </a:moveTo>
                <a:lnTo>
                  <a:pt x="362" y="169"/>
                </a:lnTo>
                <a:lnTo>
                  <a:pt x="377" y="169"/>
                </a:lnTo>
                <a:lnTo>
                  <a:pt x="377" y="177"/>
                </a:lnTo>
                <a:lnTo>
                  <a:pt x="362" y="177"/>
                </a:lnTo>
                <a:lnTo>
                  <a:pt x="362" y="177"/>
                </a:lnTo>
                <a:close/>
                <a:moveTo>
                  <a:pt x="409" y="177"/>
                </a:moveTo>
                <a:lnTo>
                  <a:pt x="409" y="169"/>
                </a:lnTo>
                <a:lnTo>
                  <a:pt x="425" y="169"/>
                </a:lnTo>
                <a:lnTo>
                  <a:pt x="425" y="177"/>
                </a:lnTo>
                <a:lnTo>
                  <a:pt x="409" y="177"/>
                </a:lnTo>
                <a:lnTo>
                  <a:pt x="409" y="177"/>
                </a:lnTo>
                <a:close/>
                <a:moveTo>
                  <a:pt x="456" y="177"/>
                </a:moveTo>
                <a:lnTo>
                  <a:pt x="456" y="169"/>
                </a:lnTo>
                <a:lnTo>
                  <a:pt x="472" y="169"/>
                </a:lnTo>
                <a:lnTo>
                  <a:pt x="472" y="177"/>
                </a:lnTo>
                <a:lnTo>
                  <a:pt x="456" y="177"/>
                </a:lnTo>
                <a:lnTo>
                  <a:pt x="456" y="177"/>
                </a:lnTo>
                <a:close/>
                <a:moveTo>
                  <a:pt x="502" y="177"/>
                </a:moveTo>
                <a:lnTo>
                  <a:pt x="502" y="169"/>
                </a:lnTo>
                <a:lnTo>
                  <a:pt x="510" y="169"/>
                </a:lnTo>
                <a:lnTo>
                  <a:pt x="510" y="169"/>
                </a:lnTo>
                <a:lnTo>
                  <a:pt x="511" y="169"/>
                </a:lnTo>
                <a:lnTo>
                  <a:pt x="519" y="171"/>
                </a:lnTo>
                <a:lnTo>
                  <a:pt x="518" y="178"/>
                </a:lnTo>
                <a:lnTo>
                  <a:pt x="510" y="177"/>
                </a:lnTo>
                <a:lnTo>
                  <a:pt x="502" y="177"/>
                </a:lnTo>
                <a:lnTo>
                  <a:pt x="502" y="177"/>
                </a:lnTo>
                <a:close/>
                <a:moveTo>
                  <a:pt x="534" y="158"/>
                </a:moveTo>
                <a:lnTo>
                  <a:pt x="526" y="158"/>
                </a:lnTo>
                <a:lnTo>
                  <a:pt x="526" y="142"/>
                </a:lnTo>
                <a:lnTo>
                  <a:pt x="534" y="142"/>
                </a:lnTo>
                <a:lnTo>
                  <a:pt x="534" y="158"/>
                </a:lnTo>
                <a:lnTo>
                  <a:pt x="534" y="158"/>
                </a:lnTo>
                <a:close/>
                <a:moveTo>
                  <a:pt x="534" y="111"/>
                </a:moveTo>
                <a:lnTo>
                  <a:pt x="526" y="111"/>
                </a:lnTo>
                <a:lnTo>
                  <a:pt x="526" y="95"/>
                </a:lnTo>
                <a:lnTo>
                  <a:pt x="534" y="95"/>
                </a:lnTo>
                <a:lnTo>
                  <a:pt x="534" y="111"/>
                </a:lnTo>
                <a:lnTo>
                  <a:pt x="534" y="111"/>
                </a:lnTo>
                <a:close/>
                <a:moveTo>
                  <a:pt x="534" y="63"/>
                </a:moveTo>
                <a:lnTo>
                  <a:pt x="526" y="63"/>
                </a:lnTo>
                <a:lnTo>
                  <a:pt x="526" y="48"/>
                </a:lnTo>
                <a:lnTo>
                  <a:pt x="534" y="48"/>
                </a:lnTo>
                <a:lnTo>
                  <a:pt x="534" y="63"/>
                </a:lnTo>
                <a:close/>
              </a:path>
            </a:pathLst>
          </a:custGeom>
          <a:solidFill>
            <a:srgbClr val="8497B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0">
            <a:extLst>
              <a:ext uri="{FF2B5EF4-FFF2-40B4-BE49-F238E27FC236}">
                <a16:creationId xmlns:a16="http://schemas.microsoft.com/office/drawing/2014/main" id="{187350AB-0B8F-43C6-8B82-1F6E0DF44BF3}"/>
              </a:ext>
            </a:extLst>
          </p:cNvPr>
          <p:cNvSpPr>
            <a:spLocks/>
          </p:cNvSpPr>
          <p:nvPr/>
        </p:nvSpPr>
        <p:spPr bwMode="auto">
          <a:xfrm>
            <a:off x="8264635" y="1836680"/>
            <a:ext cx="952204" cy="982203"/>
          </a:xfrm>
          <a:custGeom>
            <a:avLst/>
            <a:gdLst>
              <a:gd name="T0" fmla="*/ 366 w 510"/>
              <a:gd name="T1" fmla="*/ 62 h 510"/>
              <a:gd name="T2" fmla="*/ 448 w 510"/>
              <a:gd name="T3" fmla="*/ 367 h 510"/>
              <a:gd name="T4" fmla="*/ 143 w 510"/>
              <a:gd name="T5" fmla="*/ 448 h 510"/>
              <a:gd name="T6" fmla="*/ 61 w 510"/>
              <a:gd name="T7" fmla="*/ 143 h 510"/>
              <a:gd name="T8" fmla="*/ 366 w 510"/>
              <a:gd name="T9" fmla="*/ 6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10">
                <a:moveTo>
                  <a:pt x="366" y="62"/>
                </a:moveTo>
                <a:cubicBezTo>
                  <a:pt x="473" y="123"/>
                  <a:pt x="510" y="260"/>
                  <a:pt x="448" y="367"/>
                </a:cubicBezTo>
                <a:cubicBezTo>
                  <a:pt x="387" y="473"/>
                  <a:pt x="250" y="510"/>
                  <a:pt x="143" y="448"/>
                </a:cubicBezTo>
                <a:cubicBezTo>
                  <a:pt x="36" y="387"/>
                  <a:pt x="0" y="250"/>
                  <a:pt x="61" y="143"/>
                </a:cubicBezTo>
                <a:cubicBezTo>
                  <a:pt x="123" y="37"/>
                  <a:pt x="260" y="0"/>
                  <a:pt x="366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2707">
            <a:extLst>
              <a:ext uri="{FF2B5EF4-FFF2-40B4-BE49-F238E27FC236}">
                <a16:creationId xmlns:a16="http://schemas.microsoft.com/office/drawing/2014/main" id="{942CA40F-711D-4EB5-AEB4-A4D1E567D512}"/>
              </a:ext>
            </a:extLst>
          </p:cNvPr>
          <p:cNvSpPr>
            <a:spLocks noEditPoints="1"/>
          </p:cNvSpPr>
          <p:nvPr/>
        </p:nvSpPr>
        <p:spPr bwMode="auto">
          <a:xfrm>
            <a:off x="8408489" y="2116116"/>
            <a:ext cx="644429" cy="558420"/>
          </a:xfrm>
          <a:custGeom>
            <a:avLst/>
            <a:gdLst>
              <a:gd name="T0" fmla="*/ 504 w 648"/>
              <a:gd name="T1" fmla="*/ 264 h 720"/>
              <a:gd name="T2" fmla="*/ 482 w 648"/>
              <a:gd name="T3" fmla="*/ 223 h 720"/>
              <a:gd name="T4" fmla="*/ 438 w 648"/>
              <a:gd name="T5" fmla="*/ 219 h 720"/>
              <a:gd name="T6" fmla="*/ 409 w 648"/>
              <a:gd name="T7" fmla="*/ 254 h 720"/>
              <a:gd name="T8" fmla="*/ 396 w 648"/>
              <a:gd name="T9" fmla="*/ 275 h 720"/>
              <a:gd name="T10" fmla="*/ 384 w 648"/>
              <a:gd name="T11" fmla="*/ 256 h 720"/>
              <a:gd name="T12" fmla="*/ 396 w 648"/>
              <a:gd name="T13" fmla="*/ 223 h 720"/>
              <a:gd name="T14" fmla="*/ 421 w 648"/>
              <a:gd name="T15" fmla="*/ 200 h 720"/>
              <a:gd name="T16" fmla="*/ 456 w 648"/>
              <a:gd name="T17" fmla="*/ 192 h 720"/>
              <a:gd name="T18" fmla="*/ 491 w 648"/>
              <a:gd name="T19" fmla="*/ 200 h 720"/>
              <a:gd name="T20" fmla="*/ 516 w 648"/>
              <a:gd name="T21" fmla="*/ 223 h 720"/>
              <a:gd name="T22" fmla="*/ 527 w 648"/>
              <a:gd name="T23" fmla="*/ 256 h 720"/>
              <a:gd name="T24" fmla="*/ 516 w 648"/>
              <a:gd name="T25" fmla="*/ 275 h 720"/>
              <a:gd name="T26" fmla="*/ 272 w 648"/>
              <a:gd name="T27" fmla="*/ 541 h 720"/>
              <a:gd name="T28" fmla="*/ 222 w 648"/>
              <a:gd name="T29" fmla="*/ 504 h 720"/>
              <a:gd name="T30" fmla="*/ 195 w 648"/>
              <a:gd name="T31" fmla="*/ 447 h 720"/>
              <a:gd name="T32" fmla="*/ 199 w 648"/>
              <a:gd name="T33" fmla="*/ 408 h 720"/>
              <a:gd name="T34" fmla="*/ 216 w 648"/>
              <a:gd name="T35" fmla="*/ 419 h 720"/>
              <a:gd name="T36" fmla="*/ 228 w 648"/>
              <a:gd name="T37" fmla="*/ 471 h 720"/>
              <a:gd name="T38" fmla="*/ 264 w 648"/>
              <a:gd name="T39" fmla="*/ 510 h 720"/>
              <a:gd name="T40" fmla="*/ 313 w 648"/>
              <a:gd name="T41" fmla="*/ 527 h 720"/>
              <a:gd name="T42" fmla="*/ 366 w 648"/>
              <a:gd name="T43" fmla="*/ 519 h 720"/>
              <a:gd name="T44" fmla="*/ 407 w 648"/>
              <a:gd name="T45" fmla="*/ 488 h 720"/>
              <a:gd name="T46" fmla="*/ 430 w 648"/>
              <a:gd name="T47" fmla="*/ 442 h 720"/>
              <a:gd name="T48" fmla="*/ 440 w 648"/>
              <a:gd name="T49" fmla="*/ 408 h 720"/>
              <a:gd name="T50" fmla="*/ 456 w 648"/>
              <a:gd name="T51" fmla="*/ 419 h 720"/>
              <a:gd name="T52" fmla="*/ 440 w 648"/>
              <a:gd name="T53" fmla="*/ 482 h 720"/>
              <a:gd name="T54" fmla="*/ 398 w 648"/>
              <a:gd name="T55" fmla="*/ 529 h 720"/>
              <a:gd name="T56" fmla="*/ 337 w 648"/>
              <a:gd name="T57" fmla="*/ 551 h 720"/>
              <a:gd name="T58" fmla="*/ 136 w 648"/>
              <a:gd name="T59" fmla="*/ 275 h 720"/>
              <a:gd name="T60" fmla="*/ 120 w 648"/>
              <a:gd name="T61" fmla="*/ 264 h 720"/>
              <a:gd name="T62" fmla="*/ 129 w 648"/>
              <a:gd name="T63" fmla="*/ 229 h 720"/>
              <a:gd name="T64" fmla="*/ 151 w 648"/>
              <a:gd name="T65" fmla="*/ 204 h 720"/>
              <a:gd name="T66" fmla="*/ 185 w 648"/>
              <a:gd name="T67" fmla="*/ 192 h 720"/>
              <a:gd name="T68" fmla="*/ 220 w 648"/>
              <a:gd name="T69" fmla="*/ 197 h 720"/>
              <a:gd name="T70" fmla="*/ 248 w 648"/>
              <a:gd name="T71" fmla="*/ 218 h 720"/>
              <a:gd name="T72" fmla="*/ 262 w 648"/>
              <a:gd name="T73" fmla="*/ 249 h 720"/>
              <a:gd name="T74" fmla="*/ 257 w 648"/>
              <a:gd name="T75" fmla="*/ 275 h 720"/>
              <a:gd name="T76" fmla="*/ 240 w 648"/>
              <a:gd name="T77" fmla="*/ 264 h 720"/>
              <a:gd name="T78" fmla="*/ 218 w 648"/>
              <a:gd name="T79" fmla="*/ 223 h 720"/>
              <a:gd name="T80" fmla="*/ 174 w 648"/>
              <a:gd name="T81" fmla="*/ 219 h 720"/>
              <a:gd name="T82" fmla="*/ 145 w 648"/>
              <a:gd name="T83" fmla="*/ 254 h 720"/>
              <a:gd name="T84" fmla="*/ 631 w 648"/>
              <a:gd name="T85" fmla="*/ 1 h 720"/>
              <a:gd name="T86" fmla="*/ 588 w 648"/>
              <a:gd name="T87" fmla="*/ 24 h 720"/>
              <a:gd name="T88" fmla="*/ 499 w 648"/>
              <a:gd name="T89" fmla="*/ 45 h 720"/>
              <a:gd name="T90" fmla="*/ 378 w 648"/>
              <a:gd name="T91" fmla="*/ 56 h 720"/>
              <a:gd name="T92" fmla="*/ 194 w 648"/>
              <a:gd name="T93" fmla="*/ 51 h 720"/>
              <a:gd name="T94" fmla="*/ 90 w 648"/>
              <a:gd name="T95" fmla="*/ 34 h 720"/>
              <a:gd name="T96" fmla="*/ 27 w 648"/>
              <a:gd name="T97" fmla="*/ 9 h 720"/>
              <a:gd name="T98" fmla="*/ 7 w 648"/>
              <a:gd name="T99" fmla="*/ 1 h 720"/>
              <a:gd name="T100" fmla="*/ 0 w 648"/>
              <a:gd name="T101" fmla="*/ 359 h 720"/>
              <a:gd name="T102" fmla="*/ 17 w 648"/>
              <a:gd name="T103" fmla="*/ 451 h 720"/>
              <a:gd name="T104" fmla="*/ 62 w 648"/>
              <a:gd name="T105" fmla="*/ 533 h 720"/>
              <a:gd name="T106" fmla="*/ 124 w 648"/>
              <a:gd name="T107" fmla="*/ 603 h 720"/>
              <a:gd name="T108" fmla="*/ 193 w 648"/>
              <a:gd name="T109" fmla="*/ 659 h 720"/>
              <a:gd name="T110" fmla="*/ 301 w 648"/>
              <a:gd name="T111" fmla="*/ 716 h 720"/>
              <a:gd name="T112" fmla="*/ 338 w 648"/>
              <a:gd name="T113" fmla="*/ 718 h 720"/>
              <a:gd name="T114" fmla="*/ 429 w 648"/>
              <a:gd name="T115" fmla="*/ 677 h 720"/>
              <a:gd name="T116" fmla="*/ 511 w 648"/>
              <a:gd name="T117" fmla="*/ 615 h 720"/>
              <a:gd name="T118" fmla="*/ 575 w 648"/>
              <a:gd name="T119" fmla="*/ 548 h 720"/>
              <a:gd name="T120" fmla="*/ 624 w 648"/>
              <a:gd name="T121" fmla="*/ 468 h 720"/>
              <a:gd name="T122" fmla="*/ 647 w 648"/>
              <a:gd name="T123" fmla="*/ 379 h 720"/>
              <a:gd name="T124" fmla="*/ 644 w 648"/>
              <a:gd name="T125" fmla="*/ 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8" h="720">
                <a:moveTo>
                  <a:pt x="516" y="275"/>
                </a:moveTo>
                <a:lnTo>
                  <a:pt x="511" y="275"/>
                </a:lnTo>
                <a:lnTo>
                  <a:pt x="508" y="272"/>
                </a:lnTo>
                <a:lnTo>
                  <a:pt x="505" y="268"/>
                </a:lnTo>
                <a:lnTo>
                  <a:pt x="504" y="264"/>
                </a:lnTo>
                <a:lnTo>
                  <a:pt x="503" y="254"/>
                </a:lnTo>
                <a:lnTo>
                  <a:pt x="501" y="245"/>
                </a:lnTo>
                <a:lnTo>
                  <a:pt x="496" y="236"/>
                </a:lnTo>
                <a:lnTo>
                  <a:pt x="490" y="229"/>
                </a:lnTo>
                <a:lnTo>
                  <a:pt x="482" y="223"/>
                </a:lnTo>
                <a:lnTo>
                  <a:pt x="474" y="219"/>
                </a:lnTo>
                <a:lnTo>
                  <a:pt x="465" y="216"/>
                </a:lnTo>
                <a:lnTo>
                  <a:pt x="456" y="215"/>
                </a:lnTo>
                <a:lnTo>
                  <a:pt x="446" y="216"/>
                </a:lnTo>
                <a:lnTo>
                  <a:pt x="438" y="219"/>
                </a:lnTo>
                <a:lnTo>
                  <a:pt x="430" y="223"/>
                </a:lnTo>
                <a:lnTo>
                  <a:pt x="423" y="229"/>
                </a:lnTo>
                <a:lnTo>
                  <a:pt x="416" y="236"/>
                </a:lnTo>
                <a:lnTo>
                  <a:pt x="411" y="245"/>
                </a:lnTo>
                <a:lnTo>
                  <a:pt x="409" y="254"/>
                </a:lnTo>
                <a:lnTo>
                  <a:pt x="408" y="264"/>
                </a:lnTo>
                <a:lnTo>
                  <a:pt x="407" y="268"/>
                </a:lnTo>
                <a:lnTo>
                  <a:pt x="404" y="272"/>
                </a:lnTo>
                <a:lnTo>
                  <a:pt x="400" y="275"/>
                </a:lnTo>
                <a:lnTo>
                  <a:pt x="396" y="275"/>
                </a:lnTo>
                <a:lnTo>
                  <a:pt x="391" y="275"/>
                </a:lnTo>
                <a:lnTo>
                  <a:pt x="388" y="272"/>
                </a:lnTo>
                <a:lnTo>
                  <a:pt x="385" y="268"/>
                </a:lnTo>
                <a:lnTo>
                  <a:pt x="384" y="264"/>
                </a:lnTo>
                <a:lnTo>
                  <a:pt x="384" y="256"/>
                </a:lnTo>
                <a:lnTo>
                  <a:pt x="385" y="249"/>
                </a:lnTo>
                <a:lnTo>
                  <a:pt x="387" y="243"/>
                </a:lnTo>
                <a:lnTo>
                  <a:pt x="390" y="235"/>
                </a:lnTo>
                <a:lnTo>
                  <a:pt x="393" y="229"/>
                </a:lnTo>
                <a:lnTo>
                  <a:pt x="396" y="223"/>
                </a:lnTo>
                <a:lnTo>
                  <a:pt x="400" y="218"/>
                </a:lnTo>
                <a:lnTo>
                  <a:pt x="405" y="213"/>
                </a:lnTo>
                <a:lnTo>
                  <a:pt x="410" y="208"/>
                </a:lnTo>
                <a:lnTo>
                  <a:pt x="415" y="204"/>
                </a:lnTo>
                <a:lnTo>
                  <a:pt x="421" y="200"/>
                </a:lnTo>
                <a:lnTo>
                  <a:pt x="428" y="197"/>
                </a:lnTo>
                <a:lnTo>
                  <a:pt x="435" y="195"/>
                </a:lnTo>
                <a:lnTo>
                  <a:pt x="442" y="193"/>
                </a:lnTo>
                <a:lnTo>
                  <a:pt x="449" y="192"/>
                </a:lnTo>
                <a:lnTo>
                  <a:pt x="456" y="192"/>
                </a:lnTo>
                <a:lnTo>
                  <a:pt x="463" y="192"/>
                </a:lnTo>
                <a:lnTo>
                  <a:pt x="470" y="193"/>
                </a:lnTo>
                <a:lnTo>
                  <a:pt x="477" y="195"/>
                </a:lnTo>
                <a:lnTo>
                  <a:pt x="484" y="197"/>
                </a:lnTo>
                <a:lnTo>
                  <a:pt x="491" y="200"/>
                </a:lnTo>
                <a:lnTo>
                  <a:pt x="497" y="204"/>
                </a:lnTo>
                <a:lnTo>
                  <a:pt x="502" y="208"/>
                </a:lnTo>
                <a:lnTo>
                  <a:pt x="507" y="213"/>
                </a:lnTo>
                <a:lnTo>
                  <a:pt x="512" y="218"/>
                </a:lnTo>
                <a:lnTo>
                  <a:pt x="516" y="223"/>
                </a:lnTo>
                <a:lnTo>
                  <a:pt x="519" y="229"/>
                </a:lnTo>
                <a:lnTo>
                  <a:pt x="522" y="235"/>
                </a:lnTo>
                <a:lnTo>
                  <a:pt x="525" y="243"/>
                </a:lnTo>
                <a:lnTo>
                  <a:pt x="526" y="249"/>
                </a:lnTo>
                <a:lnTo>
                  <a:pt x="527" y="256"/>
                </a:lnTo>
                <a:lnTo>
                  <a:pt x="528" y="264"/>
                </a:lnTo>
                <a:lnTo>
                  <a:pt x="527" y="268"/>
                </a:lnTo>
                <a:lnTo>
                  <a:pt x="524" y="272"/>
                </a:lnTo>
                <a:lnTo>
                  <a:pt x="521" y="275"/>
                </a:lnTo>
                <a:lnTo>
                  <a:pt x="516" y="275"/>
                </a:lnTo>
                <a:close/>
                <a:moveTo>
                  <a:pt x="324" y="551"/>
                </a:moveTo>
                <a:lnTo>
                  <a:pt x="311" y="551"/>
                </a:lnTo>
                <a:lnTo>
                  <a:pt x="298" y="549"/>
                </a:lnTo>
                <a:lnTo>
                  <a:pt x="284" y="545"/>
                </a:lnTo>
                <a:lnTo>
                  <a:pt x="272" y="541"/>
                </a:lnTo>
                <a:lnTo>
                  <a:pt x="261" y="536"/>
                </a:lnTo>
                <a:lnTo>
                  <a:pt x="250" y="529"/>
                </a:lnTo>
                <a:lnTo>
                  <a:pt x="240" y="522"/>
                </a:lnTo>
                <a:lnTo>
                  <a:pt x="230" y="513"/>
                </a:lnTo>
                <a:lnTo>
                  <a:pt x="222" y="504"/>
                </a:lnTo>
                <a:lnTo>
                  <a:pt x="214" y="494"/>
                </a:lnTo>
                <a:lnTo>
                  <a:pt x="208" y="482"/>
                </a:lnTo>
                <a:lnTo>
                  <a:pt x="202" y="471"/>
                </a:lnTo>
                <a:lnTo>
                  <a:pt x="198" y="459"/>
                </a:lnTo>
                <a:lnTo>
                  <a:pt x="195" y="447"/>
                </a:lnTo>
                <a:lnTo>
                  <a:pt x="193" y="434"/>
                </a:lnTo>
                <a:lnTo>
                  <a:pt x="192" y="419"/>
                </a:lnTo>
                <a:lnTo>
                  <a:pt x="193" y="415"/>
                </a:lnTo>
                <a:lnTo>
                  <a:pt x="195" y="411"/>
                </a:lnTo>
                <a:lnTo>
                  <a:pt x="199" y="408"/>
                </a:lnTo>
                <a:lnTo>
                  <a:pt x="204" y="407"/>
                </a:lnTo>
                <a:lnTo>
                  <a:pt x="208" y="408"/>
                </a:lnTo>
                <a:lnTo>
                  <a:pt x="212" y="411"/>
                </a:lnTo>
                <a:lnTo>
                  <a:pt x="215" y="415"/>
                </a:lnTo>
                <a:lnTo>
                  <a:pt x="216" y="419"/>
                </a:lnTo>
                <a:lnTo>
                  <a:pt x="216" y="431"/>
                </a:lnTo>
                <a:lnTo>
                  <a:pt x="218" y="442"/>
                </a:lnTo>
                <a:lnTo>
                  <a:pt x="220" y="452"/>
                </a:lnTo>
                <a:lnTo>
                  <a:pt x="224" y="462"/>
                </a:lnTo>
                <a:lnTo>
                  <a:pt x="228" y="471"/>
                </a:lnTo>
                <a:lnTo>
                  <a:pt x="235" y="480"/>
                </a:lnTo>
                <a:lnTo>
                  <a:pt x="241" y="488"/>
                </a:lnTo>
                <a:lnTo>
                  <a:pt x="248" y="497"/>
                </a:lnTo>
                <a:lnTo>
                  <a:pt x="255" y="503"/>
                </a:lnTo>
                <a:lnTo>
                  <a:pt x="264" y="510"/>
                </a:lnTo>
                <a:lnTo>
                  <a:pt x="272" y="515"/>
                </a:lnTo>
                <a:lnTo>
                  <a:pt x="282" y="519"/>
                </a:lnTo>
                <a:lnTo>
                  <a:pt x="291" y="523"/>
                </a:lnTo>
                <a:lnTo>
                  <a:pt x="303" y="525"/>
                </a:lnTo>
                <a:lnTo>
                  <a:pt x="313" y="527"/>
                </a:lnTo>
                <a:lnTo>
                  <a:pt x="324" y="528"/>
                </a:lnTo>
                <a:lnTo>
                  <a:pt x="335" y="527"/>
                </a:lnTo>
                <a:lnTo>
                  <a:pt x="345" y="525"/>
                </a:lnTo>
                <a:lnTo>
                  <a:pt x="356" y="523"/>
                </a:lnTo>
                <a:lnTo>
                  <a:pt x="366" y="519"/>
                </a:lnTo>
                <a:lnTo>
                  <a:pt x="376" y="515"/>
                </a:lnTo>
                <a:lnTo>
                  <a:pt x="384" y="510"/>
                </a:lnTo>
                <a:lnTo>
                  <a:pt x="393" y="503"/>
                </a:lnTo>
                <a:lnTo>
                  <a:pt x="400" y="497"/>
                </a:lnTo>
                <a:lnTo>
                  <a:pt x="407" y="488"/>
                </a:lnTo>
                <a:lnTo>
                  <a:pt x="413" y="480"/>
                </a:lnTo>
                <a:lnTo>
                  <a:pt x="418" y="471"/>
                </a:lnTo>
                <a:lnTo>
                  <a:pt x="424" y="462"/>
                </a:lnTo>
                <a:lnTo>
                  <a:pt x="428" y="452"/>
                </a:lnTo>
                <a:lnTo>
                  <a:pt x="430" y="442"/>
                </a:lnTo>
                <a:lnTo>
                  <a:pt x="432" y="431"/>
                </a:lnTo>
                <a:lnTo>
                  <a:pt x="432" y="419"/>
                </a:lnTo>
                <a:lnTo>
                  <a:pt x="433" y="415"/>
                </a:lnTo>
                <a:lnTo>
                  <a:pt x="436" y="411"/>
                </a:lnTo>
                <a:lnTo>
                  <a:pt x="440" y="408"/>
                </a:lnTo>
                <a:lnTo>
                  <a:pt x="444" y="407"/>
                </a:lnTo>
                <a:lnTo>
                  <a:pt x="449" y="408"/>
                </a:lnTo>
                <a:lnTo>
                  <a:pt x="452" y="411"/>
                </a:lnTo>
                <a:lnTo>
                  <a:pt x="455" y="415"/>
                </a:lnTo>
                <a:lnTo>
                  <a:pt x="456" y="419"/>
                </a:lnTo>
                <a:lnTo>
                  <a:pt x="455" y="434"/>
                </a:lnTo>
                <a:lnTo>
                  <a:pt x="453" y="447"/>
                </a:lnTo>
                <a:lnTo>
                  <a:pt x="450" y="459"/>
                </a:lnTo>
                <a:lnTo>
                  <a:pt x="446" y="471"/>
                </a:lnTo>
                <a:lnTo>
                  <a:pt x="440" y="482"/>
                </a:lnTo>
                <a:lnTo>
                  <a:pt x="434" y="494"/>
                </a:lnTo>
                <a:lnTo>
                  <a:pt x="426" y="504"/>
                </a:lnTo>
                <a:lnTo>
                  <a:pt x="417" y="513"/>
                </a:lnTo>
                <a:lnTo>
                  <a:pt x="408" y="522"/>
                </a:lnTo>
                <a:lnTo>
                  <a:pt x="398" y="529"/>
                </a:lnTo>
                <a:lnTo>
                  <a:pt x="387" y="536"/>
                </a:lnTo>
                <a:lnTo>
                  <a:pt x="375" y="541"/>
                </a:lnTo>
                <a:lnTo>
                  <a:pt x="364" y="545"/>
                </a:lnTo>
                <a:lnTo>
                  <a:pt x="350" y="549"/>
                </a:lnTo>
                <a:lnTo>
                  <a:pt x="337" y="551"/>
                </a:lnTo>
                <a:lnTo>
                  <a:pt x="324" y="551"/>
                </a:lnTo>
                <a:close/>
                <a:moveTo>
                  <a:pt x="144" y="264"/>
                </a:moveTo>
                <a:lnTo>
                  <a:pt x="143" y="268"/>
                </a:lnTo>
                <a:lnTo>
                  <a:pt x="140" y="272"/>
                </a:lnTo>
                <a:lnTo>
                  <a:pt x="136" y="275"/>
                </a:lnTo>
                <a:lnTo>
                  <a:pt x="132" y="275"/>
                </a:lnTo>
                <a:lnTo>
                  <a:pt x="127" y="275"/>
                </a:lnTo>
                <a:lnTo>
                  <a:pt x="123" y="272"/>
                </a:lnTo>
                <a:lnTo>
                  <a:pt x="121" y="268"/>
                </a:lnTo>
                <a:lnTo>
                  <a:pt x="120" y="264"/>
                </a:lnTo>
                <a:lnTo>
                  <a:pt x="120" y="256"/>
                </a:lnTo>
                <a:lnTo>
                  <a:pt x="121" y="249"/>
                </a:lnTo>
                <a:lnTo>
                  <a:pt x="123" y="243"/>
                </a:lnTo>
                <a:lnTo>
                  <a:pt x="126" y="235"/>
                </a:lnTo>
                <a:lnTo>
                  <a:pt x="129" y="229"/>
                </a:lnTo>
                <a:lnTo>
                  <a:pt x="132" y="223"/>
                </a:lnTo>
                <a:lnTo>
                  <a:pt x="136" y="218"/>
                </a:lnTo>
                <a:lnTo>
                  <a:pt x="141" y="213"/>
                </a:lnTo>
                <a:lnTo>
                  <a:pt x="146" y="208"/>
                </a:lnTo>
                <a:lnTo>
                  <a:pt x="151" y="204"/>
                </a:lnTo>
                <a:lnTo>
                  <a:pt x="157" y="200"/>
                </a:lnTo>
                <a:lnTo>
                  <a:pt x="163" y="197"/>
                </a:lnTo>
                <a:lnTo>
                  <a:pt x="171" y="195"/>
                </a:lnTo>
                <a:lnTo>
                  <a:pt x="178" y="193"/>
                </a:lnTo>
                <a:lnTo>
                  <a:pt x="185" y="192"/>
                </a:lnTo>
                <a:lnTo>
                  <a:pt x="192" y="192"/>
                </a:lnTo>
                <a:lnTo>
                  <a:pt x="199" y="192"/>
                </a:lnTo>
                <a:lnTo>
                  <a:pt x="206" y="193"/>
                </a:lnTo>
                <a:lnTo>
                  <a:pt x="213" y="195"/>
                </a:lnTo>
                <a:lnTo>
                  <a:pt x="220" y="197"/>
                </a:lnTo>
                <a:lnTo>
                  <a:pt x="226" y="200"/>
                </a:lnTo>
                <a:lnTo>
                  <a:pt x="232" y="204"/>
                </a:lnTo>
                <a:lnTo>
                  <a:pt x="238" y="208"/>
                </a:lnTo>
                <a:lnTo>
                  <a:pt x="243" y="213"/>
                </a:lnTo>
                <a:lnTo>
                  <a:pt x="248" y="218"/>
                </a:lnTo>
                <a:lnTo>
                  <a:pt x="252" y="223"/>
                </a:lnTo>
                <a:lnTo>
                  <a:pt x="255" y="229"/>
                </a:lnTo>
                <a:lnTo>
                  <a:pt x="258" y="235"/>
                </a:lnTo>
                <a:lnTo>
                  <a:pt x="261" y="243"/>
                </a:lnTo>
                <a:lnTo>
                  <a:pt x="262" y="249"/>
                </a:lnTo>
                <a:lnTo>
                  <a:pt x="263" y="256"/>
                </a:lnTo>
                <a:lnTo>
                  <a:pt x="264" y="264"/>
                </a:lnTo>
                <a:lnTo>
                  <a:pt x="263" y="268"/>
                </a:lnTo>
                <a:lnTo>
                  <a:pt x="260" y="272"/>
                </a:lnTo>
                <a:lnTo>
                  <a:pt x="257" y="275"/>
                </a:lnTo>
                <a:lnTo>
                  <a:pt x="252" y="275"/>
                </a:lnTo>
                <a:lnTo>
                  <a:pt x="247" y="275"/>
                </a:lnTo>
                <a:lnTo>
                  <a:pt x="244" y="272"/>
                </a:lnTo>
                <a:lnTo>
                  <a:pt x="241" y="268"/>
                </a:lnTo>
                <a:lnTo>
                  <a:pt x="240" y="264"/>
                </a:lnTo>
                <a:lnTo>
                  <a:pt x="239" y="254"/>
                </a:lnTo>
                <a:lnTo>
                  <a:pt x="236" y="245"/>
                </a:lnTo>
                <a:lnTo>
                  <a:pt x="231" y="236"/>
                </a:lnTo>
                <a:lnTo>
                  <a:pt x="225" y="229"/>
                </a:lnTo>
                <a:lnTo>
                  <a:pt x="218" y="223"/>
                </a:lnTo>
                <a:lnTo>
                  <a:pt x="210" y="219"/>
                </a:lnTo>
                <a:lnTo>
                  <a:pt x="201" y="216"/>
                </a:lnTo>
                <a:lnTo>
                  <a:pt x="192" y="215"/>
                </a:lnTo>
                <a:lnTo>
                  <a:pt x="182" y="216"/>
                </a:lnTo>
                <a:lnTo>
                  <a:pt x="174" y="219"/>
                </a:lnTo>
                <a:lnTo>
                  <a:pt x="164" y="223"/>
                </a:lnTo>
                <a:lnTo>
                  <a:pt x="157" y="229"/>
                </a:lnTo>
                <a:lnTo>
                  <a:pt x="152" y="236"/>
                </a:lnTo>
                <a:lnTo>
                  <a:pt x="147" y="245"/>
                </a:lnTo>
                <a:lnTo>
                  <a:pt x="145" y="254"/>
                </a:lnTo>
                <a:lnTo>
                  <a:pt x="144" y="264"/>
                </a:lnTo>
                <a:close/>
                <a:moveTo>
                  <a:pt x="641" y="1"/>
                </a:moveTo>
                <a:lnTo>
                  <a:pt x="637" y="0"/>
                </a:lnTo>
                <a:lnTo>
                  <a:pt x="634" y="0"/>
                </a:lnTo>
                <a:lnTo>
                  <a:pt x="631" y="1"/>
                </a:lnTo>
                <a:lnTo>
                  <a:pt x="628" y="3"/>
                </a:lnTo>
                <a:lnTo>
                  <a:pt x="621" y="9"/>
                </a:lnTo>
                <a:lnTo>
                  <a:pt x="612" y="14"/>
                </a:lnTo>
                <a:lnTo>
                  <a:pt x="600" y="19"/>
                </a:lnTo>
                <a:lnTo>
                  <a:pt x="588" y="24"/>
                </a:lnTo>
                <a:lnTo>
                  <a:pt x="573" y="29"/>
                </a:lnTo>
                <a:lnTo>
                  <a:pt x="557" y="33"/>
                </a:lnTo>
                <a:lnTo>
                  <a:pt x="538" y="38"/>
                </a:lnTo>
                <a:lnTo>
                  <a:pt x="519" y="41"/>
                </a:lnTo>
                <a:lnTo>
                  <a:pt x="499" y="45"/>
                </a:lnTo>
                <a:lnTo>
                  <a:pt x="476" y="49"/>
                </a:lnTo>
                <a:lnTo>
                  <a:pt x="453" y="51"/>
                </a:lnTo>
                <a:lnTo>
                  <a:pt x="429" y="53"/>
                </a:lnTo>
                <a:lnTo>
                  <a:pt x="404" y="55"/>
                </a:lnTo>
                <a:lnTo>
                  <a:pt x="378" y="56"/>
                </a:lnTo>
                <a:lnTo>
                  <a:pt x="351" y="57"/>
                </a:lnTo>
                <a:lnTo>
                  <a:pt x="324" y="57"/>
                </a:lnTo>
                <a:lnTo>
                  <a:pt x="269" y="56"/>
                </a:lnTo>
                <a:lnTo>
                  <a:pt x="217" y="53"/>
                </a:lnTo>
                <a:lnTo>
                  <a:pt x="194" y="51"/>
                </a:lnTo>
                <a:lnTo>
                  <a:pt x="171" y="49"/>
                </a:lnTo>
                <a:lnTo>
                  <a:pt x="148" y="45"/>
                </a:lnTo>
                <a:lnTo>
                  <a:pt x="128" y="42"/>
                </a:lnTo>
                <a:lnTo>
                  <a:pt x="109" y="38"/>
                </a:lnTo>
                <a:lnTo>
                  <a:pt x="90" y="34"/>
                </a:lnTo>
                <a:lnTo>
                  <a:pt x="75" y="30"/>
                </a:lnTo>
                <a:lnTo>
                  <a:pt x="60" y="25"/>
                </a:lnTo>
                <a:lnTo>
                  <a:pt x="48" y="20"/>
                </a:lnTo>
                <a:lnTo>
                  <a:pt x="36" y="15"/>
                </a:lnTo>
                <a:lnTo>
                  <a:pt x="27" y="9"/>
                </a:lnTo>
                <a:lnTo>
                  <a:pt x="20" y="3"/>
                </a:lnTo>
                <a:lnTo>
                  <a:pt x="17" y="1"/>
                </a:lnTo>
                <a:lnTo>
                  <a:pt x="14" y="0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5"/>
                </a:lnTo>
                <a:lnTo>
                  <a:pt x="0" y="8"/>
                </a:lnTo>
                <a:lnTo>
                  <a:pt x="0" y="11"/>
                </a:lnTo>
                <a:lnTo>
                  <a:pt x="0" y="359"/>
                </a:lnTo>
                <a:lnTo>
                  <a:pt x="1" y="379"/>
                </a:lnTo>
                <a:lnTo>
                  <a:pt x="3" y="397"/>
                </a:lnTo>
                <a:lnTo>
                  <a:pt x="6" y="415"/>
                </a:lnTo>
                <a:lnTo>
                  <a:pt x="11" y="434"/>
                </a:lnTo>
                <a:lnTo>
                  <a:pt x="17" y="451"/>
                </a:lnTo>
                <a:lnTo>
                  <a:pt x="24" y="468"/>
                </a:lnTo>
                <a:lnTo>
                  <a:pt x="32" y="485"/>
                </a:lnTo>
                <a:lnTo>
                  <a:pt x="41" y="502"/>
                </a:lnTo>
                <a:lnTo>
                  <a:pt x="51" y="518"/>
                </a:lnTo>
                <a:lnTo>
                  <a:pt x="62" y="533"/>
                </a:lnTo>
                <a:lnTo>
                  <a:pt x="73" y="548"/>
                </a:lnTo>
                <a:lnTo>
                  <a:pt x="85" y="563"/>
                </a:lnTo>
                <a:lnTo>
                  <a:pt x="97" y="577"/>
                </a:lnTo>
                <a:lnTo>
                  <a:pt x="111" y="590"/>
                </a:lnTo>
                <a:lnTo>
                  <a:pt x="124" y="603"/>
                </a:lnTo>
                <a:lnTo>
                  <a:pt x="137" y="615"/>
                </a:lnTo>
                <a:lnTo>
                  <a:pt x="151" y="628"/>
                </a:lnTo>
                <a:lnTo>
                  <a:pt x="164" y="639"/>
                </a:lnTo>
                <a:lnTo>
                  <a:pt x="179" y="649"/>
                </a:lnTo>
                <a:lnTo>
                  <a:pt x="193" y="659"/>
                </a:lnTo>
                <a:lnTo>
                  <a:pt x="219" y="677"/>
                </a:lnTo>
                <a:lnTo>
                  <a:pt x="246" y="692"/>
                </a:lnTo>
                <a:lnTo>
                  <a:pt x="270" y="704"/>
                </a:lnTo>
                <a:lnTo>
                  <a:pt x="291" y="713"/>
                </a:lnTo>
                <a:lnTo>
                  <a:pt x="301" y="716"/>
                </a:lnTo>
                <a:lnTo>
                  <a:pt x="310" y="718"/>
                </a:lnTo>
                <a:lnTo>
                  <a:pt x="317" y="719"/>
                </a:lnTo>
                <a:lnTo>
                  <a:pt x="324" y="720"/>
                </a:lnTo>
                <a:lnTo>
                  <a:pt x="331" y="719"/>
                </a:lnTo>
                <a:lnTo>
                  <a:pt x="338" y="718"/>
                </a:lnTo>
                <a:lnTo>
                  <a:pt x="347" y="716"/>
                </a:lnTo>
                <a:lnTo>
                  <a:pt x="356" y="713"/>
                </a:lnTo>
                <a:lnTo>
                  <a:pt x="378" y="704"/>
                </a:lnTo>
                <a:lnTo>
                  <a:pt x="402" y="692"/>
                </a:lnTo>
                <a:lnTo>
                  <a:pt x="429" y="677"/>
                </a:lnTo>
                <a:lnTo>
                  <a:pt x="455" y="659"/>
                </a:lnTo>
                <a:lnTo>
                  <a:pt x="469" y="649"/>
                </a:lnTo>
                <a:lnTo>
                  <a:pt x="483" y="639"/>
                </a:lnTo>
                <a:lnTo>
                  <a:pt x="497" y="628"/>
                </a:lnTo>
                <a:lnTo>
                  <a:pt x="511" y="615"/>
                </a:lnTo>
                <a:lnTo>
                  <a:pt x="524" y="603"/>
                </a:lnTo>
                <a:lnTo>
                  <a:pt x="537" y="590"/>
                </a:lnTo>
                <a:lnTo>
                  <a:pt x="551" y="577"/>
                </a:lnTo>
                <a:lnTo>
                  <a:pt x="563" y="563"/>
                </a:lnTo>
                <a:lnTo>
                  <a:pt x="575" y="548"/>
                </a:lnTo>
                <a:lnTo>
                  <a:pt x="586" y="533"/>
                </a:lnTo>
                <a:lnTo>
                  <a:pt x="597" y="518"/>
                </a:lnTo>
                <a:lnTo>
                  <a:pt x="606" y="502"/>
                </a:lnTo>
                <a:lnTo>
                  <a:pt x="616" y="485"/>
                </a:lnTo>
                <a:lnTo>
                  <a:pt x="624" y="468"/>
                </a:lnTo>
                <a:lnTo>
                  <a:pt x="631" y="451"/>
                </a:lnTo>
                <a:lnTo>
                  <a:pt x="637" y="434"/>
                </a:lnTo>
                <a:lnTo>
                  <a:pt x="642" y="415"/>
                </a:lnTo>
                <a:lnTo>
                  <a:pt x="645" y="397"/>
                </a:lnTo>
                <a:lnTo>
                  <a:pt x="647" y="379"/>
                </a:lnTo>
                <a:lnTo>
                  <a:pt x="648" y="359"/>
                </a:lnTo>
                <a:lnTo>
                  <a:pt x="648" y="11"/>
                </a:lnTo>
                <a:lnTo>
                  <a:pt x="648" y="8"/>
                </a:lnTo>
                <a:lnTo>
                  <a:pt x="646" y="5"/>
                </a:lnTo>
                <a:lnTo>
                  <a:pt x="644" y="3"/>
                </a:lnTo>
                <a:lnTo>
                  <a:pt x="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10">
            <a:extLst>
              <a:ext uri="{FF2B5EF4-FFF2-40B4-BE49-F238E27FC236}">
                <a16:creationId xmlns:a16="http://schemas.microsoft.com/office/drawing/2014/main" id="{187350AB-0B8F-43C6-8B82-1F6E0DF44BF3}"/>
              </a:ext>
            </a:extLst>
          </p:cNvPr>
          <p:cNvSpPr>
            <a:spLocks/>
          </p:cNvSpPr>
          <p:nvPr/>
        </p:nvSpPr>
        <p:spPr bwMode="auto">
          <a:xfrm>
            <a:off x="2500523" y="4802662"/>
            <a:ext cx="952204" cy="982203"/>
          </a:xfrm>
          <a:custGeom>
            <a:avLst/>
            <a:gdLst>
              <a:gd name="T0" fmla="*/ 366 w 510"/>
              <a:gd name="T1" fmla="*/ 62 h 510"/>
              <a:gd name="T2" fmla="*/ 448 w 510"/>
              <a:gd name="T3" fmla="*/ 367 h 510"/>
              <a:gd name="T4" fmla="*/ 143 w 510"/>
              <a:gd name="T5" fmla="*/ 448 h 510"/>
              <a:gd name="T6" fmla="*/ 61 w 510"/>
              <a:gd name="T7" fmla="*/ 143 h 510"/>
              <a:gd name="T8" fmla="*/ 366 w 510"/>
              <a:gd name="T9" fmla="*/ 6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10">
                <a:moveTo>
                  <a:pt x="366" y="62"/>
                </a:moveTo>
                <a:cubicBezTo>
                  <a:pt x="473" y="123"/>
                  <a:pt x="510" y="260"/>
                  <a:pt x="448" y="367"/>
                </a:cubicBezTo>
                <a:cubicBezTo>
                  <a:pt x="387" y="473"/>
                  <a:pt x="250" y="510"/>
                  <a:pt x="143" y="448"/>
                </a:cubicBezTo>
                <a:cubicBezTo>
                  <a:pt x="36" y="387"/>
                  <a:pt x="0" y="250"/>
                  <a:pt x="61" y="143"/>
                </a:cubicBezTo>
                <a:cubicBezTo>
                  <a:pt x="123" y="37"/>
                  <a:pt x="260" y="0"/>
                  <a:pt x="366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2707">
            <a:extLst>
              <a:ext uri="{FF2B5EF4-FFF2-40B4-BE49-F238E27FC236}">
                <a16:creationId xmlns:a16="http://schemas.microsoft.com/office/drawing/2014/main" id="{942CA40F-711D-4EB5-AEB4-A4D1E567D512}"/>
              </a:ext>
            </a:extLst>
          </p:cNvPr>
          <p:cNvSpPr>
            <a:spLocks noEditPoints="1"/>
          </p:cNvSpPr>
          <p:nvPr/>
        </p:nvSpPr>
        <p:spPr bwMode="auto">
          <a:xfrm>
            <a:off x="2654410" y="5025857"/>
            <a:ext cx="644429" cy="558420"/>
          </a:xfrm>
          <a:custGeom>
            <a:avLst/>
            <a:gdLst>
              <a:gd name="T0" fmla="*/ 504 w 648"/>
              <a:gd name="T1" fmla="*/ 264 h 720"/>
              <a:gd name="T2" fmla="*/ 482 w 648"/>
              <a:gd name="T3" fmla="*/ 223 h 720"/>
              <a:gd name="T4" fmla="*/ 438 w 648"/>
              <a:gd name="T5" fmla="*/ 219 h 720"/>
              <a:gd name="T6" fmla="*/ 409 w 648"/>
              <a:gd name="T7" fmla="*/ 254 h 720"/>
              <a:gd name="T8" fmla="*/ 396 w 648"/>
              <a:gd name="T9" fmla="*/ 275 h 720"/>
              <a:gd name="T10" fmla="*/ 384 w 648"/>
              <a:gd name="T11" fmla="*/ 256 h 720"/>
              <a:gd name="T12" fmla="*/ 396 w 648"/>
              <a:gd name="T13" fmla="*/ 223 h 720"/>
              <a:gd name="T14" fmla="*/ 421 w 648"/>
              <a:gd name="T15" fmla="*/ 200 h 720"/>
              <a:gd name="T16" fmla="*/ 456 w 648"/>
              <a:gd name="T17" fmla="*/ 192 h 720"/>
              <a:gd name="T18" fmla="*/ 491 w 648"/>
              <a:gd name="T19" fmla="*/ 200 h 720"/>
              <a:gd name="T20" fmla="*/ 516 w 648"/>
              <a:gd name="T21" fmla="*/ 223 h 720"/>
              <a:gd name="T22" fmla="*/ 527 w 648"/>
              <a:gd name="T23" fmla="*/ 256 h 720"/>
              <a:gd name="T24" fmla="*/ 516 w 648"/>
              <a:gd name="T25" fmla="*/ 275 h 720"/>
              <a:gd name="T26" fmla="*/ 272 w 648"/>
              <a:gd name="T27" fmla="*/ 541 h 720"/>
              <a:gd name="T28" fmla="*/ 222 w 648"/>
              <a:gd name="T29" fmla="*/ 504 h 720"/>
              <a:gd name="T30" fmla="*/ 195 w 648"/>
              <a:gd name="T31" fmla="*/ 447 h 720"/>
              <a:gd name="T32" fmla="*/ 199 w 648"/>
              <a:gd name="T33" fmla="*/ 408 h 720"/>
              <a:gd name="T34" fmla="*/ 216 w 648"/>
              <a:gd name="T35" fmla="*/ 419 h 720"/>
              <a:gd name="T36" fmla="*/ 228 w 648"/>
              <a:gd name="T37" fmla="*/ 471 h 720"/>
              <a:gd name="T38" fmla="*/ 264 w 648"/>
              <a:gd name="T39" fmla="*/ 510 h 720"/>
              <a:gd name="T40" fmla="*/ 313 w 648"/>
              <a:gd name="T41" fmla="*/ 527 h 720"/>
              <a:gd name="T42" fmla="*/ 366 w 648"/>
              <a:gd name="T43" fmla="*/ 519 h 720"/>
              <a:gd name="T44" fmla="*/ 407 w 648"/>
              <a:gd name="T45" fmla="*/ 488 h 720"/>
              <a:gd name="T46" fmla="*/ 430 w 648"/>
              <a:gd name="T47" fmla="*/ 442 h 720"/>
              <a:gd name="T48" fmla="*/ 440 w 648"/>
              <a:gd name="T49" fmla="*/ 408 h 720"/>
              <a:gd name="T50" fmla="*/ 456 w 648"/>
              <a:gd name="T51" fmla="*/ 419 h 720"/>
              <a:gd name="T52" fmla="*/ 440 w 648"/>
              <a:gd name="T53" fmla="*/ 482 h 720"/>
              <a:gd name="T54" fmla="*/ 398 w 648"/>
              <a:gd name="T55" fmla="*/ 529 h 720"/>
              <a:gd name="T56" fmla="*/ 337 w 648"/>
              <a:gd name="T57" fmla="*/ 551 h 720"/>
              <a:gd name="T58" fmla="*/ 136 w 648"/>
              <a:gd name="T59" fmla="*/ 275 h 720"/>
              <a:gd name="T60" fmla="*/ 120 w 648"/>
              <a:gd name="T61" fmla="*/ 264 h 720"/>
              <a:gd name="T62" fmla="*/ 129 w 648"/>
              <a:gd name="T63" fmla="*/ 229 h 720"/>
              <a:gd name="T64" fmla="*/ 151 w 648"/>
              <a:gd name="T65" fmla="*/ 204 h 720"/>
              <a:gd name="T66" fmla="*/ 185 w 648"/>
              <a:gd name="T67" fmla="*/ 192 h 720"/>
              <a:gd name="T68" fmla="*/ 220 w 648"/>
              <a:gd name="T69" fmla="*/ 197 h 720"/>
              <a:gd name="T70" fmla="*/ 248 w 648"/>
              <a:gd name="T71" fmla="*/ 218 h 720"/>
              <a:gd name="T72" fmla="*/ 262 w 648"/>
              <a:gd name="T73" fmla="*/ 249 h 720"/>
              <a:gd name="T74" fmla="*/ 257 w 648"/>
              <a:gd name="T75" fmla="*/ 275 h 720"/>
              <a:gd name="T76" fmla="*/ 240 w 648"/>
              <a:gd name="T77" fmla="*/ 264 h 720"/>
              <a:gd name="T78" fmla="*/ 218 w 648"/>
              <a:gd name="T79" fmla="*/ 223 h 720"/>
              <a:gd name="T80" fmla="*/ 174 w 648"/>
              <a:gd name="T81" fmla="*/ 219 h 720"/>
              <a:gd name="T82" fmla="*/ 145 w 648"/>
              <a:gd name="T83" fmla="*/ 254 h 720"/>
              <a:gd name="T84" fmla="*/ 631 w 648"/>
              <a:gd name="T85" fmla="*/ 1 h 720"/>
              <a:gd name="T86" fmla="*/ 588 w 648"/>
              <a:gd name="T87" fmla="*/ 24 h 720"/>
              <a:gd name="T88" fmla="*/ 499 w 648"/>
              <a:gd name="T89" fmla="*/ 45 h 720"/>
              <a:gd name="T90" fmla="*/ 378 w 648"/>
              <a:gd name="T91" fmla="*/ 56 h 720"/>
              <a:gd name="T92" fmla="*/ 194 w 648"/>
              <a:gd name="T93" fmla="*/ 51 h 720"/>
              <a:gd name="T94" fmla="*/ 90 w 648"/>
              <a:gd name="T95" fmla="*/ 34 h 720"/>
              <a:gd name="T96" fmla="*/ 27 w 648"/>
              <a:gd name="T97" fmla="*/ 9 h 720"/>
              <a:gd name="T98" fmla="*/ 7 w 648"/>
              <a:gd name="T99" fmla="*/ 1 h 720"/>
              <a:gd name="T100" fmla="*/ 0 w 648"/>
              <a:gd name="T101" fmla="*/ 359 h 720"/>
              <a:gd name="T102" fmla="*/ 17 w 648"/>
              <a:gd name="T103" fmla="*/ 451 h 720"/>
              <a:gd name="T104" fmla="*/ 62 w 648"/>
              <a:gd name="T105" fmla="*/ 533 h 720"/>
              <a:gd name="T106" fmla="*/ 124 w 648"/>
              <a:gd name="T107" fmla="*/ 603 h 720"/>
              <a:gd name="T108" fmla="*/ 193 w 648"/>
              <a:gd name="T109" fmla="*/ 659 h 720"/>
              <a:gd name="T110" fmla="*/ 301 w 648"/>
              <a:gd name="T111" fmla="*/ 716 h 720"/>
              <a:gd name="T112" fmla="*/ 338 w 648"/>
              <a:gd name="T113" fmla="*/ 718 h 720"/>
              <a:gd name="T114" fmla="*/ 429 w 648"/>
              <a:gd name="T115" fmla="*/ 677 h 720"/>
              <a:gd name="T116" fmla="*/ 511 w 648"/>
              <a:gd name="T117" fmla="*/ 615 h 720"/>
              <a:gd name="T118" fmla="*/ 575 w 648"/>
              <a:gd name="T119" fmla="*/ 548 h 720"/>
              <a:gd name="T120" fmla="*/ 624 w 648"/>
              <a:gd name="T121" fmla="*/ 468 h 720"/>
              <a:gd name="T122" fmla="*/ 647 w 648"/>
              <a:gd name="T123" fmla="*/ 379 h 720"/>
              <a:gd name="T124" fmla="*/ 644 w 648"/>
              <a:gd name="T125" fmla="*/ 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8" h="720">
                <a:moveTo>
                  <a:pt x="516" y="275"/>
                </a:moveTo>
                <a:lnTo>
                  <a:pt x="511" y="275"/>
                </a:lnTo>
                <a:lnTo>
                  <a:pt x="508" y="272"/>
                </a:lnTo>
                <a:lnTo>
                  <a:pt x="505" y="268"/>
                </a:lnTo>
                <a:lnTo>
                  <a:pt x="504" y="264"/>
                </a:lnTo>
                <a:lnTo>
                  <a:pt x="503" y="254"/>
                </a:lnTo>
                <a:lnTo>
                  <a:pt x="501" y="245"/>
                </a:lnTo>
                <a:lnTo>
                  <a:pt x="496" y="236"/>
                </a:lnTo>
                <a:lnTo>
                  <a:pt x="490" y="229"/>
                </a:lnTo>
                <a:lnTo>
                  <a:pt x="482" y="223"/>
                </a:lnTo>
                <a:lnTo>
                  <a:pt x="474" y="219"/>
                </a:lnTo>
                <a:lnTo>
                  <a:pt x="465" y="216"/>
                </a:lnTo>
                <a:lnTo>
                  <a:pt x="456" y="215"/>
                </a:lnTo>
                <a:lnTo>
                  <a:pt x="446" y="216"/>
                </a:lnTo>
                <a:lnTo>
                  <a:pt x="438" y="219"/>
                </a:lnTo>
                <a:lnTo>
                  <a:pt x="430" y="223"/>
                </a:lnTo>
                <a:lnTo>
                  <a:pt x="423" y="229"/>
                </a:lnTo>
                <a:lnTo>
                  <a:pt x="416" y="236"/>
                </a:lnTo>
                <a:lnTo>
                  <a:pt x="411" y="245"/>
                </a:lnTo>
                <a:lnTo>
                  <a:pt x="409" y="254"/>
                </a:lnTo>
                <a:lnTo>
                  <a:pt x="408" y="264"/>
                </a:lnTo>
                <a:lnTo>
                  <a:pt x="407" y="268"/>
                </a:lnTo>
                <a:lnTo>
                  <a:pt x="404" y="272"/>
                </a:lnTo>
                <a:lnTo>
                  <a:pt x="400" y="275"/>
                </a:lnTo>
                <a:lnTo>
                  <a:pt x="396" y="275"/>
                </a:lnTo>
                <a:lnTo>
                  <a:pt x="391" y="275"/>
                </a:lnTo>
                <a:lnTo>
                  <a:pt x="388" y="272"/>
                </a:lnTo>
                <a:lnTo>
                  <a:pt x="385" y="268"/>
                </a:lnTo>
                <a:lnTo>
                  <a:pt x="384" y="264"/>
                </a:lnTo>
                <a:lnTo>
                  <a:pt x="384" y="256"/>
                </a:lnTo>
                <a:lnTo>
                  <a:pt x="385" y="249"/>
                </a:lnTo>
                <a:lnTo>
                  <a:pt x="387" y="243"/>
                </a:lnTo>
                <a:lnTo>
                  <a:pt x="390" y="235"/>
                </a:lnTo>
                <a:lnTo>
                  <a:pt x="393" y="229"/>
                </a:lnTo>
                <a:lnTo>
                  <a:pt x="396" y="223"/>
                </a:lnTo>
                <a:lnTo>
                  <a:pt x="400" y="218"/>
                </a:lnTo>
                <a:lnTo>
                  <a:pt x="405" y="213"/>
                </a:lnTo>
                <a:lnTo>
                  <a:pt x="410" y="208"/>
                </a:lnTo>
                <a:lnTo>
                  <a:pt x="415" y="204"/>
                </a:lnTo>
                <a:lnTo>
                  <a:pt x="421" y="200"/>
                </a:lnTo>
                <a:lnTo>
                  <a:pt x="428" y="197"/>
                </a:lnTo>
                <a:lnTo>
                  <a:pt x="435" y="195"/>
                </a:lnTo>
                <a:lnTo>
                  <a:pt x="442" y="193"/>
                </a:lnTo>
                <a:lnTo>
                  <a:pt x="449" y="192"/>
                </a:lnTo>
                <a:lnTo>
                  <a:pt x="456" y="192"/>
                </a:lnTo>
                <a:lnTo>
                  <a:pt x="463" y="192"/>
                </a:lnTo>
                <a:lnTo>
                  <a:pt x="470" y="193"/>
                </a:lnTo>
                <a:lnTo>
                  <a:pt x="477" y="195"/>
                </a:lnTo>
                <a:lnTo>
                  <a:pt x="484" y="197"/>
                </a:lnTo>
                <a:lnTo>
                  <a:pt x="491" y="200"/>
                </a:lnTo>
                <a:lnTo>
                  <a:pt x="497" y="204"/>
                </a:lnTo>
                <a:lnTo>
                  <a:pt x="502" y="208"/>
                </a:lnTo>
                <a:lnTo>
                  <a:pt x="507" y="213"/>
                </a:lnTo>
                <a:lnTo>
                  <a:pt x="512" y="218"/>
                </a:lnTo>
                <a:lnTo>
                  <a:pt x="516" y="223"/>
                </a:lnTo>
                <a:lnTo>
                  <a:pt x="519" y="229"/>
                </a:lnTo>
                <a:lnTo>
                  <a:pt x="522" y="235"/>
                </a:lnTo>
                <a:lnTo>
                  <a:pt x="525" y="243"/>
                </a:lnTo>
                <a:lnTo>
                  <a:pt x="526" y="249"/>
                </a:lnTo>
                <a:lnTo>
                  <a:pt x="527" y="256"/>
                </a:lnTo>
                <a:lnTo>
                  <a:pt x="528" y="264"/>
                </a:lnTo>
                <a:lnTo>
                  <a:pt x="527" y="268"/>
                </a:lnTo>
                <a:lnTo>
                  <a:pt x="524" y="272"/>
                </a:lnTo>
                <a:lnTo>
                  <a:pt x="521" y="275"/>
                </a:lnTo>
                <a:lnTo>
                  <a:pt x="516" y="275"/>
                </a:lnTo>
                <a:close/>
                <a:moveTo>
                  <a:pt x="324" y="551"/>
                </a:moveTo>
                <a:lnTo>
                  <a:pt x="311" y="551"/>
                </a:lnTo>
                <a:lnTo>
                  <a:pt x="298" y="549"/>
                </a:lnTo>
                <a:lnTo>
                  <a:pt x="284" y="545"/>
                </a:lnTo>
                <a:lnTo>
                  <a:pt x="272" y="541"/>
                </a:lnTo>
                <a:lnTo>
                  <a:pt x="261" y="536"/>
                </a:lnTo>
                <a:lnTo>
                  <a:pt x="250" y="529"/>
                </a:lnTo>
                <a:lnTo>
                  <a:pt x="240" y="522"/>
                </a:lnTo>
                <a:lnTo>
                  <a:pt x="230" y="513"/>
                </a:lnTo>
                <a:lnTo>
                  <a:pt x="222" y="504"/>
                </a:lnTo>
                <a:lnTo>
                  <a:pt x="214" y="494"/>
                </a:lnTo>
                <a:lnTo>
                  <a:pt x="208" y="482"/>
                </a:lnTo>
                <a:lnTo>
                  <a:pt x="202" y="471"/>
                </a:lnTo>
                <a:lnTo>
                  <a:pt x="198" y="459"/>
                </a:lnTo>
                <a:lnTo>
                  <a:pt x="195" y="447"/>
                </a:lnTo>
                <a:lnTo>
                  <a:pt x="193" y="434"/>
                </a:lnTo>
                <a:lnTo>
                  <a:pt x="192" y="419"/>
                </a:lnTo>
                <a:lnTo>
                  <a:pt x="193" y="415"/>
                </a:lnTo>
                <a:lnTo>
                  <a:pt x="195" y="411"/>
                </a:lnTo>
                <a:lnTo>
                  <a:pt x="199" y="408"/>
                </a:lnTo>
                <a:lnTo>
                  <a:pt x="204" y="407"/>
                </a:lnTo>
                <a:lnTo>
                  <a:pt x="208" y="408"/>
                </a:lnTo>
                <a:lnTo>
                  <a:pt x="212" y="411"/>
                </a:lnTo>
                <a:lnTo>
                  <a:pt x="215" y="415"/>
                </a:lnTo>
                <a:lnTo>
                  <a:pt x="216" y="419"/>
                </a:lnTo>
                <a:lnTo>
                  <a:pt x="216" y="431"/>
                </a:lnTo>
                <a:lnTo>
                  <a:pt x="218" y="442"/>
                </a:lnTo>
                <a:lnTo>
                  <a:pt x="220" y="452"/>
                </a:lnTo>
                <a:lnTo>
                  <a:pt x="224" y="462"/>
                </a:lnTo>
                <a:lnTo>
                  <a:pt x="228" y="471"/>
                </a:lnTo>
                <a:lnTo>
                  <a:pt x="235" y="480"/>
                </a:lnTo>
                <a:lnTo>
                  <a:pt x="241" y="488"/>
                </a:lnTo>
                <a:lnTo>
                  <a:pt x="248" y="497"/>
                </a:lnTo>
                <a:lnTo>
                  <a:pt x="255" y="503"/>
                </a:lnTo>
                <a:lnTo>
                  <a:pt x="264" y="510"/>
                </a:lnTo>
                <a:lnTo>
                  <a:pt x="272" y="515"/>
                </a:lnTo>
                <a:lnTo>
                  <a:pt x="282" y="519"/>
                </a:lnTo>
                <a:lnTo>
                  <a:pt x="291" y="523"/>
                </a:lnTo>
                <a:lnTo>
                  <a:pt x="303" y="525"/>
                </a:lnTo>
                <a:lnTo>
                  <a:pt x="313" y="527"/>
                </a:lnTo>
                <a:lnTo>
                  <a:pt x="324" y="528"/>
                </a:lnTo>
                <a:lnTo>
                  <a:pt x="335" y="527"/>
                </a:lnTo>
                <a:lnTo>
                  <a:pt x="345" y="525"/>
                </a:lnTo>
                <a:lnTo>
                  <a:pt x="356" y="523"/>
                </a:lnTo>
                <a:lnTo>
                  <a:pt x="366" y="519"/>
                </a:lnTo>
                <a:lnTo>
                  <a:pt x="376" y="515"/>
                </a:lnTo>
                <a:lnTo>
                  <a:pt x="384" y="510"/>
                </a:lnTo>
                <a:lnTo>
                  <a:pt x="393" y="503"/>
                </a:lnTo>
                <a:lnTo>
                  <a:pt x="400" y="497"/>
                </a:lnTo>
                <a:lnTo>
                  <a:pt x="407" y="488"/>
                </a:lnTo>
                <a:lnTo>
                  <a:pt x="413" y="480"/>
                </a:lnTo>
                <a:lnTo>
                  <a:pt x="418" y="471"/>
                </a:lnTo>
                <a:lnTo>
                  <a:pt x="424" y="462"/>
                </a:lnTo>
                <a:lnTo>
                  <a:pt x="428" y="452"/>
                </a:lnTo>
                <a:lnTo>
                  <a:pt x="430" y="442"/>
                </a:lnTo>
                <a:lnTo>
                  <a:pt x="432" y="431"/>
                </a:lnTo>
                <a:lnTo>
                  <a:pt x="432" y="419"/>
                </a:lnTo>
                <a:lnTo>
                  <a:pt x="433" y="415"/>
                </a:lnTo>
                <a:lnTo>
                  <a:pt x="436" y="411"/>
                </a:lnTo>
                <a:lnTo>
                  <a:pt x="440" y="408"/>
                </a:lnTo>
                <a:lnTo>
                  <a:pt x="444" y="407"/>
                </a:lnTo>
                <a:lnTo>
                  <a:pt x="449" y="408"/>
                </a:lnTo>
                <a:lnTo>
                  <a:pt x="452" y="411"/>
                </a:lnTo>
                <a:lnTo>
                  <a:pt x="455" y="415"/>
                </a:lnTo>
                <a:lnTo>
                  <a:pt x="456" y="419"/>
                </a:lnTo>
                <a:lnTo>
                  <a:pt x="455" y="434"/>
                </a:lnTo>
                <a:lnTo>
                  <a:pt x="453" y="447"/>
                </a:lnTo>
                <a:lnTo>
                  <a:pt x="450" y="459"/>
                </a:lnTo>
                <a:lnTo>
                  <a:pt x="446" y="471"/>
                </a:lnTo>
                <a:lnTo>
                  <a:pt x="440" y="482"/>
                </a:lnTo>
                <a:lnTo>
                  <a:pt x="434" y="494"/>
                </a:lnTo>
                <a:lnTo>
                  <a:pt x="426" y="504"/>
                </a:lnTo>
                <a:lnTo>
                  <a:pt x="417" y="513"/>
                </a:lnTo>
                <a:lnTo>
                  <a:pt x="408" y="522"/>
                </a:lnTo>
                <a:lnTo>
                  <a:pt x="398" y="529"/>
                </a:lnTo>
                <a:lnTo>
                  <a:pt x="387" y="536"/>
                </a:lnTo>
                <a:lnTo>
                  <a:pt x="375" y="541"/>
                </a:lnTo>
                <a:lnTo>
                  <a:pt x="364" y="545"/>
                </a:lnTo>
                <a:lnTo>
                  <a:pt x="350" y="549"/>
                </a:lnTo>
                <a:lnTo>
                  <a:pt x="337" y="551"/>
                </a:lnTo>
                <a:lnTo>
                  <a:pt x="324" y="551"/>
                </a:lnTo>
                <a:close/>
                <a:moveTo>
                  <a:pt x="144" y="264"/>
                </a:moveTo>
                <a:lnTo>
                  <a:pt x="143" y="268"/>
                </a:lnTo>
                <a:lnTo>
                  <a:pt x="140" y="272"/>
                </a:lnTo>
                <a:lnTo>
                  <a:pt x="136" y="275"/>
                </a:lnTo>
                <a:lnTo>
                  <a:pt x="132" y="275"/>
                </a:lnTo>
                <a:lnTo>
                  <a:pt x="127" y="275"/>
                </a:lnTo>
                <a:lnTo>
                  <a:pt x="123" y="272"/>
                </a:lnTo>
                <a:lnTo>
                  <a:pt x="121" y="268"/>
                </a:lnTo>
                <a:lnTo>
                  <a:pt x="120" y="264"/>
                </a:lnTo>
                <a:lnTo>
                  <a:pt x="120" y="256"/>
                </a:lnTo>
                <a:lnTo>
                  <a:pt x="121" y="249"/>
                </a:lnTo>
                <a:lnTo>
                  <a:pt x="123" y="243"/>
                </a:lnTo>
                <a:lnTo>
                  <a:pt x="126" y="235"/>
                </a:lnTo>
                <a:lnTo>
                  <a:pt x="129" y="229"/>
                </a:lnTo>
                <a:lnTo>
                  <a:pt x="132" y="223"/>
                </a:lnTo>
                <a:lnTo>
                  <a:pt x="136" y="218"/>
                </a:lnTo>
                <a:lnTo>
                  <a:pt x="141" y="213"/>
                </a:lnTo>
                <a:lnTo>
                  <a:pt x="146" y="208"/>
                </a:lnTo>
                <a:lnTo>
                  <a:pt x="151" y="204"/>
                </a:lnTo>
                <a:lnTo>
                  <a:pt x="157" y="200"/>
                </a:lnTo>
                <a:lnTo>
                  <a:pt x="163" y="197"/>
                </a:lnTo>
                <a:lnTo>
                  <a:pt x="171" y="195"/>
                </a:lnTo>
                <a:lnTo>
                  <a:pt x="178" y="193"/>
                </a:lnTo>
                <a:lnTo>
                  <a:pt x="185" y="192"/>
                </a:lnTo>
                <a:lnTo>
                  <a:pt x="192" y="192"/>
                </a:lnTo>
                <a:lnTo>
                  <a:pt x="199" y="192"/>
                </a:lnTo>
                <a:lnTo>
                  <a:pt x="206" y="193"/>
                </a:lnTo>
                <a:lnTo>
                  <a:pt x="213" y="195"/>
                </a:lnTo>
                <a:lnTo>
                  <a:pt x="220" y="197"/>
                </a:lnTo>
                <a:lnTo>
                  <a:pt x="226" y="200"/>
                </a:lnTo>
                <a:lnTo>
                  <a:pt x="232" y="204"/>
                </a:lnTo>
                <a:lnTo>
                  <a:pt x="238" y="208"/>
                </a:lnTo>
                <a:lnTo>
                  <a:pt x="243" y="213"/>
                </a:lnTo>
                <a:lnTo>
                  <a:pt x="248" y="218"/>
                </a:lnTo>
                <a:lnTo>
                  <a:pt x="252" y="223"/>
                </a:lnTo>
                <a:lnTo>
                  <a:pt x="255" y="229"/>
                </a:lnTo>
                <a:lnTo>
                  <a:pt x="258" y="235"/>
                </a:lnTo>
                <a:lnTo>
                  <a:pt x="261" y="243"/>
                </a:lnTo>
                <a:lnTo>
                  <a:pt x="262" y="249"/>
                </a:lnTo>
                <a:lnTo>
                  <a:pt x="263" y="256"/>
                </a:lnTo>
                <a:lnTo>
                  <a:pt x="264" y="264"/>
                </a:lnTo>
                <a:lnTo>
                  <a:pt x="263" y="268"/>
                </a:lnTo>
                <a:lnTo>
                  <a:pt x="260" y="272"/>
                </a:lnTo>
                <a:lnTo>
                  <a:pt x="257" y="275"/>
                </a:lnTo>
                <a:lnTo>
                  <a:pt x="252" y="275"/>
                </a:lnTo>
                <a:lnTo>
                  <a:pt x="247" y="275"/>
                </a:lnTo>
                <a:lnTo>
                  <a:pt x="244" y="272"/>
                </a:lnTo>
                <a:lnTo>
                  <a:pt x="241" y="268"/>
                </a:lnTo>
                <a:lnTo>
                  <a:pt x="240" y="264"/>
                </a:lnTo>
                <a:lnTo>
                  <a:pt x="239" y="254"/>
                </a:lnTo>
                <a:lnTo>
                  <a:pt x="236" y="245"/>
                </a:lnTo>
                <a:lnTo>
                  <a:pt x="231" y="236"/>
                </a:lnTo>
                <a:lnTo>
                  <a:pt x="225" y="229"/>
                </a:lnTo>
                <a:lnTo>
                  <a:pt x="218" y="223"/>
                </a:lnTo>
                <a:lnTo>
                  <a:pt x="210" y="219"/>
                </a:lnTo>
                <a:lnTo>
                  <a:pt x="201" y="216"/>
                </a:lnTo>
                <a:lnTo>
                  <a:pt x="192" y="215"/>
                </a:lnTo>
                <a:lnTo>
                  <a:pt x="182" y="216"/>
                </a:lnTo>
                <a:lnTo>
                  <a:pt x="174" y="219"/>
                </a:lnTo>
                <a:lnTo>
                  <a:pt x="164" y="223"/>
                </a:lnTo>
                <a:lnTo>
                  <a:pt x="157" y="229"/>
                </a:lnTo>
                <a:lnTo>
                  <a:pt x="152" y="236"/>
                </a:lnTo>
                <a:lnTo>
                  <a:pt x="147" y="245"/>
                </a:lnTo>
                <a:lnTo>
                  <a:pt x="145" y="254"/>
                </a:lnTo>
                <a:lnTo>
                  <a:pt x="144" y="264"/>
                </a:lnTo>
                <a:close/>
                <a:moveTo>
                  <a:pt x="641" y="1"/>
                </a:moveTo>
                <a:lnTo>
                  <a:pt x="637" y="0"/>
                </a:lnTo>
                <a:lnTo>
                  <a:pt x="634" y="0"/>
                </a:lnTo>
                <a:lnTo>
                  <a:pt x="631" y="1"/>
                </a:lnTo>
                <a:lnTo>
                  <a:pt x="628" y="3"/>
                </a:lnTo>
                <a:lnTo>
                  <a:pt x="621" y="9"/>
                </a:lnTo>
                <a:lnTo>
                  <a:pt x="612" y="14"/>
                </a:lnTo>
                <a:lnTo>
                  <a:pt x="600" y="19"/>
                </a:lnTo>
                <a:lnTo>
                  <a:pt x="588" y="24"/>
                </a:lnTo>
                <a:lnTo>
                  <a:pt x="573" y="29"/>
                </a:lnTo>
                <a:lnTo>
                  <a:pt x="557" y="33"/>
                </a:lnTo>
                <a:lnTo>
                  <a:pt x="538" y="38"/>
                </a:lnTo>
                <a:lnTo>
                  <a:pt x="519" y="41"/>
                </a:lnTo>
                <a:lnTo>
                  <a:pt x="499" y="45"/>
                </a:lnTo>
                <a:lnTo>
                  <a:pt x="476" y="49"/>
                </a:lnTo>
                <a:lnTo>
                  <a:pt x="453" y="51"/>
                </a:lnTo>
                <a:lnTo>
                  <a:pt x="429" y="53"/>
                </a:lnTo>
                <a:lnTo>
                  <a:pt x="404" y="55"/>
                </a:lnTo>
                <a:lnTo>
                  <a:pt x="378" y="56"/>
                </a:lnTo>
                <a:lnTo>
                  <a:pt x="351" y="57"/>
                </a:lnTo>
                <a:lnTo>
                  <a:pt x="324" y="57"/>
                </a:lnTo>
                <a:lnTo>
                  <a:pt x="269" y="56"/>
                </a:lnTo>
                <a:lnTo>
                  <a:pt x="217" y="53"/>
                </a:lnTo>
                <a:lnTo>
                  <a:pt x="194" y="51"/>
                </a:lnTo>
                <a:lnTo>
                  <a:pt x="171" y="49"/>
                </a:lnTo>
                <a:lnTo>
                  <a:pt x="148" y="45"/>
                </a:lnTo>
                <a:lnTo>
                  <a:pt x="128" y="42"/>
                </a:lnTo>
                <a:lnTo>
                  <a:pt x="109" y="38"/>
                </a:lnTo>
                <a:lnTo>
                  <a:pt x="90" y="34"/>
                </a:lnTo>
                <a:lnTo>
                  <a:pt x="75" y="30"/>
                </a:lnTo>
                <a:lnTo>
                  <a:pt x="60" y="25"/>
                </a:lnTo>
                <a:lnTo>
                  <a:pt x="48" y="20"/>
                </a:lnTo>
                <a:lnTo>
                  <a:pt x="36" y="15"/>
                </a:lnTo>
                <a:lnTo>
                  <a:pt x="27" y="9"/>
                </a:lnTo>
                <a:lnTo>
                  <a:pt x="20" y="3"/>
                </a:lnTo>
                <a:lnTo>
                  <a:pt x="17" y="1"/>
                </a:lnTo>
                <a:lnTo>
                  <a:pt x="14" y="0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5"/>
                </a:lnTo>
                <a:lnTo>
                  <a:pt x="0" y="8"/>
                </a:lnTo>
                <a:lnTo>
                  <a:pt x="0" y="11"/>
                </a:lnTo>
                <a:lnTo>
                  <a:pt x="0" y="359"/>
                </a:lnTo>
                <a:lnTo>
                  <a:pt x="1" y="379"/>
                </a:lnTo>
                <a:lnTo>
                  <a:pt x="3" y="397"/>
                </a:lnTo>
                <a:lnTo>
                  <a:pt x="6" y="415"/>
                </a:lnTo>
                <a:lnTo>
                  <a:pt x="11" y="434"/>
                </a:lnTo>
                <a:lnTo>
                  <a:pt x="17" y="451"/>
                </a:lnTo>
                <a:lnTo>
                  <a:pt x="24" y="468"/>
                </a:lnTo>
                <a:lnTo>
                  <a:pt x="32" y="485"/>
                </a:lnTo>
                <a:lnTo>
                  <a:pt x="41" y="502"/>
                </a:lnTo>
                <a:lnTo>
                  <a:pt x="51" y="518"/>
                </a:lnTo>
                <a:lnTo>
                  <a:pt x="62" y="533"/>
                </a:lnTo>
                <a:lnTo>
                  <a:pt x="73" y="548"/>
                </a:lnTo>
                <a:lnTo>
                  <a:pt x="85" y="563"/>
                </a:lnTo>
                <a:lnTo>
                  <a:pt x="97" y="577"/>
                </a:lnTo>
                <a:lnTo>
                  <a:pt x="111" y="590"/>
                </a:lnTo>
                <a:lnTo>
                  <a:pt x="124" y="603"/>
                </a:lnTo>
                <a:lnTo>
                  <a:pt x="137" y="615"/>
                </a:lnTo>
                <a:lnTo>
                  <a:pt x="151" y="628"/>
                </a:lnTo>
                <a:lnTo>
                  <a:pt x="164" y="639"/>
                </a:lnTo>
                <a:lnTo>
                  <a:pt x="179" y="649"/>
                </a:lnTo>
                <a:lnTo>
                  <a:pt x="193" y="659"/>
                </a:lnTo>
                <a:lnTo>
                  <a:pt x="219" y="677"/>
                </a:lnTo>
                <a:lnTo>
                  <a:pt x="246" y="692"/>
                </a:lnTo>
                <a:lnTo>
                  <a:pt x="270" y="704"/>
                </a:lnTo>
                <a:lnTo>
                  <a:pt x="291" y="713"/>
                </a:lnTo>
                <a:lnTo>
                  <a:pt x="301" y="716"/>
                </a:lnTo>
                <a:lnTo>
                  <a:pt x="310" y="718"/>
                </a:lnTo>
                <a:lnTo>
                  <a:pt x="317" y="719"/>
                </a:lnTo>
                <a:lnTo>
                  <a:pt x="324" y="720"/>
                </a:lnTo>
                <a:lnTo>
                  <a:pt x="331" y="719"/>
                </a:lnTo>
                <a:lnTo>
                  <a:pt x="338" y="718"/>
                </a:lnTo>
                <a:lnTo>
                  <a:pt x="347" y="716"/>
                </a:lnTo>
                <a:lnTo>
                  <a:pt x="356" y="713"/>
                </a:lnTo>
                <a:lnTo>
                  <a:pt x="378" y="704"/>
                </a:lnTo>
                <a:lnTo>
                  <a:pt x="402" y="692"/>
                </a:lnTo>
                <a:lnTo>
                  <a:pt x="429" y="677"/>
                </a:lnTo>
                <a:lnTo>
                  <a:pt x="455" y="659"/>
                </a:lnTo>
                <a:lnTo>
                  <a:pt x="469" y="649"/>
                </a:lnTo>
                <a:lnTo>
                  <a:pt x="483" y="639"/>
                </a:lnTo>
                <a:lnTo>
                  <a:pt x="497" y="628"/>
                </a:lnTo>
                <a:lnTo>
                  <a:pt x="511" y="615"/>
                </a:lnTo>
                <a:lnTo>
                  <a:pt x="524" y="603"/>
                </a:lnTo>
                <a:lnTo>
                  <a:pt x="537" y="590"/>
                </a:lnTo>
                <a:lnTo>
                  <a:pt x="551" y="577"/>
                </a:lnTo>
                <a:lnTo>
                  <a:pt x="563" y="563"/>
                </a:lnTo>
                <a:lnTo>
                  <a:pt x="575" y="548"/>
                </a:lnTo>
                <a:lnTo>
                  <a:pt x="586" y="533"/>
                </a:lnTo>
                <a:lnTo>
                  <a:pt x="597" y="518"/>
                </a:lnTo>
                <a:lnTo>
                  <a:pt x="606" y="502"/>
                </a:lnTo>
                <a:lnTo>
                  <a:pt x="616" y="485"/>
                </a:lnTo>
                <a:lnTo>
                  <a:pt x="624" y="468"/>
                </a:lnTo>
                <a:lnTo>
                  <a:pt x="631" y="451"/>
                </a:lnTo>
                <a:lnTo>
                  <a:pt x="637" y="434"/>
                </a:lnTo>
                <a:lnTo>
                  <a:pt x="642" y="415"/>
                </a:lnTo>
                <a:lnTo>
                  <a:pt x="645" y="397"/>
                </a:lnTo>
                <a:lnTo>
                  <a:pt x="647" y="379"/>
                </a:lnTo>
                <a:lnTo>
                  <a:pt x="648" y="359"/>
                </a:lnTo>
                <a:lnTo>
                  <a:pt x="648" y="11"/>
                </a:lnTo>
                <a:lnTo>
                  <a:pt x="648" y="8"/>
                </a:lnTo>
                <a:lnTo>
                  <a:pt x="646" y="5"/>
                </a:lnTo>
                <a:lnTo>
                  <a:pt x="644" y="3"/>
                </a:lnTo>
                <a:lnTo>
                  <a:pt x="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0">
            <a:extLst>
              <a:ext uri="{FF2B5EF4-FFF2-40B4-BE49-F238E27FC236}">
                <a16:creationId xmlns:a16="http://schemas.microsoft.com/office/drawing/2014/main" id="{187350AB-0B8F-43C6-8B82-1F6E0DF44BF3}"/>
              </a:ext>
            </a:extLst>
          </p:cNvPr>
          <p:cNvSpPr>
            <a:spLocks/>
          </p:cNvSpPr>
          <p:nvPr/>
        </p:nvSpPr>
        <p:spPr bwMode="auto">
          <a:xfrm>
            <a:off x="2072622" y="2115599"/>
            <a:ext cx="952204" cy="982203"/>
          </a:xfrm>
          <a:custGeom>
            <a:avLst/>
            <a:gdLst>
              <a:gd name="T0" fmla="*/ 366 w 510"/>
              <a:gd name="T1" fmla="*/ 62 h 510"/>
              <a:gd name="T2" fmla="*/ 448 w 510"/>
              <a:gd name="T3" fmla="*/ 367 h 510"/>
              <a:gd name="T4" fmla="*/ 143 w 510"/>
              <a:gd name="T5" fmla="*/ 448 h 510"/>
              <a:gd name="T6" fmla="*/ 61 w 510"/>
              <a:gd name="T7" fmla="*/ 143 h 510"/>
              <a:gd name="T8" fmla="*/ 366 w 510"/>
              <a:gd name="T9" fmla="*/ 6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10">
                <a:moveTo>
                  <a:pt x="366" y="62"/>
                </a:moveTo>
                <a:cubicBezTo>
                  <a:pt x="473" y="123"/>
                  <a:pt x="510" y="260"/>
                  <a:pt x="448" y="367"/>
                </a:cubicBezTo>
                <a:cubicBezTo>
                  <a:pt x="387" y="473"/>
                  <a:pt x="250" y="510"/>
                  <a:pt x="143" y="448"/>
                </a:cubicBezTo>
                <a:cubicBezTo>
                  <a:pt x="36" y="387"/>
                  <a:pt x="0" y="250"/>
                  <a:pt x="61" y="143"/>
                </a:cubicBezTo>
                <a:cubicBezTo>
                  <a:pt x="123" y="37"/>
                  <a:pt x="260" y="0"/>
                  <a:pt x="366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2707">
            <a:extLst>
              <a:ext uri="{FF2B5EF4-FFF2-40B4-BE49-F238E27FC236}">
                <a16:creationId xmlns:a16="http://schemas.microsoft.com/office/drawing/2014/main" id="{942CA40F-711D-4EB5-AEB4-A4D1E567D512}"/>
              </a:ext>
            </a:extLst>
          </p:cNvPr>
          <p:cNvSpPr>
            <a:spLocks noEditPoints="1"/>
          </p:cNvSpPr>
          <p:nvPr/>
        </p:nvSpPr>
        <p:spPr bwMode="auto">
          <a:xfrm>
            <a:off x="2215757" y="2373719"/>
            <a:ext cx="644429" cy="558420"/>
          </a:xfrm>
          <a:custGeom>
            <a:avLst/>
            <a:gdLst>
              <a:gd name="T0" fmla="*/ 504 w 648"/>
              <a:gd name="T1" fmla="*/ 264 h 720"/>
              <a:gd name="T2" fmla="*/ 482 w 648"/>
              <a:gd name="T3" fmla="*/ 223 h 720"/>
              <a:gd name="T4" fmla="*/ 438 w 648"/>
              <a:gd name="T5" fmla="*/ 219 h 720"/>
              <a:gd name="T6" fmla="*/ 409 w 648"/>
              <a:gd name="T7" fmla="*/ 254 h 720"/>
              <a:gd name="T8" fmla="*/ 396 w 648"/>
              <a:gd name="T9" fmla="*/ 275 h 720"/>
              <a:gd name="T10" fmla="*/ 384 w 648"/>
              <a:gd name="T11" fmla="*/ 256 h 720"/>
              <a:gd name="T12" fmla="*/ 396 w 648"/>
              <a:gd name="T13" fmla="*/ 223 h 720"/>
              <a:gd name="T14" fmla="*/ 421 w 648"/>
              <a:gd name="T15" fmla="*/ 200 h 720"/>
              <a:gd name="T16" fmla="*/ 456 w 648"/>
              <a:gd name="T17" fmla="*/ 192 h 720"/>
              <a:gd name="T18" fmla="*/ 491 w 648"/>
              <a:gd name="T19" fmla="*/ 200 h 720"/>
              <a:gd name="T20" fmla="*/ 516 w 648"/>
              <a:gd name="T21" fmla="*/ 223 h 720"/>
              <a:gd name="T22" fmla="*/ 527 w 648"/>
              <a:gd name="T23" fmla="*/ 256 h 720"/>
              <a:gd name="T24" fmla="*/ 516 w 648"/>
              <a:gd name="T25" fmla="*/ 275 h 720"/>
              <a:gd name="T26" fmla="*/ 272 w 648"/>
              <a:gd name="T27" fmla="*/ 541 h 720"/>
              <a:gd name="T28" fmla="*/ 222 w 648"/>
              <a:gd name="T29" fmla="*/ 504 h 720"/>
              <a:gd name="T30" fmla="*/ 195 w 648"/>
              <a:gd name="T31" fmla="*/ 447 h 720"/>
              <a:gd name="T32" fmla="*/ 199 w 648"/>
              <a:gd name="T33" fmla="*/ 408 h 720"/>
              <a:gd name="T34" fmla="*/ 216 w 648"/>
              <a:gd name="T35" fmla="*/ 419 h 720"/>
              <a:gd name="T36" fmla="*/ 228 w 648"/>
              <a:gd name="T37" fmla="*/ 471 h 720"/>
              <a:gd name="T38" fmla="*/ 264 w 648"/>
              <a:gd name="T39" fmla="*/ 510 h 720"/>
              <a:gd name="T40" fmla="*/ 313 w 648"/>
              <a:gd name="T41" fmla="*/ 527 h 720"/>
              <a:gd name="T42" fmla="*/ 366 w 648"/>
              <a:gd name="T43" fmla="*/ 519 h 720"/>
              <a:gd name="T44" fmla="*/ 407 w 648"/>
              <a:gd name="T45" fmla="*/ 488 h 720"/>
              <a:gd name="T46" fmla="*/ 430 w 648"/>
              <a:gd name="T47" fmla="*/ 442 h 720"/>
              <a:gd name="T48" fmla="*/ 440 w 648"/>
              <a:gd name="T49" fmla="*/ 408 h 720"/>
              <a:gd name="T50" fmla="*/ 456 w 648"/>
              <a:gd name="T51" fmla="*/ 419 h 720"/>
              <a:gd name="T52" fmla="*/ 440 w 648"/>
              <a:gd name="T53" fmla="*/ 482 h 720"/>
              <a:gd name="T54" fmla="*/ 398 w 648"/>
              <a:gd name="T55" fmla="*/ 529 h 720"/>
              <a:gd name="T56" fmla="*/ 337 w 648"/>
              <a:gd name="T57" fmla="*/ 551 h 720"/>
              <a:gd name="T58" fmla="*/ 136 w 648"/>
              <a:gd name="T59" fmla="*/ 275 h 720"/>
              <a:gd name="T60" fmla="*/ 120 w 648"/>
              <a:gd name="T61" fmla="*/ 264 h 720"/>
              <a:gd name="T62" fmla="*/ 129 w 648"/>
              <a:gd name="T63" fmla="*/ 229 h 720"/>
              <a:gd name="T64" fmla="*/ 151 w 648"/>
              <a:gd name="T65" fmla="*/ 204 h 720"/>
              <a:gd name="T66" fmla="*/ 185 w 648"/>
              <a:gd name="T67" fmla="*/ 192 h 720"/>
              <a:gd name="T68" fmla="*/ 220 w 648"/>
              <a:gd name="T69" fmla="*/ 197 h 720"/>
              <a:gd name="T70" fmla="*/ 248 w 648"/>
              <a:gd name="T71" fmla="*/ 218 h 720"/>
              <a:gd name="T72" fmla="*/ 262 w 648"/>
              <a:gd name="T73" fmla="*/ 249 h 720"/>
              <a:gd name="T74" fmla="*/ 257 w 648"/>
              <a:gd name="T75" fmla="*/ 275 h 720"/>
              <a:gd name="T76" fmla="*/ 240 w 648"/>
              <a:gd name="T77" fmla="*/ 264 h 720"/>
              <a:gd name="T78" fmla="*/ 218 w 648"/>
              <a:gd name="T79" fmla="*/ 223 h 720"/>
              <a:gd name="T80" fmla="*/ 174 w 648"/>
              <a:gd name="T81" fmla="*/ 219 h 720"/>
              <a:gd name="T82" fmla="*/ 145 w 648"/>
              <a:gd name="T83" fmla="*/ 254 h 720"/>
              <a:gd name="T84" fmla="*/ 631 w 648"/>
              <a:gd name="T85" fmla="*/ 1 h 720"/>
              <a:gd name="T86" fmla="*/ 588 w 648"/>
              <a:gd name="T87" fmla="*/ 24 h 720"/>
              <a:gd name="T88" fmla="*/ 499 w 648"/>
              <a:gd name="T89" fmla="*/ 45 h 720"/>
              <a:gd name="T90" fmla="*/ 378 w 648"/>
              <a:gd name="T91" fmla="*/ 56 h 720"/>
              <a:gd name="T92" fmla="*/ 194 w 648"/>
              <a:gd name="T93" fmla="*/ 51 h 720"/>
              <a:gd name="T94" fmla="*/ 90 w 648"/>
              <a:gd name="T95" fmla="*/ 34 h 720"/>
              <a:gd name="T96" fmla="*/ 27 w 648"/>
              <a:gd name="T97" fmla="*/ 9 h 720"/>
              <a:gd name="T98" fmla="*/ 7 w 648"/>
              <a:gd name="T99" fmla="*/ 1 h 720"/>
              <a:gd name="T100" fmla="*/ 0 w 648"/>
              <a:gd name="T101" fmla="*/ 359 h 720"/>
              <a:gd name="T102" fmla="*/ 17 w 648"/>
              <a:gd name="T103" fmla="*/ 451 h 720"/>
              <a:gd name="T104" fmla="*/ 62 w 648"/>
              <a:gd name="T105" fmla="*/ 533 h 720"/>
              <a:gd name="T106" fmla="*/ 124 w 648"/>
              <a:gd name="T107" fmla="*/ 603 h 720"/>
              <a:gd name="T108" fmla="*/ 193 w 648"/>
              <a:gd name="T109" fmla="*/ 659 h 720"/>
              <a:gd name="T110" fmla="*/ 301 w 648"/>
              <a:gd name="T111" fmla="*/ 716 h 720"/>
              <a:gd name="T112" fmla="*/ 338 w 648"/>
              <a:gd name="T113" fmla="*/ 718 h 720"/>
              <a:gd name="T114" fmla="*/ 429 w 648"/>
              <a:gd name="T115" fmla="*/ 677 h 720"/>
              <a:gd name="T116" fmla="*/ 511 w 648"/>
              <a:gd name="T117" fmla="*/ 615 h 720"/>
              <a:gd name="T118" fmla="*/ 575 w 648"/>
              <a:gd name="T119" fmla="*/ 548 h 720"/>
              <a:gd name="T120" fmla="*/ 624 w 648"/>
              <a:gd name="T121" fmla="*/ 468 h 720"/>
              <a:gd name="T122" fmla="*/ 647 w 648"/>
              <a:gd name="T123" fmla="*/ 379 h 720"/>
              <a:gd name="T124" fmla="*/ 644 w 648"/>
              <a:gd name="T125" fmla="*/ 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8" h="720">
                <a:moveTo>
                  <a:pt x="516" y="275"/>
                </a:moveTo>
                <a:lnTo>
                  <a:pt x="511" y="275"/>
                </a:lnTo>
                <a:lnTo>
                  <a:pt x="508" y="272"/>
                </a:lnTo>
                <a:lnTo>
                  <a:pt x="505" y="268"/>
                </a:lnTo>
                <a:lnTo>
                  <a:pt x="504" y="264"/>
                </a:lnTo>
                <a:lnTo>
                  <a:pt x="503" y="254"/>
                </a:lnTo>
                <a:lnTo>
                  <a:pt x="501" y="245"/>
                </a:lnTo>
                <a:lnTo>
                  <a:pt x="496" y="236"/>
                </a:lnTo>
                <a:lnTo>
                  <a:pt x="490" y="229"/>
                </a:lnTo>
                <a:lnTo>
                  <a:pt x="482" y="223"/>
                </a:lnTo>
                <a:lnTo>
                  <a:pt x="474" y="219"/>
                </a:lnTo>
                <a:lnTo>
                  <a:pt x="465" y="216"/>
                </a:lnTo>
                <a:lnTo>
                  <a:pt x="456" y="215"/>
                </a:lnTo>
                <a:lnTo>
                  <a:pt x="446" y="216"/>
                </a:lnTo>
                <a:lnTo>
                  <a:pt x="438" y="219"/>
                </a:lnTo>
                <a:lnTo>
                  <a:pt x="430" y="223"/>
                </a:lnTo>
                <a:lnTo>
                  <a:pt x="423" y="229"/>
                </a:lnTo>
                <a:lnTo>
                  <a:pt x="416" y="236"/>
                </a:lnTo>
                <a:lnTo>
                  <a:pt x="411" y="245"/>
                </a:lnTo>
                <a:lnTo>
                  <a:pt x="409" y="254"/>
                </a:lnTo>
                <a:lnTo>
                  <a:pt x="408" y="264"/>
                </a:lnTo>
                <a:lnTo>
                  <a:pt x="407" y="268"/>
                </a:lnTo>
                <a:lnTo>
                  <a:pt x="404" y="272"/>
                </a:lnTo>
                <a:lnTo>
                  <a:pt x="400" y="275"/>
                </a:lnTo>
                <a:lnTo>
                  <a:pt x="396" y="275"/>
                </a:lnTo>
                <a:lnTo>
                  <a:pt x="391" y="275"/>
                </a:lnTo>
                <a:lnTo>
                  <a:pt x="388" y="272"/>
                </a:lnTo>
                <a:lnTo>
                  <a:pt x="385" y="268"/>
                </a:lnTo>
                <a:lnTo>
                  <a:pt x="384" y="264"/>
                </a:lnTo>
                <a:lnTo>
                  <a:pt x="384" y="256"/>
                </a:lnTo>
                <a:lnTo>
                  <a:pt x="385" y="249"/>
                </a:lnTo>
                <a:lnTo>
                  <a:pt x="387" y="243"/>
                </a:lnTo>
                <a:lnTo>
                  <a:pt x="390" y="235"/>
                </a:lnTo>
                <a:lnTo>
                  <a:pt x="393" y="229"/>
                </a:lnTo>
                <a:lnTo>
                  <a:pt x="396" y="223"/>
                </a:lnTo>
                <a:lnTo>
                  <a:pt x="400" y="218"/>
                </a:lnTo>
                <a:lnTo>
                  <a:pt x="405" y="213"/>
                </a:lnTo>
                <a:lnTo>
                  <a:pt x="410" y="208"/>
                </a:lnTo>
                <a:lnTo>
                  <a:pt x="415" y="204"/>
                </a:lnTo>
                <a:lnTo>
                  <a:pt x="421" y="200"/>
                </a:lnTo>
                <a:lnTo>
                  <a:pt x="428" y="197"/>
                </a:lnTo>
                <a:lnTo>
                  <a:pt x="435" y="195"/>
                </a:lnTo>
                <a:lnTo>
                  <a:pt x="442" y="193"/>
                </a:lnTo>
                <a:lnTo>
                  <a:pt x="449" y="192"/>
                </a:lnTo>
                <a:lnTo>
                  <a:pt x="456" y="192"/>
                </a:lnTo>
                <a:lnTo>
                  <a:pt x="463" y="192"/>
                </a:lnTo>
                <a:lnTo>
                  <a:pt x="470" y="193"/>
                </a:lnTo>
                <a:lnTo>
                  <a:pt x="477" y="195"/>
                </a:lnTo>
                <a:lnTo>
                  <a:pt x="484" y="197"/>
                </a:lnTo>
                <a:lnTo>
                  <a:pt x="491" y="200"/>
                </a:lnTo>
                <a:lnTo>
                  <a:pt x="497" y="204"/>
                </a:lnTo>
                <a:lnTo>
                  <a:pt x="502" y="208"/>
                </a:lnTo>
                <a:lnTo>
                  <a:pt x="507" y="213"/>
                </a:lnTo>
                <a:lnTo>
                  <a:pt x="512" y="218"/>
                </a:lnTo>
                <a:lnTo>
                  <a:pt x="516" y="223"/>
                </a:lnTo>
                <a:lnTo>
                  <a:pt x="519" y="229"/>
                </a:lnTo>
                <a:lnTo>
                  <a:pt x="522" y="235"/>
                </a:lnTo>
                <a:lnTo>
                  <a:pt x="525" y="243"/>
                </a:lnTo>
                <a:lnTo>
                  <a:pt x="526" y="249"/>
                </a:lnTo>
                <a:lnTo>
                  <a:pt x="527" y="256"/>
                </a:lnTo>
                <a:lnTo>
                  <a:pt x="528" y="264"/>
                </a:lnTo>
                <a:lnTo>
                  <a:pt x="527" y="268"/>
                </a:lnTo>
                <a:lnTo>
                  <a:pt x="524" y="272"/>
                </a:lnTo>
                <a:lnTo>
                  <a:pt x="521" y="275"/>
                </a:lnTo>
                <a:lnTo>
                  <a:pt x="516" y="275"/>
                </a:lnTo>
                <a:close/>
                <a:moveTo>
                  <a:pt x="324" y="551"/>
                </a:moveTo>
                <a:lnTo>
                  <a:pt x="311" y="551"/>
                </a:lnTo>
                <a:lnTo>
                  <a:pt x="298" y="549"/>
                </a:lnTo>
                <a:lnTo>
                  <a:pt x="284" y="545"/>
                </a:lnTo>
                <a:lnTo>
                  <a:pt x="272" y="541"/>
                </a:lnTo>
                <a:lnTo>
                  <a:pt x="261" y="536"/>
                </a:lnTo>
                <a:lnTo>
                  <a:pt x="250" y="529"/>
                </a:lnTo>
                <a:lnTo>
                  <a:pt x="240" y="522"/>
                </a:lnTo>
                <a:lnTo>
                  <a:pt x="230" y="513"/>
                </a:lnTo>
                <a:lnTo>
                  <a:pt x="222" y="504"/>
                </a:lnTo>
                <a:lnTo>
                  <a:pt x="214" y="494"/>
                </a:lnTo>
                <a:lnTo>
                  <a:pt x="208" y="482"/>
                </a:lnTo>
                <a:lnTo>
                  <a:pt x="202" y="471"/>
                </a:lnTo>
                <a:lnTo>
                  <a:pt x="198" y="459"/>
                </a:lnTo>
                <a:lnTo>
                  <a:pt x="195" y="447"/>
                </a:lnTo>
                <a:lnTo>
                  <a:pt x="193" y="434"/>
                </a:lnTo>
                <a:lnTo>
                  <a:pt x="192" y="419"/>
                </a:lnTo>
                <a:lnTo>
                  <a:pt x="193" y="415"/>
                </a:lnTo>
                <a:lnTo>
                  <a:pt x="195" y="411"/>
                </a:lnTo>
                <a:lnTo>
                  <a:pt x="199" y="408"/>
                </a:lnTo>
                <a:lnTo>
                  <a:pt x="204" y="407"/>
                </a:lnTo>
                <a:lnTo>
                  <a:pt x="208" y="408"/>
                </a:lnTo>
                <a:lnTo>
                  <a:pt x="212" y="411"/>
                </a:lnTo>
                <a:lnTo>
                  <a:pt x="215" y="415"/>
                </a:lnTo>
                <a:lnTo>
                  <a:pt x="216" y="419"/>
                </a:lnTo>
                <a:lnTo>
                  <a:pt x="216" y="431"/>
                </a:lnTo>
                <a:lnTo>
                  <a:pt x="218" y="442"/>
                </a:lnTo>
                <a:lnTo>
                  <a:pt x="220" y="452"/>
                </a:lnTo>
                <a:lnTo>
                  <a:pt x="224" y="462"/>
                </a:lnTo>
                <a:lnTo>
                  <a:pt x="228" y="471"/>
                </a:lnTo>
                <a:lnTo>
                  <a:pt x="235" y="480"/>
                </a:lnTo>
                <a:lnTo>
                  <a:pt x="241" y="488"/>
                </a:lnTo>
                <a:lnTo>
                  <a:pt x="248" y="497"/>
                </a:lnTo>
                <a:lnTo>
                  <a:pt x="255" y="503"/>
                </a:lnTo>
                <a:lnTo>
                  <a:pt x="264" y="510"/>
                </a:lnTo>
                <a:lnTo>
                  <a:pt x="272" y="515"/>
                </a:lnTo>
                <a:lnTo>
                  <a:pt x="282" y="519"/>
                </a:lnTo>
                <a:lnTo>
                  <a:pt x="291" y="523"/>
                </a:lnTo>
                <a:lnTo>
                  <a:pt x="303" y="525"/>
                </a:lnTo>
                <a:lnTo>
                  <a:pt x="313" y="527"/>
                </a:lnTo>
                <a:lnTo>
                  <a:pt x="324" y="528"/>
                </a:lnTo>
                <a:lnTo>
                  <a:pt x="335" y="527"/>
                </a:lnTo>
                <a:lnTo>
                  <a:pt x="345" y="525"/>
                </a:lnTo>
                <a:lnTo>
                  <a:pt x="356" y="523"/>
                </a:lnTo>
                <a:lnTo>
                  <a:pt x="366" y="519"/>
                </a:lnTo>
                <a:lnTo>
                  <a:pt x="376" y="515"/>
                </a:lnTo>
                <a:lnTo>
                  <a:pt x="384" y="510"/>
                </a:lnTo>
                <a:lnTo>
                  <a:pt x="393" y="503"/>
                </a:lnTo>
                <a:lnTo>
                  <a:pt x="400" y="497"/>
                </a:lnTo>
                <a:lnTo>
                  <a:pt x="407" y="488"/>
                </a:lnTo>
                <a:lnTo>
                  <a:pt x="413" y="480"/>
                </a:lnTo>
                <a:lnTo>
                  <a:pt x="418" y="471"/>
                </a:lnTo>
                <a:lnTo>
                  <a:pt x="424" y="462"/>
                </a:lnTo>
                <a:lnTo>
                  <a:pt x="428" y="452"/>
                </a:lnTo>
                <a:lnTo>
                  <a:pt x="430" y="442"/>
                </a:lnTo>
                <a:lnTo>
                  <a:pt x="432" y="431"/>
                </a:lnTo>
                <a:lnTo>
                  <a:pt x="432" y="419"/>
                </a:lnTo>
                <a:lnTo>
                  <a:pt x="433" y="415"/>
                </a:lnTo>
                <a:lnTo>
                  <a:pt x="436" y="411"/>
                </a:lnTo>
                <a:lnTo>
                  <a:pt x="440" y="408"/>
                </a:lnTo>
                <a:lnTo>
                  <a:pt x="444" y="407"/>
                </a:lnTo>
                <a:lnTo>
                  <a:pt x="449" y="408"/>
                </a:lnTo>
                <a:lnTo>
                  <a:pt x="452" y="411"/>
                </a:lnTo>
                <a:lnTo>
                  <a:pt x="455" y="415"/>
                </a:lnTo>
                <a:lnTo>
                  <a:pt x="456" y="419"/>
                </a:lnTo>
                <a:lnTo>
                  <a:pt x="455" y="434"/>
                </a:lnTo>
                <a:lnTo>
                  <a:pt x="453" y="447"/>
                </a:lnTo>
                <a:lnTo>
                  <a:pt x="450" y="459"/>
                </a:lnTo>
                <a:lnTo>
                  <a:pt x="446" y="471"/>
                </a:lnTo>
                <a:lnTo>
                  <a:pt x="440" y="482"/>
                </a:lnTo>
                <a:lnTo>
                  <a:pt x="434" y="494"/>
                </a:lnTo>
                <a:lnTo>
                  <a:pt x="426" y="504"/>
                </a:lnTo>
                <a:lnTo>
                  <a:pt x="417" y="513"/>
                </a:lnTo>
                <a:lnTo>
                  <a:pt x="408" y="522"/>
                </a:lnTo>
                <a:lnTo>
                  <a:pt x="398" y="529"/>
                </a:lnTo>
                <a:lnTo>
                  <a:pt x="387" y="536"/>
                </a:lnTo>
                <a:lnTo>
                  <a:pt x="375" y="541"/>
                </a:lnTo>
                <a:lnTo>
                  <a:pt x="364" y="545"/>
                </a:lnTo>
                <a:lnTo>
                  <a:pt x="350" y="549"/>
                </a:lnTo>
                <a:lnTo>
                  <a:pt x="337" y="551"/>
                </a:lnTo>
                <a:lnTo>
                  <a:pt x="324" y="551"/>
                </a:lnTo>
                <a:close/>
                <a:moveTo>
                  <a:pt x="144" y="264"/>
                </a:moveTo>
                <a:lnTo>
                  <a:pt x="143" y="268"/>
                </a:lnTo>
                <a:lnTo>
                  <a:pt x="140" y="272"/>
                </a:lnTo>
                <a:lnTo>
                  <a:pt x="136" y="275"/>
                </a:lnTo>
                <a:lnTo>
                  <a:pt x="132" y="275"/>
                </a:lnTo>
                <a:lnTo>
                  <a:pt x="127" y="275"/>
                </a:lnTo>
                <a:lnTo>
                  <a:pt x="123" y="272"/>
                </a:lnTo>
                <a:lnTo>
                  <a:pt x="121" y="268"/>
                </a:lnTo>
                <a:lnTo>
                  <a:pt x="120" y="264"/>
                </a:lnTo>
                <a:lnTo>
                  <a:pt x="120" y="256"/>
                </a:lnTo>
                <a:lnTo>
                  <a:pt x="121" y="249"/>
                </a:lnTo>
                <a:lnTo>
                  <a:pt x="123" y="243"/>
                </a:lnTo>
                <a:lnTo>
                  <a:pt x="126" y="235"/>
                </a:lnTo>
                <a:lnTo>
                  <a:pt x="129" y="229"/>
                </a:lnTo>
                <a:lnTo>
                  <a:pt x="132" y="223"/>
                </a:lnTo>
                <a:lnTo>
                  <a:pt x="136" y="218"/>
                </a:lnTo>
                <a:lnTo>
                  <a:pt x="141" y="213"/>
                </a:lnTo>
                <a:lnTo>
                  <a:pt x="146" y="208"/>
                </a:lnTo>
                <a:lnTo>
                  <a:pt x="151" y="204"/>
                </a:lnTo>
                <a:lnTo>
                  <a:pt x="157" y="200"/>
                </a:lnTo>
                <a:lnTo>
                  <a:pt x="163" y="197"/>
                </a:lnTo>
                <a:lnTo>
                  <a:pt x="171" y="195"/>
                </a:lnTo>
                <a:lnTo>
                  <a:pt x="178" y="193"/>
                </a:lnTo>
                <a:lnTo>
                  <a:pt x="185" y="192"/>
                </a:lnTo>
                <a:lnTo>
                  <a:pt x="192" y="192"/>
                </a:lnTo>
                <a:lnTo>
                  <a:pt x="199" y="192"/>
                </a:lnTo>
                <a:lnTo>
                  <a:pt x="206" y="193"/>
                </a:lnTo>
                <a:lnTo>
                  <a:pt x="213" y="195"/>
                </a:lnTo>
                <a:lnTo>
                  <a:pt x="220" y="197"/>
                </a:lnTo>
                <a:lnTo>
                  <a:pt x="226" y="200"/>
                </a:lnTo>
                <a:lnTo>
                  <a:pt x="232" y="204"/>
                </a:lnTo>
                <a:lnTo>
                  <a:pt x="238" y="208"/>
                </a:lnTo>
                <a:lnTo>
                  <a:pt x="243" y="213"/>
                </a:lnTo>
                <a:lnTo>
                  <a:pt x="248" y="218"/>
                </a:lnTo>
                <a:lnTo>
                  <a:pt x="252" y="223"/>
                </a:lnTo>
                <a:lnTo>
                  <a:pt x="255" y="229"/>
                </a:lnTo>
                <a:lnTo>
                  <a:pt x="258" y="235"/>
                </a:lnTo>
                <a:lnTo>
                  <a:pt x="261" y="243"/>
                </a:lnTo>
                <a:lnTo>
                  <a:pt x="262" y="249"/>
                </a:lnTo>
                <a:lnTo>
                  <a:pt x="263" y="256"/>
                </a:lnTo>
                <a:lnTo>
                  <a:pt x="264" y="264"/>
                </a:lnTo>
                <a:lnTo>
                  <a:pt x="263" y="268"/>
                </a:lnTo>
                <a:lnTo>
                  <a:pt x="260" y="272"/>
                </a:lnTo>
                <a:lnTo>
                  <a:pt x="257" y="275"/>
                </a:lnTo>
                <a:lnTo>
                  <a:pt x="252" y="275"/>
                </a:lnTo>
                <a:lnTo>
                  <a:pt x="247" y="275"/>
                </a:lnTo>
                <a:lnTo>
                  <a:pt x="244" y="272"/>
                </a:lnTo>
                <a:lnTo>
                  <a:pt x="241" y="268"/>
                </a:lnTo>
                <a:lnTo>
                  <a:pt x="240" y="264"/>
                </a:lnTo>
                <a:lnTo>
                  <a:pt x="239" y="254"/>
                </a:lnTo>
                <a:lnTo>
                  <a:pt x="236" y="245"/>
                </a:lnTo>
                <a:lnTo>
                  <a:pt x="231" y="236"/>
                </a:lnTo>
                <a:lnTo>
                  <a:pt x="225" y="229"/>
                </a:lnTo>
                <a:lnTo>
                  <a:pt x="218" y="223"/>
                </a:lnTo>
                <a:lnTo>
                  <a:pt x="210" y="219"/>
                </a:lnTo>
                <a:lnTo>
                  <a:pt x="201" y="216"/>
                </a:lnTo>
                <a:lnTo>
                  <a:pt x="192" y="215"/>
                </a:lnTo>
                <a:lnTo>
                  <a:pt x="182" y="216"/>
                </a:lnTo>
                <a:lnTo>
                  <a:pt x="174" y="219"/>
                </a:lnTo>
                <a:lnTo>
                  <a:pt x="164" y="223"/>
                </a:lnTo>
                <a:lnTo>
                  <a:pt x="157" y="229"/>
                </a:lnTo>
                <a:lnTo>
                  <a:pt x="152" y="236"/>
                </a:lnTo>
                <a:lnTo>
                  <a:pt x="147" y="245"/>
                </a:lnTo>
                <a:lnTo>
                  <a:pt x="145" y="254"/>
                </a:lnTo>
                <a:lnTo>
                  <a:pt x="144" y="264"/>
                </a:lnTo>
                <a:close/>
                <a:moveTo>
                  <a:pt x="641" y="1"/>
                </a:moveTo>
                <a:lnTo>
                  <a:pt x="637" y="0"/>
                </a:lnTo>
                <a:lnTo>
                  <a:pt x="634" y="0"/>
                </a:lnTo>
                <a:lnTo>
                  <a:pt x="631" y="1"/>
                </a:lnTo>
                <a:lnTo>
                  <a:pt x="628" y="3"/>
                </a:lnTo>
                <a:lnTo>
                  <a:pt x="621" y="9"/>
                </a:lnTo>
                <a:lnTo>
                  <a:pt x="612" y="14"/>
                </a:lnTo>
                <a:lnTo>
                  <a:pt x="600" y="19"/>
                </a:lnTo>
                <a:lnTo>
                  <a:pt x="588" y="24"/>
                </a:lnTo>
                <a:lnTo>
                  <a:pt x="573" y="29"/>
                </a:lnTo>
                <a:lnTo>
                  <a:pt x="557" y="33"/>
                </a:lnTo>
                <a:lnTo>
                  <a:pt x="538" y="38"/>
                </a:lnTo>
                <a:lnTo>
                  <a:pt x="519" y="41"/>
                </a:lnTo>
                <a:lnTo>
                  <a:pt x="499" y="45"/>
                </a:lnTo>
                <a:lnTo>
                  <a:pt x="476" y="49"/>
                </a:lnTo>
                <a:lnTo>
                  <a:pt x="453" y="51"/>
                </a:lnTo>
                <a:lnTo>
                  <a:pt x="429" y="53"/>
                </a:lnTo>
                <a:lnTo>
                  <a:pt x="404" y="55"/>
                </a:lnTo>
                <a:lnTo>
                  <a:pt x="378" y="56"/>
                </a:lnTo>
                <a:lnTo>
                  <a:pt x="351" y="57"/>
                </a:lnTo>
                <a:lnTo>
                  <a:pt x="324" y="57"/>
                </a:lnTo>
                <a:lnTo>
                  <a:pt x="269" y="56"/>
                </a:lnTo>
                <a:lnTo>
                  <a:pt x="217" y="53"/>
                </a:lnTo>
                <a:lnTo>
                  <a:pt x="194" y="51"/>
                </a:lnTo>
                <a:lnTo>
                  <a:pt x="171" y="49"/>
                </a:lnTo>
                <a:lnTo>
                  <a:pt x="148" y="45"/>
                </a:lnTo>
                <a:lnTo>
                  <a:pt x="128" y="42"/>
                </a:lnTo>
                <a:lnTo>
                  <a:pt x="109" y="38"/>
                </a:lnTo>
                <a:lnTo>
                  <a:pt x="90" y="34"/>
                </a:lnTo>
                <a:lnTo>
                  <a:pt x="75" y="30"/>
                </a:lnTo>
                <a:lnTo>
                  <a:pt x="60" y="25"/>
                </a:lnTo>
                <a:lnTo>
                  <a:pt x="48" y="20"/>
                </a:lnTo>
                <a:lnTo>
                  <a:pt x="36" y="15"/>
                </a:lnTo>
                <a:lnTo>
                  <a:pt x="27" y="9"/>
                </a:lnTo>
                <a:lnTo>
                  <a:pt x="20" y="3"/>
                </a:lnTo>
                <a:lnTo>
                  <a:pt x="17" y="1"/>
                </a:lnTo>
                <a:lnTo>
                  <a:pt x="14" y="0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5"/>
                </a:lnTo>
                <a:lnTo>
                  <a:pt x="0" y="8"/>
                </a:lnTo>
                <a:lnTo>
                  <a:pt x="0" y="11"/>
                </a:lnTo>
                <a:lnTo>
                  <a:pt x="0" y="359"/>
                </a:lnTo>
                <a:lnTo>
                  <a:pt x="1" y="379"/>
                </a:lnTo>
                <a:lnTo>
                  <a:pt x="3" y="397"/>
                </a:lnTo>
                <a:lnTo>
                  <a:pt x="6" y="415"/>
                </a:lnTo>
                <a:lnTo>
                  <a:pt x="11" y="434"/>
                </a:lnTo>
                <a:lnTo>
                  <a:pt x="17" y="451"/>
                </a:lnTo>
                <a:lnTo>
                  <a:pt x="24" y="468"/>
                </a:lnTo>
                <a:lnTo>
                  <a:pt x="32" y="485"/>
                </a:lnTo>
                <a:lnTo>
                  <a:pt x="41" y="502"/>
                </a:lnTo>
                <a:lnTo>
                  <a:pt x="51" y="518"/>
                </a:lnTo>
                <a:lnTo>
                  <a:pt x="62" y="533"/>
                </a:lnTo>
                <a:lnTo>
                  <a:pt x="73" y="548"/>
                </a:lnTo>
                <a:lnTo>
                  <a:pt x="85" y="563"/>
                </a:lnTo>
                <a:lnTo>
                  <a:pt x="97" y="577"/>
                </a:lnTo>
                <a:lnTo>
                  <a:pt x="111" y="590"/>
                </a:lnTo>
                <a:lnTo>
                  <a:pt x="124" y="603"/>
                </a:lnTo>
                <a:lnTo>
                  <a:pt x="137" y="615"/>
                </a:lnTo>
                <a:lnTo>
                  <a:pt x="151" y="628"/>
                </a:lnTo>
                <a:lnTo>
                  <a:pt x="164" y="639"/>
                </a:lnTo>
                <a:lnTo>
                  <a:pt x="179" y="649"/>
                </a:lnTo>
                <a:lnTo>
                  <a:pt x="193" y="659"/>
                </a:lnTo>
                <a:lnTo>
                  <a:pt x="219" y="677"/>
                </a:lnTo>
                <a:lnTo>
                  <a:pt x="246" y="692"/>
                </a:lnTo>
                <a:lnTo>
                  <a:pt x="270" y="704"/>
                </a:lnTo>
                <a:lnTo>
                  <a:pt x="291" y="713"/>
                </a:lnTo>
                <a:lnTo>
                  <a:pt x="301" y="716"/>
                </a:lnTo>
                <a:lnTo>
                  <a:pt x="310" y="718"/>
                </a:lnTo>
                <a:lnTo>
                  <a:pt x="317" y="719"/>
                </a:lnTo>
                <a:lnTo>
                  <a:pt x="324" y="720"/>
                </a:lnTo>
                <a:lnTo>
                  <a:pt x="331" y="719"/>
                </a:lnTo>
                <a:lnTo>
                  <a:pt x="338" y="718"/>
                </a:lnTo>
                <a:lnTo>
                  <a:pt x="347" y="716"/>
                </a:lnTo>
                <a:lnTo>
                  <a:pt x="356" y="713"/>
                </a:lnTo>
                <a:lnTo>
                  <a:pt x="378" y="704"/>
                </a:lnTo>
                <a:lnTo>
                  <a:pt x="402" y="692"/>
                </a:lnTo>
                <a:lnTo>
                  <a:pt x="429" y="677"/>
                </a:lnTo>
                <a:lnTo>
                  <a:pt x="455" y="659"/>
                </a:lnTo>
                <a:lnTo>
                  <a:pt x="469" y="649"/>
                </a:lnTo>
                <a:lnTo>
                  <a:pt x="483" y="639"/>
                </a:lnTo>
                <a:lnTo>
                  <a:pt x="497" y="628"/>
                </a:lnTo>
                <a:lnTo>
                  <a:pt x="511" y="615"/>
                </a:lnTo>
                <a:lnTo>
                  <a:pt x="524" y="603"/>
                </a:lnTo>
                <a:lnTo>
                  <a:pt x="537" y="590"/>
                </a:lnTo>
                <a:lnTo>
                  <a:pt x="551" y="577"/>
                </a:lnTo>
                <a:lnTo>
                  <a:pt x="563" y="563"/>
                </a:lnTo>
                <a:lnTo>
                  <a:pt x="575" y="548"/>
                </a:lnTo>
                <a:lnTo>
                  <a:pt x="586" y="533"/>
                </a:lnTo>
                <a:lnTo>
                  <a:pt x="597" y="518"/>
                </a:lnTo>
                <a:lnTo>
                  <a:pt x="606" y="502"/>
                </a:lnTo>
                <a:lnTo>
                  <a:pt x="616" y="485"/>
                </a:lnTo>
                <a:lnTo>
                  <a:pt x="624" y="468"/>
                </a:lnTo>
                <a:lnTo>
                  <a:pt x="631" y="451"/>
                </a:lnTo>
                <a:lnTo>
                  <a:pt x="637" y="434"/>
                </a:lnTo>
                <a:lnTo>
                  <a:pt x="642" y="415"/>
                </a:lnTo>
                <a:lnTo>
                  <a:pt x="645" y="397"/>
                </a:lnTo>
                <a:lnTo>
                  <a:pt x="647" y="379"/>
                </a:lnTo>
                <a:lnTo>
                  <a:pt x="648" y="359"/>
                </a:lnTo>
                <a:lnTo>
                  <a:pt x="648" y="11"/>
                </a:lnTo>
                <a:lnTo>
                  <a:pt x="648" y="8"/>
                </a:lnTo>
                <a:lnTo>
                  <a:pt x="646" y="5"/>
                </a:lnTo>
                <a:lnTo>
                  <a:pt x="644" y="3"/>
                </a:lnTo>
                <a:lnTo>
                  <a:pt x="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4C915-17D6-486A-86EC-048CBE10C82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A7F3361-96D4-4919-A54E-737E917283CA}"/>
              </a:ext>
            </a:extLst>
          </p:cNvPr>
          <p:cNvGrpSpPr/>
          <p:nvPr/>
        </p:nvGrpSpPr>
        <p:grpSpPr>
          <a:xfrm>
            <a:off x="4781551" y="3244918"/>
            <a:ext cx="476250" cy="452568"/>
            <a:chOff x="5465763" y="1358900"/>
            <a:chExt cx="287337" cy="273050"/>
          </a:xfrm>
          <a:solidFill>
            <a:schemeClr val="bg1"/>
          </a:solidFill>
        </p:grpSpPr>
        <p:sp>
          <p:nvSpPr>
            <p:cNvPr id="146" name="Freeform 567">
              <a:extLst>
                <a:ext uri="{FF2B5EF4-FFF2-40B4-BE49-F238E27FC236}">
                  <a16:creationId xmlns:a16="http://schemas.microsoft.com/office/drawing/2014/main" id="{6D427A20-2189-4F79-9C33-279040165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6413" y="1446213"/>
              <a:ext cx="76200" cy="76200"/>
            </a:xfrm>
            <a:custGeom>
              <a:avLst/>
              <a:gdLst>
                <a:gd name="T0" fmla="*/ 106 w 241"/>
                <a:gd name="T1" fmla="*/ 72 h 241"/>
                <a:gd name="T2" fmla="*/ 108 w 241"/>
                <a:gd name="T3" fmla="*/ 66 h 241"/>
                <a:gd name="T4" fmla="*/ 112 w 241"/>
                <a:gd name="T5" fmla="*/ 63 h 241"/>
                <a:gd name="T6" fmla="*/ 117 w 241"/>
                <a:gd name="T7" fmla="*/ 61 h 241"/>
                <a:gd name="T8" fmla="*/ 124 w 241"/>
                <a:gd name="T9" fmla="*/ 60 h 241"/>
                <a:gd name="T10" fmla="*/ 129 w 241"/>
                <a:gd name="T11" fmla="*/ 63 h 241"/>
                <a:gd name="T12" fmla="*/ 133 w 241"/>
                <a:gd name="T13" fmla="*/ 66 h 241"/>
                <a:gd name="T14" fmla="*/ 136 w 241"/>
                <a:gd name="T15" fmla="*/ 72 h 241"/>
                <a:gd name="T16" fmla="*/ 136 w 241"/>
                <a:gd name="T17" fmla="*/ 165 h 241"/>
                <a:gd name="T18" fmla="*/ 134 w 241"/>
                <a:gd name="T19" fmla="*/ 171 h 241"/>
                <a:gd name="T20" fmla="*/ 131 w 241"/>
                <a:gd name="T21" fmla="*/ 176 h 241"/>
                <a:gd name="T22" fmla="*/ 126 w 241"/>
                <a:gd name="T23" fmla="*/ 179 h 241"/>
                <a:gd name="T24" fmla="*/ 121 w 241"/>
                <a:gd name="T25" fmla="*/ 180 h 241"/>
                <a:gd name="T26" fmla="*/ 115 w 241"/>
                <a:gd name="T27" fmla="*/ 179 h 241"/>
                <a:gd name="T28" fmla="*/ 110 w 241"/>
                <a:gd name="T29" fmla="*/ 176 h 241"/>
                <a:gd name="T30" fmla="*/ 107 w 241"/>
                <a:gd name="T31" fmla="*/ 171 h 241"/>
                <a:gd name="T32" fmla="*/ 106 w 241"/>
                <a:gd name="T33" fmla="*/ 165 h 241"/>
                <a:gd name="T34" fmla="*/ 121 w 241"/>
                <a:gd name="T35" fmla="*/ 241 h 241"/>
                <a:gd name="T36" fmla="*/ 145 w 241"/>
                <a:gd name="T37" fmla="*/ 238 h 241"/>
                <a:gd name="T38" fmla="*/ 168 w 241"/>
                <a:gd name="T39" fmla="*/ 232 h 241"/>
                <a:gd name="T40" fmla="*/ 188 w 241"/>
                <a:gd name="T41" fmla="*/ 220 h 241"/>
                <a:gd name="T42" fmla="*/ 205 w 241"/>
                <a:gd name="T43" fmla="*/ 206 h 241"/>
                <a:gd name="T44" fmla="*/ 220 w 241"/>
                <a:gd name="T45" fmla="*/ 188 h 241"/>
                <a:gd name="T46" fmla="*/ 231 w 241"/>
                <a:gd name="T47" fmla="*/ 167 h 241"/>
                <a:gd name="T48" fmla="*/ 238 w 241"/>
                <a:gd name="T49" fmla="*/ 145 h 241"/>
                <a:gd name="T50" fmla="*/ 241 w 241"/>
                <a:gd name="T51" fmla="*/ 120 h 241"/>
                <a:gd name="T52" fmla="*/ 238 w 241"/>
                <a:gd name="T53" fmla="*/ 96 h 241"/>
                <a:gd name="T54" fmla="*/ 231 w 241"/>
                <a:gd name="T55" fmla="*/ 74 h 241"/>
                <a:gd name="T56" fmla="*/ 220 w 241"/>
                <a:gd name="T57" fmla="*/ 53 h 241"/>
                <a:gd name="T58" fmla="*/ 205 w 241"/>
                <a:gd name="T59" fmla="*/ 35 h 241"/>
                <a:gd name="T60" fmla="*/ 188 w 241"/>
                <a:gd name="T61" fmla="*/ 20 h 241"/>
                <a:gd name="T62" fmla="*/ 168 w 241"/>
                <a:gd name="T63" fmla="*/ 9 h 241"/>
                <a:gd name="T64" fmla="*/ 145 w 241"/>
                <a:gd name="T65" fmla="*/ 2 h 241"/>
                <a:gd name="T66" fmla="*/ 121 w 241"/>
                <a:gd name="T67" fmla="*/ 0 h 241"/>
                <a:gd name="T68" fmla="*/ 96 w 241"/>
                <a:gd name="T69" fmla="*/ 2 h 241"/>
                <a:gd name="T70" fmla="*/ 73 w 241"/>
                <a:gd name="T71" fmla="*/ 9 h 241"/>
                <a:gd name="T72" fmla="*/ 53 w 241"/>
                <a:gd name="T73" fmla="*/ 20 h 241"/>
                <a:gd name="T74" fmla="*/ 36 w 241"/>
                <a:gd name="T75" fmla="*/ 35 h 241"/>
                <a:gd name="T76" fmla="*/ 21 w 241"/>
                <a:gd name="T77" fmla="*/ 53 h 241"/>
                <a:gd name="T78" fmla="*/ 10 w 241"/>
                <a:gd name="T79" fmla="*/ 74 h 241"/>
                <a:gd name="T80" fmla="*/ 3 w 241"/>
                <a:gd name="T81" fmla="*/ 96 h 241"/>
                <a:gd name="T82" fmla="*/ 0 w 241"/>
                <a:gd name="T83" fmla="*/ 120 h 241"/>
                <a:gd name="T84" fmla="*/ 3 w 241"/>
                <a:gd name="T85" fmla="*/ 145 h 241"/>
                <a:gd name="T86" fmla="*/ 10 w 241"/>
                <a:gd name="T87" fmla="*/ 167 h 241"/>
                <a:gd name="T88" fmla="*/ 21 w 241"/>
                <a:gd name="T89" fmla="*/ 188 h 241"/>
                <a:gd name="T90" fmla="*/ 36 w 241"/>
                <a:gd name="T91" fmla="*/ 206 h 241"/>
                <a:gd name="T92" fmla="*/ 53 w 241"/>
                <a:gd name="T93" fmla="*/ 220 h 241"/>
                <a:gd name="T94" fmla="*/ 73 w 241"/>
                <a:gd name="T95" fmla="*/ 232 h 241"/>
                <a:gd name="T96" fmla="*/ 96 w 241"/>
                <a:gd name="T97" fmla="*/ 238 h 241"/>
                <a:gd name="T98" fmla="*/ 121 w 241"/>
                <a:gd name="T9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241">
                  <a:moveTo>
                    <a:pt x="106" y="75"/>
                  </a:moveTo>
                  <a:lnTo>
                    <a:pt x="106" y="72"/>
                  </a:lnTo>
                  <a:lnTo>
                    <a:pt x="107" y="70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3"/>
                  </a:lnTo>
                  <a:lnTo>
                    <a:pt x="115" y="61"/>
                  </a:lnTo>
                  <a:lnTo>
                    <a:pt x="117" y="61"/>
                  </a:lnTo>
                  <a:lnTo>
                    <a:pt x="121" y="60"/>
                  </a:lnTo>
                  <a:lnTo>
                    <a:pt x="124" y="60"/>
                  </a:lnTo>
                  <a:lnTo>
                    <a:pt x="126" y="61"/>
                  </a:lnTo>
                  <a:lnTo>
                    <a:pt x="129" y="63"/>
                  </a:lnTo>
                  <a:lnTo>
                    <a:pt x="131" y="64"/>
                  </a:lnTo>
                  <a:lnTo>
                    <a:pt x="133" y="66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5"/>
                  </a:lnTo>
                  <a:lnTo>
                    <a:pt x="136" y="165"/>
                  </a:lnTo>
                  <a:lnTo>
                    <a:pt x="136" y="168"/>
                  </a:lnTo>
                  <a:lnTo>
                    <a:pt x="134" y="171"/>
                  </a:lnTo>
                  <a:lnTo>
                    <a:pt x="133" y="174"/>
                  </a:lnTo>
                  <a:lnTo>
                    <a:pt x="131" y="176"/>
                  </a:lnTo>
                  <a:lnTo>
                    <a:pt x="129" y="178"/>
                  </a:lnTo>
                  <a:lnTo>
                    <a:pt x="126" y="179"/>
                  </a:lnTo>
                  <a:lnTo>
                    <a:pt x="124" y="180"/>
                  </a:lnTo>
                  <a:lnTo>
                    <a:pt x="121" y="180"/>
                  </a:lnTo>
                  <a:lnTo>
                    <a:pt x="117" y="180"/>
                  </a:lnTo>
                  <a:lnTo>
                    <a:pt x="115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1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75"/>
                  </a:lnTo>
                  <a:close/>
                  <a:moveTo>
                    <a:pt x="121" y="241"/>
                  </a:moveTo>
                  <a:lnTo>
                    <a:pt x="132" y="240"/>
                  </a:lnTo>
                  <a:lnTo>
                    <a:pt x="145" y="238"/>
                  </a:lnTo>
                  <a:lnTo>
                    <a:pt x="156" y="236"/>
                  </a:lnTo>
                  <a:lnTo>
                    <a:pt x="168" y="232"/>
                  </a:lnTo>
                  <a:lnTo>
                    <a:pt x="177" y="226"/>
                  </a:lnTo>
                  <a:lnTo>
                    <a:pt x="188" y="220"/>
                  </a:lnTo>
                  <a:lnTo>
                    <a:pt x="197" y="213"/>
                  </a:lnTo>
                  <a:lnTo>
                    <a:pt x="205" y="206"/>
                  </a:lnTo>
                  <a:lnTo>
                    <a:pt x="214" y="197"/>
                  </a:lnTo>
                  <a:lnTo>
                    <a:pt x="220" y="188"/>
                  </a:lnTo>
                  <a:lnTo>
                    <a:pt x="227" y="178"/>
                  </a:lnTo>
                  <a:lnTo>
                    <a:pt x="231" y="167"/>
                  </a:lnTo>
                  <a:lnTo>
                    <a:pt x="235" y="156"/>
                  </a:lnTo>
                  <a:lnTo>
                    <a:pt x="238" y="145"/>
                  </a:lnTo>
                  <a:lnTo>
                    <a:pt x="241" y="133"/>
                  </a:lnTo>
                  <a:lnTo>
                    <a:pt x="241" y="120"/>
                  </a:lnTo>
                  <a:lnTo>
                    <a:pt x="241" y="108"/>
                  </a:lnTo>
                  <a:lnTo>
                    <a:pt x="238" y="96"/>
                  </a:lnTo>
                  <a:lnTo>
                    <a:pt x="235" y="85"/>
                  </a:lnTo>
                  <a:lnTo>
                    <a:pt x="231" y="74"/>
                  </a:lnTo>
                  <a:lnTo>
                    <a:pt x="227" y="63"/>
                  </a:lnTo>
                  <a:lnTo>
                    <a:pt x="220" y="53"/>
                  </a:lnTo>
                  <a:lnTo>
                    <a:pt x="214" y="44"/>
                  </a:lnTo>
                  <a:lnTo>
                    <a:pt x="205" y="35"/>
                  </a:lnTo>
                  <a:lnTo>
                    <a:pt x="197" y="28"/>
                  </a:lnTo>
                  <a:lnTo>
                    <a:pt x="188" y="20"/>
                  </a:lnTo>
                  <a:lnTo>
                    <a:pt x="177" y="15"/>
                  </a:lnTo>
                  <a:lnTo>
                    <a:pt x="168" y="9"/>
                  </a:lnTo>
                  <a:lnTo>
                    <a:pt x="156" y="5"/>
                  </a:lnTo>
                  <a:lnTo>
                    <a:pt x="145" y="2"/>
                  </a:lnTo>
                  <a:lnTo>
                    <a:pt x="132" y="1"/>
                  </a:lnTo>
                  <a:lnTo>
                    <a:pt x="121" y="0"/>
                  </a:lnTo>
                  <a:lnTo>
                    <a:pt x="109" y="1"/>
                  </a:lnTo>
                  <a:lnTo>
                    <a:pt x="96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4" y="15"/>
                  </a:lnTo>
                  <a:lnTo>
                    <a:pt x="53" y="20"/>
                  </a:lnTo>
                  <a:lnTo>
                    <a:pt x="44" y="28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1" y="53"/>
                  </a:lnTo>
                  <a:lnTo>
                    <a:pt x="14" y="63"/>
                  </a:lnTo>
                  <a:lnTo>
                    <a:pt x="10" y="74"/>
                  </a:lnTo>
                  <a:lnTo>
                    <a:pt x="6" y="85"/>
                  </a:lnTo>
                  <a:lnTo>
                    <a:pt x="3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33"/>
                  </a:lnTo>
                  <a:lnTo>
                    <a:pt x="3" y="145"/>
                  </a:lnTo>
                  <a:lnTo>
                    <a:pt x="6" y="156"/>
                  </a:lnTo>
                  <a:lnTo>
                    <a:pt x="10" y="167"/>
                  </a:lnTo>
                  <a:lnTo>
                    <a:pt x="14" y="178"/>
                  </a:lnTo>
                  <a:lnTo>
                    <a:pt x="21" y="188"/>
                  </a:lnTo>
                  <a:lnTo>
                    <a:pt x="27" y="197"/>
                  </a:lnTo>
                  <a:lnTo>
                    <a:pt x="36" y="206"/>
                  </a:lnTo>
                  <a:lnTo>
                    <a:pt x="44" y="213"/>
                  </a:lnTo>
                  <a:lnTo>
                    <a:pt x="53" y="220"/>
                  </a:lnTo>
                  <a:lnTo>
                    <a:pt x="64" y="226"/>
                  </a:lnTo>
                  <a:lnTo>
                    <a:pt x="73" y="232"/>
                  </a:lnTo>
                  <a:lnTo>
                    <a:pt x="85" y="236"/>
                  </a:lnTo>
                  <a:lnTo>
                    <a:pt x="96" y="238"/>
                  </a:lnTo>
                  <a:lnTo>
                    <a:pt x="109" y="240"/>
                  </a:lnTo>
                  <a:lnTo>
                    <a:pt x="121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68">
              <a:extLst>
                <a:ext uri="{FF2B5EF4-FFF2-40B4-BE49-F238E27FC236}">
                  <a16:creationId xmlns:a16="http://schemas.microsoft.com/office/drawing/2014/main" id="{5F9EEA81-FB7C-4D80-A109-B2A519B5E0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3563" y="1358900"/>
              <a:ext cx="76200" cy="77788"/>
            </a:xfrm>
            <a:custGeom>
              <a:avLst/>
              <a:gdLst>
                <a:gd name="T0" fmla="*/ 106 w 241"/>
                <a:gd name="T1" fmla="*/ 73 h 242"/>
                <a:gd name="T2" fmla="*/ 108 w 241"/>
                <a:gd name="T3" fmla="*/ 68 h 242"/>
                <a:gd name="T4" fmla="*/ 112 w 241"/>
                <a:gd name="T5" fmla="*/ 64 h 242"/>
                <a:gd name="T6" fmla="*/ 118 w 241"/>
                <a:gd name="T7" fmla="*/ 62 h 242"/>
                <a:gd name="T8" fmla="*/ 123 w 241"/>
                <a:gd name="T9" fmla="*/ 62 h 242"/>
                <a:gd name="T10" fmla="*/ 128 w 241"/>
                <a:gd name="T11" fmla="*/ 64 h 242"/>
                <a:gd name="T12" fmla="*/ 133 w 241"/>
                <a:gd name="T13" fmla="*/ 68 h 242"/>
                <a:gd name="T14" fmla="*/ 135 w 241"/>
                <a:gd name="T15" fmla="*/ 73 h 242"/>
                <a:gd name="T16" fmla="*/ 135 w 241"/>
                <a:gd name="T17" fmla="*/ 167 h 242"/>
                <a:gd name="T18" fmla="*/ 134 w 241"/>
                <a:gd name="T19" fmla="*/ 172 h 242"/>
                <a:gd name="T20" fmla="*/ 130 w 241"/>
                <a:gd name="T21" fmla="*/ 177 h 242"/>
                <a:gd name="T22" fmla="*/ 126 w 241"/>
                <a:gd name="T23" fmla="*/ 181 h 242"/>
                <a:gd name="T24" fmla="*/ 120 w 241"/>
                <a:gd name="T25" fmla="*/ 182 h 242"/>
                <a:gd name="T26" fmla="*/ 114 w 241"/>
                <a:gd name="T27" fmla="*/ 181 h 242"/>
                <a:gd name="T28" fmla="*/ 110 w 241"/>
                <a:gd name="T29" fmla="*/ 177 h 242"/>
                <a:gd name="T30" fmla="*/ 107 w 241"/>
                <a:gd name="T31" fmla="*/ 172 h 242"/>
                <a:gd name="T32" fmla="*/ 105 w 241"/>
                <a:gd name="T33" fmla="*/ 167 h 242"/>
                <a:gd name="T34" fmla="*/ 120 w 241"/>
                <a:gd name="T35" fmla="*/ 242 h 242"/>
                <a:gd name="T36" fmla="*/ 144 w 241"/>
                <a:gd name="T37" fmla="*/ 240 h 242"/>
                <a:gd name="T38" fmla="*/ 167 w 241"/>
                <a:gd name="T39" fmla="*/ 232 h 242"/>
                <a:gd name="T40" fmla="*/ 187 w 241"/>
                <a:gd name="T41" fmla="*/ 221 h 242"/>
                <a:gd name="T42" fmla="*/ 206 w 241"/>
                <a:gd name="T43" fmla="*/ 206 h 242"/>
                <a:gd name="T44" fmla="*/ 221 w 241"/>
                <a:gd name="T45" fmla="*/ 188 h 242"/>
                <a:gd name="T46" fmla="*/ 231 w 241"/>
                <a:gd name="T47" fmla="*/ 168 h 242"/>
                <a:gd name="T48" fmla="*/ 238 w 241"/>
                <a:gd name="T49" fmla="*/ 145 h 242"/>
                <a:gd name="T50" fmla="*/ 241 w 241"/>
                <a:gd name="T51" fmla="*/ 122 h 242"/>
                <a:gd name="T52" fmla="*/ 238 w 241"/>
                <a:gd name="T53" fmla="*/ 97 h 242"/>
                <a:gd name="T54" fmla="*/ 231 w 241"/>
                <a:gd name="T55" fmla="*/ 74 h 242"/>
                <a:gd name="T56" fmla="*/ 221 w 241"/>
                <a:gd name="T57" fmla="*/ 54 h 242"/>
                <a:gd name="T58" fmla="*/ 206 w 241"/>
                <a:gd name="T59" fmla="*/ 36 h 242"/>
                <a:gd name="T60" fmla="*/ 187 w 241"/>
                <a:gd name="T61" fmla="*/ 22 h 242"/>
                <a:gd name="T62" fmla="*/ 167 w 241"/>
                <a:gd name="T63" fmla="*/ 10 h 242"/>
                <a:gd name="T64" fmla="*/ 144 w 241"/>
                <a:gd name="T65" fmla="*/ 4 h 242"/>
                <a:gd name="T66" fmla="*/ 120 w 241"/>
                <a:gd name="T67" fmla="*/ 0 h 242"/>
                <a:gd name="T68" fmla="*/ 96 w 241"/>
                <a:gd name="T69" fmla="*/ 4 h 242"/>
                <a:gd name="T70" fmla="*/ 74 w 241"/>
                <a:gd name="T71" fmla="*/ 10 h 242"/>
                <a:gd name="T72" fmla="*/ 53 w 241"/>
                <a:gd name="T73" fmla="*/ 22 h 242"/>
                <a:gd name="T74" fmla="*/ 35 w 241"/>
                <a:gd name="T75" fmla="*/ 36 h 242"/>
                <a:gd name="T76" fmla="*/ 20 w 241"/>
                <a:gd name="T77" fmla="*/ 54 h 242"/>
                <a:gd name="T78" fmla="*/ 9 w 241"/>
                <a:gd name="T79" fmla="*/ 74 h 242"/>
                <a:gd name="T80" fmla="*/ 2 w 241"/>
                <a:gd name="T81" fmla="*/ 97 h 242"/>
                <a:gd name="T82" fmla="*/ 0 w 241"/>
                <a:gd name="T83" fmla="*/ 122 h 242"/>
                <a:gd name="T84" fmla="*/ 2 w 241"/>
                <a:gd name="T85" fmla="*/ 145 h 242"/>
                <a:gd name="T86" fmla="*/ 9 w 241"/>
                <a:gd name="T87" fmla="*/ 168 h 242"/>
                <a:gd name="T88" fmla="*/ 20 w 241"/>
                <a:gd name="T89" fmla="*/ 188 h 242"/>
                <a:gd name="T90" fmla="*/ 35 w 241"/>
                <a:gd name="T91" fmla="*/ 206 h 242"/>
                <a:gd name="T92" fmla="*/ 53 w 241"/>
                <a:gd name="T93" fmla="*/ 221 h 242"/>
                <a:gd name="T94" fmla="*/ 74 w 241"/>
                <a:gd name="T95" fmla="*/ 232 h 242"/>
                <a:gd name="T96" fmla="*/ 96 w 241"/>
                <a:gd name="T97" fmla="*/ 240 h 242"/>
                <a:gd name="T98" fmla="*/ 120 w 241"/>
                <a:gd name="T9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1" h="242">
                  <a:moveTo>
                    <a:pt x="105" y="77"/>
                  </a:moveTo>
                  <a:lnTo>
                    <a:pt x="106" y="73"/>
                  </a:lnTo>
                  <a:lnTo>
                    <a:pt x="107" y="70"/>
                  </a:lnTo>
                  <a:lnTo>
                    <a:pt x="108" y="68"/>
                  </a:lnTo>
                  <a:lnTo>
                    <a:pt x="110" y="66"/>
                  </a:lnTo>
                  <a:lnTo>
                    <a:pt x="112" y="64"/>
                  </a:lnTo>
                  <a:lnTo>
                    <a:pt x="114" y="63"/>
                  </a:lnTo>
                  <a:lnTo>
                    <a:pt x="118" y="62"/>
                  </a:lnTo>
                  <a:lnTo>
                    <a:pt x="120" y="62"/>
                  </a:lnTo>
                  <a:lnTo>
                    <a:pt x="123" y="62"/>
                  </a:lnTo>
                  <a:lnTo>
                    <a:pt x="126" y="63"/>
                  </a:lnTo>
                  <a:lnTo>
                    <a:pt x="128" y="64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4" y="70"/>
                  </a:lnTo>
                  <a:lnTo>
                    <a:pt x="135" y="73"/>
                  </a:lnTo>
                  <a:lnTo>
                    <a:pt x="135" y="77"/>
                  </a:lnTo>
                  <a:lnTo>
                    <a:pt x="135" y="167"/>
                  </a:lnTo>
                  <a:lnTo>
                    <a:pt x="135" y="170"/>
                  </a:lnTo>
                  <a:lnTo>
                    <a:pt x="134" y="172"/>
                  </a:lnTo>
                  <a:lnTo>
                    <a:pt x="133" y="175"/>
                  </a:lnTo>
                  <a:lnTo>
                    <a:pt x="130" y="177"/>
                  </a:lnTo>
                  <a:lnTo>
                    <a:pt x="128" y="178"/>
                  </a:lnTo>
                  <a:lnTo>
                    <a:pt x="126" y="181"/>
                  </a:lnTo>
                  <a:lnTo>
                    <a:pt x="123" y="182"/>
                  </a:lnTo>
                  <a:lnTo>
                    <a:pt x="120" y="182"/>
                  </a:lnTo>
                  <a:lnTo>
                    <a:pt x="118" y="182"/>
                  </a:lnTo>
                  <a:lnTo>
                    <a:pt x="114" y="181"/>
                  </a:lnTo>
                  <a:lnTo>
                    <a:pt x="112" y="178"/>
                  </a:lnTo>
                  <a:lnTo>
                    <a:pt x="110" y="177"/>
                  </a:lnTo>
                  <a:lnTo>
                    <a:pt x="108" y="175"/>
                  </a:lnTo>
                  <a:lnTo>
                    <a:pt x="107" y="172"/>
                  </a:lnTo>
                  <a:lnTo>
                    <a:pt x="106" y="170"/>
                  </a:lnTo>
                  <a:lnTo>
                    <a:pt x="105" y="167"/>
                  </a:lnTo>
                  <a:lnTo>
                    <a:pt x="105" y="77"/>
                  </a:lnTo>
                  <a:close/>
                  <a:moveTo>
                    <a:pt x="120" y="242"/>
                  </a:moveTo>
                  <a:lnTo>
                    <a:pt x="133" y="241"/>
                  </a:lnTo>
                  <a:lnTo>
                    <a:pt x="144" y="240"/>
                  </a:lnTo>
                  <a:lnTo>
                    <a:pt x="156" y="236"/>
                  </a:lnTo>
                  <a:lnTo>
                    <a:pt x="167" y="232"/>
                  </a:lnTo>
                  <a:lnTo>
                    <a:pt x="178" y="227"/>
                  </a:lnTo>
                  <a:lnTo>
                    <a:pt x="187" y="221"/>
                  </a:lnTo>
                  <a:lnTo>
                    <a:pt x="197" y="214"/>
                  </a:lnTo>
                  <a:lnTo>
                    <a:pt x="206" y="206"/>
                  </a:lnTo>
                  <a:lnTo>
                    <a:pt x="213" y="198"/>
                  </a:lnTo>
                  <a:lnTo>
                    <a:pt x="221" y="188"/>
                  </a:lnTo>
                  <a:lnTo>
                    <a:pt x="226" y="178"/>
                  </a:lnTo>
                  <a:lnTo>
                    <a:pt x="231" y="168"/>
                  </a:lnTo>
                  <a:lnTo>
                    <a:pt x="236" y="157"/>
                  </a:lnTo>
                  <a:lnTo>
                    <a:pt x="238" y="145"/>
                  </a:lnTo>
                  <a:lnTo>
                    <a:pt x="240" y="133"/>
                  </a:lnTo>
                  <a:lnTo>
                    <a:pt x="241" y="122"/>
                  </a:lnTo>
                  <a:lnTo>
                    <a:pt x="240" y="109"/>
                  </a:lnTo>
                  <a:lnTo>
                    <a:pt x="238" y="97"/>
                  </a:lnTo>
                  <a:lnTo>
                    <a:pt x="236" y="85"/>
                  </a:lnTo>
                  <a:lnTo>
                    <a:pt x="231" y="74"/>
                  </a:lnTo>
                  <a:lnTo>
                    <a:pt x="226" y="64"/>
                  </a:lnTo>
                  <a:lnTo>
                    <a:pt x="221" y="54"/>
                  </a:lnTo>
                  <a:lnTo>
                    <a:pt x="213" y="44"/>
                  </a:lnTo>
                  <a:lnTo>
                    <a:pt x="206" y="36"/>
                  </a:lnTo>
                  <a:lnTo>
                    <a:pt x="197" y="28"/>
                  </a:lnTo>
                  <a:lnTo>
                    <a:pt x="187" y="22"/>
                  </a:lnTo>
                  <a:lnTo>
                    <a:pt x="178" y="15"/>
                  </a:lnTo>
                  <a:lnTo>
                    <a:pt x="167" y="10"/>
                  </a:lnTo>
                  <a:lnTo>
                    <a:pt x="156" y="7"/>
                  </a:lnTo>
                  <a:lnTo>
                    <a:pt x="144" y="4"/>
                  </a:lnTo>
                  <a:lnTo>
                    <a:pt x="133" y="2"/>
                  </a:lnTo>
                  <a:lnTo>
                    <a:pt x="120" y="0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63" y="15"/>
                  </a:lnTo>
                  <a:lnTo>
                    <a:pt x="53" y="22"/>
                  </a:lnTo>
                  <a:lnTo>
                    <a:pt x="44" y="28"/>
                  </a:lnTo>
                  <a:lnTo>
                    <a:pt x="35" y="36"/>
                  </a:lnTo>
                  <a:lnTo>
                    <a:pt x="27" y="44"/>
                  </a:lnTo>
                  <a:lnTo>
                    <a:pt x="20" y="54"/>
                  </a:lnTo>
                  <a:lnTo>
                    <a:pt x="15" y="64"/>
                  </a:lnTo>
                  <a:lnTo>
                    <a:pt x="9" y="74"/>
                  </a:lnTo>
                  <a:lnTo>
                    <a:pt x="5" y="85"/>
                  </a:lnTo>
                  <a:lnTo>
                    <a:pt x="2" y="97"/>
                  </a:lnTo>
                  <a:lnTo>
                    <a:pt x="1" y="109"/>
                  </a:lnTo>
                  <a:lnTo>
                    <a:pt x="0" y="122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5" y="157"/>
                  </a:lnTo>
                  <a:lnTo>
                    <a:pt x="9" y="168"/>
                  </a:lnTo>
                  <a:lnTo>
                    <a:pt x="15" y="178"/>
                  </a:lnTo>
                  <a:lnTo>
                    <a:pt x="20" y="188"/>
                  </a:lnTo>
                  <a:lnTo>
                    <a:pt x="27" y="198"/>
                  </a:lnTo>
                  <a:lnTo>
                    <a:pt x="35" y="206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84" y="236"/>
                  </a:lnTo>
                  <a:lnTo>
                    <a:pt x="96" y="240"/>
                  </a:lnTo>
                  <a:lnTo>
                    <a:pt x="108" y="241"/>
                  </a:lnTo>
                  <a:lnTo>
                    <a:pt x="120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69">
              <a:extLst>
                <a:ext uri="{FF2B5EF4-FFF2-40B4-BE49-F238E27FC236}">
                  <a16:creationId xmlns:a16="http://schemas.microsoft.com/office/drawing/2014/main" id="{92574F6C-1C79-4216-9111-F1886F9BB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1517650"/>
              <a:ext cx="57150" cy="95250"/>
            </a:xfrm>
            <a:custGeom>
              <a:avLst/>
              <a:gdLst>
                <a:gd name="T0" fmla="*/ 165 w 180"/>
                <a:gd name="T1" fmla="*/ 0 h 302"/>
                <a:gd name="T2" fmla="*/ 15 w 180"/>
                <a:gd name="T3" fmla="*/ 0 h 302"/>
                <a:gd name="T4" fmla="*/ 12 w 180"/>
                <a:gd name="T5" fmla="*/ 0 h 302"/>
                <a:gd name="T6" fmla="*/ 9 w 180"/>
                <a:gd name="T7" fmla="*/ 1 h 302"/>
                <a:gd name="T8" fmla="*/ 6 w 180"/>
                <a:gd name="T9" fmla="*/ 2 h 302"/>
                <a:gd name="T10" fmla="*/ 4 w 180"/>
                <a:gd name="T11" fmla="*/ 4 h 302"/>
                <a:gd name="T12" fmla="*/ 2 w 180"/>
                <a:gd name="T13" fmla="*/ 7 h 302"/>
                <a:gd name="T14" fmla="*/ 1 w 180"/>
                <a:gd name="T15" fmla="*/ 9 h 302"/>
                <a:gd name="T16" fmla="*/ 0 w 180"/>
                <a:gd name="T17" fmla="*/ 12 h 302"/>
                <a:gd name="T18" fmla="*/ 0 w 180"/>
                <a:gd name="T19" fmla="*/ 15 h 302"/>
                <a:gd name="T20" fmla="*/ 0 w 180"/>
                <a:gd name="T21" fmla="*/ 287 h 302"/>
                <a:gd name="T22" fmla="*/ 0 w 180"/>
                <a:gd name="T23" fmla="*/ 289 h 302"/>
                <a:gd name="T24" fmla="*/ 1 w 180"/>
                <a:gd name="T25" fmla="*/ 292 h 302"/>
                <a:gd name="T26" fmla="*/ 2 w 180"/>
                <a:gd name="T27" fmla="*/ 294 h 302"/>
                <a:gd name="T28" fmla="*/ 4 w 180"/>
                <a:gd name="T29" fmla="*/ 296 h 302"/>
                <a:gd name="T30" fmla="*/ 6 w 180"/>
                <a:gd name="T31" fmla="*/ 298 h 302"/>
                <a:gd name="T32" fmla="*/ 9 w 180"/>
                <a:gd name="T33" fmla="*/ 299 h 302"/>
                <a:gd name="T34" fmla="*/ 12 w 180"/>
                <a:gd name="T35" fmla="*/ 301 h 302"/>
                <a:gd name="T36" fmla="*/ 15 w 180"/>
                <a:gd name="T37" fmla="*/ 302 h 302"/>
                <a:gd name="T38" fmla="*/ 165 w 180"/>
                <a:gd name="T39" fmla="*/ 302 h 302"/>
                <a:gd name="T40" fmla="*/ 168 w 180"/>
                <a:gd name="T41" fmla="*/ 301 h 302"/>
                <a:gd name="T42" fmla="*/ 172 w 180"/>
                <a:gd name="T43" fmla="*/ 299 h 302"/>
                <a:gd name="T44" fmla="*/ 174 w 180"/>
                <a:gd name="T45" fmla="*/ 298 h 302"/>
                <a:gd name="T46" fmla="*/ 176 w 180"/>
                <a:gd name="T47" fmla="*/ 296 h 302"/>
                <a:gd name="T48" fmla="*/ 178 w 180"/>
                <a:gd name="T49" fmla="*/ 294 h 302"/>
                <a:gd name="T50" fmla="*/ 179 w 180"/>
                <a:gd name="T51" fmla="*/ 292 h 302"/>
                <a:gd name="T52" fmla="*/ 180 w 180"/>
                <a:gd name="T53" fmla="*/ 289 h 302"/>
                <a:gd name="T54" fmla="*/ 180 w 180"/>
                <a:gd name="T55" fmla="*/ 287 h 302"/>
                <a:gd name="T56" fmla="*/ 180 w 180"/>
                <a:gd name="T57" fmla="*/ 15 h 302"/>
                <a:gd name="T58" fmla="*/ 180 w 180"/>
                <a:gd name="T59" fmla="*/ 12 h 302"/>
                <a:gd name="T60" fmla="*/ 179 w 180"/>
                <a:gd name="T61" fmla="*/ 9 h 302"/>
                <a:gd name="T62" fmla="*/ 178 w 180"/>
                <a:gd name="T63" fmla="*/ 7 h 302"/>
                <a:gd name="T64" fmla="*/ 176 w 180"/>
                <a:gd name="T65" fmla="*/ 4 h 302"/>
                <a:gd name="T66" fmla="*/ 174 w 180"/>
                <a:gd name="T67" fmla="*/ 2 h 302"/>
                <a:gd name="T68" fmla="*/ 172 w 180"/>
                <a:gd name="T69" fmla="*/ 1 h 302"/>
                <a:gd name="T70" fmla="*/ 168 w 180"/>
                <a:gd name="T71" fmla="*/ 0 h 302"/>
                <a:gd name="T72" fmla="*/ 165 w 180"/>
                <a:gd name="T7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302">
                  <a:moveTo>
                    <a:pt x="16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87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2" y="294"/>
                  </a:lnTo>
                  <a:lnTo>
                    <a:pt x="4" y="296"/>
                  </a:lnTo>
                  <a:lnTo>
                    <a:pt x="6" y="298"/>
                  </a:lnTo>
                  <a:lnTo>
                    <a:pt x="9" y="299"/>
                  </a:lnTo>
                  <a:lnTo>
                    <a:pt x="12" y="301"/>
                  </a:lnTo>
                  <a:lnTo>
                    <a:pt x="15" y="302"/>
                  </a:lnTo>
                  <a:lnTo>
                    <a:pt x="165" y="302"/>
                  </a:lnTo>
                  <a:lnTo>
                    <a:pt x="168" y="301"/>
                  </a:lnTo>
                  <a:lnTo>
                    <a:pt x="172" y="299"/>
                  </a:lnTo>
                  <a:lnTo>
                    <a:pt x="174" y="298"/>
                  </a:lnTo>
                  <a:lnTo>
                    <a:pt x="176" y="296"/>
                  </a:lnTo>
                  <a:lnTo>
                    <a:pt x="178" y="294"/>
                  </a:lnTo>
                  <a:lnTo>
                    <a:pt x="179" y="292"/>
                  </a:lnTo>
                  <a:lnTo>
                    <a:pt x="180" y="289"/>
                  </a:lnTo>
                  <a:lnTo>
                    <a:pt x="180" y="287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70">
              <a:extLst>
                <a:ext uri="{FF2B5EF4-FFF2-40B4-BE49-F238E27FC236}">
                  <a16:creationId xmlns:a16="http://schemas.microsoft.com/office/drawing/2014/main" id="{14E5E01E-A138-4CC8-9EBD-B341FF5A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1527175"/>
              <a:ext cx="225425" cy="104775"/>
            </a:xfrm>
            <a:custGeom>
              <a:avLst/>
              <a:gdLst>
                <a:gd name="T0" fmla="*/ 688 w 708"/>
                <a:gd name="T1" fmla="*/ 110 h 331"/>
                <a:gd name="T2" fmla="*/ 665 w 708"/>
                <a:gd name="T3" fmla="*/ 95 h 331"/>
                <a:gd name="T4" fmla="*/ 644 w 708"/>
                <a:gd name="T5" fmla="*/ 87 h 331"/>
                <a:gd name="T6" fmla="*/ 622 w 708"/>
                <a:gd name="T7" fmla="*/ 85 h 331"/>
                <a:gd name="T8" fmla="*/ 583 w 708"/>
                <a:gd name="T9" fmla="*/ 91 h 331"/>
                <a:gd name="T10" fmla="*/ 502 w 708"/>
                <a:gd name="T11" fmla="*/ 137 h 331"/>
                <a:gd name="T12" fmla="*/ 486 w 708"/>
                <a:gd name="T13" fmla="*/ 162 h 331"/>
                <a:gd name="T14" fmla="*/ 468 w 708"/>
                <a:gd name="T15" fmla="*/ 175 h 331"/>
                <a:gd name="T16" fmla="*/ 445 w 708"/>
                <a:gd name="T17" fmla="*/ 180 h 331"/>
                <a:gd name="T18" fmla="*/ 226 w 708"/>
                <a:gd name="T19" fmla="*/ 180 h 331"/>
                <a:gd name="T20" fmla="*/ 218 w 708"/>
                <a:gd name="T21" fmla="*/ 178 h 331"/>
                <a:gd name="T22" fmla="*/ 213 w 708"/>
                <a:gd name="T23" fmla="*/ 172 h 331"/>
                <a:gd name="T24" fmla="*/ 211 w 708"/>
                <a:gd name="T25" fmla="*/ 162 h 331"/>
                <a:gd name="T26" fmla="*/ 216 w 708"/>
                <a:gd name="T27" fmla="*/ 155 h 331"/>
                <a:gd name="T28" fmla="*/ 223 w 708"/>
                <a:gd name="T29" fmla="*/ 151 h 331"/>
                <a:gd name="T30" fmla="*/ 437 w 708"/>
                <a:gd name="T31" fmla="*/ 150 h 331"/>
                <a:gd name="T32" fmla="*/ 461 w 708"/>
                <a:gd name="T33" fmla="*/ 143 h 331"/>
                <a:gd name="T34" fmla="*/ 475 w 708"/>
                <a:gd name="T35" fmla="*/ 122 h 331"/>
                <a:gd name="T36" fmla="*/ 478 w 708"/>
                <a:gd name="T37" fmla="*/ 102 h 331"/>
                <a:gd name="T38" fmla="*/ 470 w 708"/>
                <a:gd name="T39" fmla="*/ 84 h 331"/>
                <a:gd name="T40" fmla="*/ 451 w 708"/>
                <a:gd name="T41" fmla="*/ 67 h 331"/>
                <a:gd name="T42" fmla="*/ 422 w 708"/>
                <a:gd name="T43" fmla="*/ 60 h 331"/>
                <a:gd name="T44" fmla="*/ 389 w 708"/>
                <a:gd name="T45" fmla="*/ 60 h 331"/>
                <a:gd name="T46" fmla="*/ 365 w 708"/>
                <a:gd name="T47" fmla="*/ 60 h 331"/>
                <a:gd name="T48" fmla="*/ 339 w 708"/>
                <a:gd name="T49" fmla="*/ 60 h 331"/>
                <a:gd name="T50" fmla="*/ 307 w 708"/>
                <a:gd name="T51" fmla="*/ 60 h 331"/>
                <a:gd name="T52" fmla="*/ 246 w 708"/>
                <a:gd name="T53" fmla="*/ 24 h 331"/>
                <a:gd name="T54" fmla="*/ 181 w 708"/>
                <a:gd name="T55" fmla="*/ 3 h 331"/>
                <a:gd name="T56" fmla="*/ 15 w 708"/>
                <a:gd name="T57" fmla="*/ 0 h 331"/>
                <a:gd name="T58" fmla="*/ 8 w 708"/>
                <a:gd name="T59" fmla="*/ 2 h 331"/>
                <a:gd name="T60" fmla="*/ 1 w 708"/>
                <a:gd name="T61" fmla="*/ 10 h 331"/>
                <a:gd name="T62" fmla="*/ 0 w 708"/>
                <a:gd name="T63" fmla="*/ 223 h 331"/>
                <a:gd name="T64" fmla="*/ 7 w 708"/>
                <a:gd name="T65" fmla="*/ 236 h 331"/>
                <a:gd name="T66" fmla="*/ 90 w 708"/>
                <a:gd name="T67" fmla="*/ 265 h 331"/>
                <a:gd name="T68" fmla="*/ 205 w 708"/>
                <a:gd name="T69" fmla="*/ 306 h 331"/>
                <a:gd name="T70" fmla="*/ 281 w 708"/>
                <a:gd name="T71" fmla="*/ 328 h 331"/>
                <a:gd name="T72" fmla="*/ 321 w 708"/>
                <a:gd name="T73" fmla="*/ 331 h 331"/>
                <a:gd name="T74" fmla="*/ 348 w 708"/>
                <a:gd name="T75" fmla="*/ 326 h 331"/>
                <a:gd name="T76" fmla="*/ 408 w 708"/>
                <a:gd name="T77" fmla="*/ 303 h 331"/>
                <a:gd name="T78" fmla="*/ 494 w 708"/>
                <a:gd name="T79" fmla="*/ 258 h 331"/>
                <a:gd name="T80" fmla="*/ 557 w 708"/>
                <a:gd name="T81" fmla="*/ 223 h 331"/>
                <a:gd name="T82" fmla="*/ 636 w 708"/>
                <a:gd name="T83" fmla="*/ 181 h 331"/>
                <a:gd name="T84" fmla="*/ 703 w 708"/>
                <a:gd name="T85" fmla="*/ 147 h 331"/>
                <a:gd name="T86" fmla="*/ 708 w 708"/>
                <a:gd name="T87" fmla="*/ 139 h 331"/>
                <a:gd name="T88" fmla="*/ 706 w 708"/>
                <a:gd name="T89" fmla="*/ 12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8" h="331">
                  <a:moveTo>
                    <a:pt x="704" y="125"/>
                  </a:moveTo>
                  <a:lnTo>
                    <a:pt x="695" y="117"/>
                  </a:lnTo>
                  <a:lnTo>
                    <a:pt x="688" y="110"/>
                  </a:lnTo>
                  <a:lnTo>
                    <a:pt x="680" y="104"/>
                  </a:lnTo>
                  <a:lnTo>
                    <a:pt x="673" y="99"/>
                  </a:lnTo>
                  <a:lnTo>
                    <a:pt x="665" y="95"/>
                  </a:lnTo>
                  <a:lnTo>
                    <a:pt x="658" y="91"/>
                  </a:lnTo>
                  <a:lnTo>
                    <a:pt x="650" y="89"/>
                  </a:lnTo>
                  <a:lnTo>
                    <a:pt x="644" y="87"/>
                  </a:lnTo>
                  <a:lnTo>
                    <a:pt x="636" y="85"/>
                  </a:lnTo>
                  <a:lnTo>
                    <a:pt x="629" y="85"/>
                  </a:lnTo>
                  <a:lnTo>
                    <a:pt x="622" y="85"/>
                  </a:lnTo>
                  <a:lnTo>
                    <a:pt x="615" y="85"/>
                  </a:lnTo>
                  <a:lnTo>
                    <a:pt x="599" y="88"/>
                  </a:lnTo>
                  <a:lnTo>
                    <a:pt x="583" y="91"/>
                  </a:lnTo>
                  <a:lnTo>
                    <a:pt x="507" y="115"/>
                  </a:lnTo>
                  <a:lnTo>
                    <a:pt x="505" y="127"/>
                  </a:lnTo>
                  <a:lnTo>
                    <a:pt x="502" y="137"/>
                  </a:lnTo>
                  <a:lnTo>
                    <a:pt x="497" y="147"/>
                  </a:lnTo>
                  <a:lnTo>
                    <a:pt x="491" y="157"/>
                  </a:lnTo>
                  <a:lnTo>
                    <a:pt x="486" y="162"/>
                  </a:lnTo>
                  <a:lnTo>
                    <a:pt x="480" y="166"/>
                  </a:lnTo>
                  <a:lnTo>
                    <a:pt x="474" y="171"/>
                  </a:lnTo>
                  <a:lnTo>
                    <a:pt x="468" y="175"/>
                  </a:lnTo>
                  <a:lnTo>
                    <a:pt x="460" y="177"/>
                  </a:lnTo>
                  <a:lnTo>
                    <a:pt x="453" y="179"/>
                  </a:lnTo>
                  <a:lnTo>
                    <a:pt x="445" y="180"/>
                  </a:lnTo>
                  <a:lnTo>
                    <a:pt x="437" y="180"/>
                  </a:lnTo>
                  <a:lnTo>
                    <a:pt x="422" y="180"/>
                  </a:lnTo>
                  <a:lnTo>
                    <a:pt x="226" y="180"/>
                  </a:lnTo>
                  <a:lnTo>
                    <a:pt x="223" y="180"/>
                  </a:lnTo>
                  <a:lnTo>
                    <a:pt x="220" y="179"/>
                  </a:lnTo>
                  <a:lnTo>
                    <a:pt x="218" y="178"/>
                  </a:lnTo>
                  <a:lnTo>
                    <a:pt x="216" y="176"/>
                  </a:lnTo>
                  <a:lnTo>
                    <a:pt x="214" y="174"/>
                  </a:lnTo>
                  <a:lnTo>
                    <a:pt x="213" y="172"/>
                  </a:lnTo>
                  <a:lnTo>
                    <a:pt x="211" y="169"/>
                  </a:lnTo>
                  <a:lnTo>
                    <a:pt x="211" y="165"/>
                  </a:lnTo>
                  <a:lnTo>
                    <a:pt x="211" y="162"/>
                  </a:lnTo>
                  <a:lnTo>
                    <a:pt x="213" y="160"/>
                  </a:lnTo>
                  <a:lnTo>
                    <a:pt x="214" y="157"/>
                  </a:lnTo>
                  <a:lnTo>
                    <a:pt x="216" y="155"/>
                  </a:lnTo>
                  <a:lnTo>
                    <a:pt x="218" y="154"/>
                  </a:lnTo>
                  <a:lnTo>
                    <a:pt x="220" y="151"/>
                  </a:lnTo>
                  <a:lnTo>
                    <a:pt x="223" y="151"/>
                  </a:lnTo>
                  <a:lnTo>
                    <a:pt x="226" y="150"/>
                  </a:lnTo>
                  <a:lnTo>
                    <a:pt x="422" y="150"/>
                  </a:lnTo>
                  <a:lnTo>
                    <a:pt x="437" y="150"/>
                  </a:lnTo>
                  <a:lnTo>
                    <a:pt x="446" y="149"/>
                  </a:lnTo>
                  <a:lnTo>
                    <a:pt x="455" y="147"/>
                  </a:lnTo>
                  <a:lnTo>
                    <a:pt x="461" y="143"/>
                  </a:lnTo>
                  <a:lnTo>
                    <a:pt x="468" y="137"/>
                  </a:lnTo>
                  <a:lnTo>
                    <a:pt x="472" y="130"/>
                  </a:lnTo>
                  <a:lnTo>
                    <a:pt x="475" y="122"/>
                  </a:lnTo>
                  <a:lnTo>
                    <a:pt x="477" y="114"/>
                  </a:lnTo>
                  <a:lnTo>
                    <a:pt x="478" y="105"/>
                  </a:lnTo>
                  <a:lnTo>
                    <a:pt x="478" y="102"/>
                  </a:lnTo>
                  <a:lnTo>
                    <a:pt x="478" y="98"/>
                  </a:lnTo>
                  <a:lnTo>
                    <a:pt x="474" y="90"/>
                  </a:lnTo>
                  <a:lnTo>
                    <a:pt x="470" y="84"/>
                  </a:lnTo>
                  <a:lnTo>
                    <a:pt x="465" y="76"/>
                  </a:lnTo>
                  <a:lnTo>
                    <a:pt x="458" y="71"/>
                  </a:lnTo>
                  <a:lnTo>
                    <a:pt x="451" y="67"/>
                  </a:lnTo>
                  <a:lnTo>
                    <a:pt x="442" y="63"/>
                  </a:lnTo>
                  <a:lnTo>
                    <a:pt x="432" y="61"/>
                  </a:lnTo>
                  <a:lnTo>
                    <a:pt x="422" y="60"/>
                  </a:lnTo>
                  <a:lnTo>
                    <a:pt x="410" y="60"/>
                  </a:lnTo>
                  <a:lnTo>
                    <a:pt x="399" y="60"/>
                  </a:lnTo>
                  <a:lnTo>
                    <a:pt x="389" y="60"/>
                  </a:lnTo>
                  <a:lnTo>
                    <a:pt x="381" y="60"/>
                  </a:lnTo>
                  <a:lnTo>
                    <a:pt x="373" y="60"/>
                  </a:lnTo>
                  <a:lnTo>
                    <a:pt x="365" y="60"/>
                  </a:lnTo>
                  <a:lnTo>
                    <a:pt x="356" y="60"/>
                  </a:lnTo>
                  <a:lnTo>
                    <a:pt x="349" y="60"/>
                  </a:lnTo>
                  <a:lnTo>
                    <a:pt x="339" y="60"/>
                  </a:lnTo>
                  <a:lnTo>
                    <a:pt x="330" y="60"/>
                  </a:lnTo>
                  <a:lnTo>
                    <a:pt x="320" y="60"/>
                  </a:lnTo>
                  <a:lnTo>
                    <a:pt x="307" y="60"/>
                  </a:lnTo>
                  <a:lnTo>
                    <a:pt x="288" y="46"/>
                  </a:lnTo>
                  <a:lnTo>
                    <a:pt x="267" y="33"/>
                  </a:lnTo>
                  <a:lnTo>
                    <a:pt x="246" y="24"/>
                  </a:lnTo>
                  <a:lnTo>
                    <a:pt x="225" y="15"/>
                  </a:lnTo>
                  <a:lnTo>
                    <a:pt x="204" y="9"/>
                  </a:lnTo>
                  <a:lnTo>
                    <a:pt x="181" y="3"/>
                  </a:lnTo>
                  <a:lnTo>
                    <a:pt x="159" y="1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3"/>
                  </a:lnTo>
                  <a:lnTo>
                    <a:pt x="1" y="229"/>
                  </a:lnTo>
                  <a:lnTo>
                    <a:pt x="3" y="232"/>
                  </a:lnTo>
                  <a:lnTo>
                    <a:pt x="7" y="236"/>
                  </a:lnTo>
                  <a:lnTo>
                    <a:pt x="11" y="238"/>
                  </a:lnTo>
                  <a:lnTo>
                    <a:pt x="53" y="252"/>
                  </a:lnTo>
                  <a:lnTo>
                    <a:pt x="90" y="265"/>
                  </a:lnTo>
                  <a:lnTo>
                    <a:pt x="123" y="277"/>
                  </a:lnTo>
                  <a:lnTo>
                    <a:pt x="154" y="288"/>
                  </a:lnTo>
                  <a:lnTo>
                    <a:pt x="205" y="306"/>
                  </a:lnTo>
                  <a:lnTo>
                    <a:pt x="247" y="320"/>
                  </a:lnTo>
                  <a:lnTo>
                    <a:pt x="264" y="325"/>
                  </a:lnTo>
                  <a:lnTo>
                    <a:pt x="281" y="328"/>
                  </a:lnTo>
                  <a:lnTo>
                    <a:pt x="296" y="331"/>
                  </a:lnTo>
                  <a:lnTo>
                    <a:pt x="311" y="331"/>
                  </a:lnTo>
                  <a:lnTo>
                    <a:pt x="321" y="331"/>
                  </a:lnTo>
                  <a:lnTo>
                    <a:pt x="329" y="329"/>
                  </a:lnTo>
                  <a:lnTo>
                    <a:pt x="338" y="328"/>
                  </a:lnTo>
                  <a:lnTo>
                    <a:pt x="348" y="326"/>
                  </a:lnTo>
                  <a:lnTo>
                    <a:pt x="366" y="321"/>
                  </a:lnTo>
                  <a:lnTo>
                    <a:pt x="386" y="313"/>
                  </a:lnTo>
                  <a:lnTo>
                    <a:pt x="408" y="303"/>
                  </a:lnTo>
                  <a:lnTo>
                    <a:pt x="433" y="291"/>
                  </a:lnTo>
                  <a:lnTo>
                    <a:pt x="461" y="276"/>
                  </a:lnTo>
                  <a:lnTo>
                    <a:pt x="494" y="258"/>
                  </a:lnTo>
                  <a:lnTo>
                    <a:pt x="513" y="247"/>
                  </a:lnTo>
                  <a:lnTo>
                    <a:pt x="533" y="236"/>
                  </a:lnTo>
                  <a:lnTo>
                    <a:pt x="557" y="223"/>
                  </a:lnTo>
                  <a:lnTo>
                    <a:pt x="581" y="210"/>
                  </a:lnTo>
                  <a:lnTo>
                    <a:pt x="607" y="196"/>
                  </a:lnTo>
                  <a:lnTo>
                    <a:pt x="636" y="181"/>
                  </a:lnTo>
                  <a:lnTo>
                    <a:pt x="667" y="165"/>
                  </a:lnTo>
                  <a:lnTo>
                    <a:pt x="699" y="149"/>
                  </a:lnTo>
                  <a:lnTo>
                    <a:pt x="703" y="147"/>
                  </a:lnTo>
                  <a:lnTo>
                    <a:pt x="705" y="145"/>
                  </a:lnTo>
                  <a:lnTo>
                    <a:pt x="707" y="142"/>
                  </a:lnTo>
                  <a:lnTo>
                    <a:pt x="708" y="139"/>
                  </a:lnTo>
                  <a:lnTo>
                    <a:pt x="708" y="134"/>
                  </a:lnTo>
                  <a:lnTo>
                    <a:pt x="707" y="131"/>
                  </a:lnTo>
                  <a:lnTo>
                    <a:pt x="706" y="128"/>
                  </a:lnTo>
                  <a:lnTo>
                    <a:pt x="704" y="125"/>
                  </a:lnTo>
                  <a:lnTo>
                    <a:pt x="70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248C753-9BBD-468A-9ECD-6781974E185B}"/>
              </a:ext>
            </a:extLst>
          </p:cNvPr>
          <p:cNvGrpSpPr/>
          <p:nvPr/>
        </p:nvGrpSpPr>
        <p:grpSpPr>
          <a:xfrm>
            <a:off x="6833922" y="3229646"/>
            <a:ext cx="336312" cy="483114"/>
            <a:chOff x="1500188" y="1344613"/>
            <a:chExt cx="200025" cy="287337"/>
          </a:xfrm>
          <a:solidFill>
            <a:schemeClr val="bg1"/>
          </a:solidFill>
        </p:grpSpPr>
        <p:sp>
          <p:nvSpPr>
            <p:cNvPr id="151" name="Freeform 351">
              <a:extLst>
                <a:ext uri="{FF2B5EF4-FFF2-40B4-BE49-F238E27FC236}">
                  <a16:creationId xmlns:a16="http://schemas.microsoft.com/office/drawing/2014/main" id="{0CEC87ED-08BE-4CB0-9E0F-C397133BF5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0188" y="1450975"/>
              <a:ext cx="200025" cy="180975"/>
            </a:xfrm>
            <a:custGeom>
              <a:avLst/>
              <a:gdLst>
                <a:gd name="T0" fmla="*/ 346 w 632"/>
                <a:gd name="T1" fmla="*/ 292 h 572"/>
                <a:gd name="T2" fmla="*/ 375 w 632"/>
                <a:gd name="T3" fmla="*/ 313 h 572"/>
                <a:gd name="T4" fmla="*/ 390 w 632"/>
                <a:gd name="T5" fmla="*/ 346 h 572"/>
                <a:gd name="T6" fmla="*/ 389 w 632"/>
                <a:gd name="T7" fmla="*/ 381 h 572"/>
                <a:gd name="T8" fmla="*/ 375 w 632"/>
                <a:gd name="T9" fmla="*/ 410 h 572"/>
                <a:gd name="T10" fmla="*/ 337 w 632"/>
                <a:gd name="T11" fmla="*/ 433 h 572"/>
                <a:gd name="T12" fmla="*/ 329 w 632"/>
                <a:gd name="T13" fmla="*/ 460 h 572"/>
                <a:gd name="T14" fmla="*/ 317 w 632"/>
                <a:gd name="T15" fmla="*/ 466 h 572"/>
                <a:gd name="T16" fmla="*/ 304 w 632"/>
                <a:gd name="T17" fmla="*/ 460 h 572"/>
                <a:gd name="T18" fmla="*/ 295 w 632"/>
                <a:gd name="T19" fmla="*/ 433 h 572"/>
                <a:gd name="T20" fmla="*/ 258 w 632"/>
                <a:gd name="T21" fmla="*/ 410 h 572"/>
                <a:gd name="T22" fmla="*/ 244 w 632"/>
                <a:gd name="T23" fmla="*/ 381 h 572"/>
                <a:gd name="T24" fmla="*/ 242 w 632"/>
                <a:gd name="T25" fmla="*/ 355 h 572"/>
                <a:gd name="T26" fmla="*/ 254 w 632"/>
                <a:gd name="T27" fmla="*/ 346 h 572"/>
                <a:gd name="T28" fmla="*/ 266 w 632"/>
                <a:gd name="T29" fmla="*/ 351 h 572"/>
                <a:gd name="T30" fmla="*/ 272 w 632"/>
                <a:gd name="T31" fmla="*/ 370 h 572"/>
                <a:gd name="T32" fmla="*/ 299 w 632"/>
                <a:gd name="T33" fmla="*/ 403 h 572"/>
                <a:gd name="T34" fmla="*/ 341 w 632"/>
                <a:gd name="T35" fmla="*/ 399 h 572"/>
                <a:gd name="T36" fmla="*/ 362 w 632"/>
                <a:gd name="T37" fmla="*/ 361 h 572"/>
                <a:gd name="T38" fmla="*/ 341 w 632"/>
                <a:gd name="T39" fmla="*/ 324 h 572"/>
                <a:gd name="T40" fmla="*/ 301 w 632"/>
                <a:gd name="T41" fmla="*/ 314 h 572"/>
                <a:gd name="T42" fmla="*/ 269 w 632"/>
                <a:gd name="T43" fmla="*/ 299 h 572"/>
                <a:gd name="T44" fmla="*/ 247 w 632"/>
                <a:gd name="T45" fmla="*/ 270 h 572"/>
                <a:gd name="T46" fmla="*/ 242 w 632"/>
                <a:gd name="T47" fmla="*/ 234 h 572"/>
                <a:gd name="T48" fmla="*/ 251 w 632"/>
                <a:gd name="T49" fmla="*/ 204 h 572"/>
                <a:gd name="T50" fmla="*/ 282 w 632"/>
                <a:gd name="T51" fmla="*/ 174 h 572"/>
                <a:gd name="T52" fmla="*/ 302 w 632"/>
                <a:gd name="T53" fmla="*/ 148 h 572"/>
                <a:gd name="T54" fmla="*/ 310 w 632"/>
                <a:gd name="T55" fmla="*/ 137 h 572"/>
                <a:gd name="T56" fmla="*/ 324 w 632"/>
                <a:gd name="T57" fmla="*/ 138 h 572"/>
                <a:gd name="T58" fmla="*/ 332 w 632"/>
                <a:gd name="T59" fmla="*/ 150 h 572"/>
                <a:gd name="T60" fmla="*/ 355 w 632"/>
                <a:gd name="T61" fmla="*/ 177 h 572"/>
                <a:gd name="T62" fmla="*/ 384 w 632"/>
                <a:gd name="T63" fmla="*/ 209 h 572"/>
                <a:gd name="T64" fmla="*/ 392 w 632"/>
                <a:gd name="T65" fmla="*/ 241 h 572"/>
                <a:gd name="T66" fmla="*/ 384 w 632"/>
                <a:gd name="T67" fmla="*/ 253 h 572"/>
                <a:gd name="T68" fmla="*/ 370 w 632"/>
                <a:gd name="T69" fmla="*/ 255 h 572"/>
                <a:gd name="T70" fmla="*/ 362 w 632"/>
                <a:gd name="T71" fmla="*/ 244 h 572"/>
                <a:gd name="T72" fmla="*/ 348 w 632"/>
                <a:gd name="T73" fmla="*/ 209 h 572"/>
                <a:gd name="T74" fmla="*/ 307 w 632"/>
                <a:gd name="T75" fmla="*/ 196 h 572"/>
                <a:gd name="T76" fmla="*/ 275 w 632"/>
                <a:gd name="T77" fmla="*/ 223 h 572"/>
                <a:gd name="T78" fmla="*/ 279 w 632"/>
                <a:gd name="T79" fmla="*/ 266 h 572"/>
                <a:gd name="T80" fmla="*/ 317 w 632"/>
                <a:gd name="T81" fmla="*/ 286 h 572"/>
                <a:gd name="T82" fmla="*/ 211 w 632"/>
                <a:gd name="T83" fmla="*/ 0 h 572"/>
                <a:gd name="T84" fmla="*/ 154 w 632"/>
                <a:gd name="T85" fmla="*/ 45 h 572"/>
                <a:gd name="T86" fmla="*/ 71 w 632"/>
                <a:gd name="T87" fmla="*/ 148 h 572"/>
                <a:gd name="T88" fmla="*/ 12 w 632"/>
                <a:gd name="T89" fmla="*/ 265 h 572"/>
                <a:gd name="T90" fmla="*/ 0 w 632"/>
                <a:gd name="T91" fmla="*/ 331 h 572"/>
                <a:gd name="T92" fmla="*/ 14 w 632"/>
                <a:gd name="T93" fmla="*/ 417 h 572"/>
                <a:gd name="T94" fmla="*/ 40 w 632"/>
                <a:gd name="T95" fmla="*/ 466 h 572"/>
                <a:gd name="T96" fmla="*/ 84 w 632"/>
                <a:gd name="T97" fmla="*/ 512 h 572"/>
                <a:gd name="T98" fmla="*/ 151 w 632"/>
                <a:gd name="T99" fmla="*/ 547 h 572"/>
                <a:gd name="T100" fmla="*/ 245 w 632"/>
                <a:gd name="T101" fmla="*/ 568 h 572"/>
                <a:gd name="T102" fmla="*/ 365 w 632"/>
                <a:gd name="T103" fmla="*/ 570 h 572"/>
                <a:gd name="T104" fmla="*/ 465 w 632"/>
                <a:gd name="T105" fmla="*/ 552 h 572"/>
                <a:gd name="T106" fmla="*/ 537 w 632"/>
                <a:gd name="T107" fmla="*/ 519 h 572"/>
                <a:gd name="T108" fmla="*/ 585 w 632"/>
                <a:gd name="T109" fmla="*/ 476 h 572"/>
                <a:gd name="T110" fmla="*/ 615 w 632"/>
                <a:gd name="T111" fmla="*/ 427 h 572"/>
                <a:gd name="T112" fmla="*/ 632 w 632"/>
                <a:gd name="T113" fmla="*/ 348 h 572"/>
                <a:gd name="T114" fmla="*/ 627 w 632"/>
                <a:gd name="T115" fmla="*/ 288 h 572"/>
                <a:gd name="T116" fmla="*/ 576 w 632"/>
                <a:gd name="T117" fmla="*/ 170 h 572"/>
                <a:gd name="T118" fmla="*/ 496 w 632"/>
                <a:gd name="T119" fmla="*/ 63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2" h="572">
                  <a:moveTo>
                    <a:pt x="317" y="286"/>
                  </a:moveTo>
                  <a:lnTo>
                    <a:pt x="324" y="286"/>
                  </a:lnTo>
                  <a:lnTo>
                    <a:pt x="332" y="287"/>
                  </a:lnTo>
                  <a:lnTo>
                    <a:pt x="338" y="289"/>
                  </a:lnTo>
                  <a:lnTo>
                    <a:pt x="346" y="292"/>
                  </a:lnTo>
                  <a:lnTo>
                    <a:pt x="352" y="295"/>
                  </a:lnTo>
                  <a:lnTo>
                    <a:pt x="359" y="299"/>
                  </a:lnTo>
                  <a:lnTo>
                    <a:pt x="364" y="303"/>
                  </a:lnTo>
                  <a:lnTo>
                    <a:pt x="369" y="308"/>
                  </a:lnTo>
                  <a:lnTo>
                    <a:pt x="375" y="313"/>
                  </a:lnTo>
                  <a:lnTo>
                    <a:pt x="379" y="319"/>
                  </a:lnTo>
                  <a:lnTo>
                    <a:pt x="382" y="326"/>
                  </a:lnTo>
                  <a:lnTo>
                    <a:pt x="385" y="332"/>
                  </a:lnTo>
                  <a:lnTo>
                    <a:pt x="389" y="339"/>
                  </a:lnTo>
                  <a:lnTo>
                    <a:pt x="390" y="346"/>
                  </a:lnTo>
                  <a:lnTo>
                    <a:pt x="391" y="354"/>
                  </a:lnTo>
                  <a:lnTo>
                    <a:pt x="392" y="361"/>
                  </a:lnTo>
                  <a:lnTo>
                    <a:pt x="391" y="368"/>
                  </a:lnTo>
                  <a:lnTo>
                    <a:pt x="391" y="374"/>
                  </a:lnTo>
                  <a:lnTo>
                    <a:pt x="389" y="381"/>
                  </a:lnTo>
                  <a:lnTo>
                    <a:pt x="387" y="387"/>
                  </a:lnTo>
                  <a:lnTo>
                    <a:pt x="384" y="394"/>
                  </a:lnTo>
                  <a:lnTo>
                    <a:pt x="381" y="399"/>
                  </a:lnTo>
                  <a:lnTo>
                    <a:pt x="378" y="404"/>
                  </a:lnTo>
                  <a:lnTo>
                    <a:pt x="375" y="410"/>
                  </a:lnTo>
                  <a:lnTo>
                    <a:pt x="365" y="418"/>
                  </a:lnTo>
                  <a:lnTo>
                    <a:pt x="355" y="426"/>
                  </a:lnTo>
                  <a:lnTo>
                    <a:pt x="350" y="429"/>
                  </a:lnTo>
                  <a:lnTo>
                    <a:pt x="344" y="431"/>
                  </a:lnTo>
                  <a:lnTo>
                    <a:pt x="337" y="433"/>
                  </a:lnTo>
                  <a:lnTo>
                    <a:pt x="332" y="435"/>
                  </a:lnTo>
                  <a:lnTo>
                    <a:pt x="332" y="451"/>
                  </a:lnTo>
                  <a:lnTo>
                    <a:pt x="331" y="455"/>
                  </a:lnTo>
                  <a:lnTo>
                    <a:pt x="330" y="458"/>
                  </a:lnTo>
                  <a:lnTo>
                    <a:pt x="329" y="460"/>
                  </a:lnTo>
                  <a:lnTo>
                    <a:pt x="326" y="462"/>
                  </a:lnTo>
                  <a:lnTo>
                    <a:pt x="324" y="464"/>
                  </a:lnTo>
                  <a:lnTo>
                    <a:pt x="322" y="465"/>
                  </a:lnTo>
                  <a:lnTo>
                    <a:pt x="319" y="466"/>
                  </a:lnTo>
                  <a:lnTo>
                    <a:pt x="317" y="466"/>
                  </a:lnTo>
                  <a:lnTo>
                    <a:pt x="314" y="466"/>
                  </a:lnTo>
                  <a:lnTo>
                    <a:pt x="310" y="465"/>
                  </a:lnTo>
                  <a:lnTo>
                    <a:pt x="308" y="464"/>
                  </a:lnTo>
                  <a:lnTo>
                    <a:pt x="306" y="462"/>
                  </a:lnTo>
                  <a:lnTo>
                    <a:pt x="304" y="460"/>
                  </a:lnTo>
                  <a:lnTo>
                    <a:pt x="303" y="458"/>
                  </a:lnTo>
                  <a:lnTo>
                    <a:pt x="302" y="455"/>
                  </a:lnTo>
                  <a:lnTo>
                    <a:pt x="301" y="451"/>
                  </a:lnTo>
                  <a:lnTo>
                    <a:pt x="302" y="435"/>
                  </a:lnTo>
                  <a:lnTo>
                    <a:pt x="295" y="433"/>
                  </a:lnTo>
                  <a:lnTo>
                    <a:pt x="289" y="431"/>
                  </a:lnTo>
                  <a:lnTo>
                    <a:pt x="282" y="429"/>
                  </a:lnTo>
                  <a:lnTo>
                    <a:pt x="277" y="426"/>
                  </a:lnTo>
                  <a:lnTo>
                    <a:pt x="267" y="418"/>
                  </a:lnTo>
                  <a:lnTo>
                    <a:pt x="258" y="410"/>
                  </a:lnTo>
                  <a:lnTo>
                    <a:pt x="255" y="404"/>
                  </a:lnTo>
                  <a:lnTo>
                    <a:pt x="251" y="399"/>
                  </a:lnTo>
                  <a:lnTo>
                    <a:pt x="248" y="394"/>
                  </a:lnTo>
                  <a:lnTo>
                    <a:pt x="246" y="387"/>
                  </a:lnTo>
                  <a:lnTo>
                    <a:pt x="244" y="381"/>
                  </a:lnTo>
                  <a:lnTo>
                    <a:pt x="242" y="374"/>
                  </a:lnTo>
                  <a:lnTo>
                    <a:pt x="242" y="368"/>
                  </a:lnTo>
                  <a:lnTo>
                    <a:pt x="241" y="361"/>
                  </a:lnTo>
                  <a:lnTo>
                    <a:pt x="242" y="358"/>
                  </a:lnTo>
                  <a:lnTo>
                    <a:pt x="242" y="355"/>
                  </a:lnTo>
                  <a:lnTo>
                    <a:pt x="244" y="353"/>
                  </a:lnTo>
                  <a:lnTo>
                    <a:pt x="245" y="351"/>
                  </a:lnTo>
                  <a:lnTo>
                    <a:pt x="248" y="348"/>
                  </a:lnTo>
                  <a:lnTo>
                    <a:pt x="250" y="347"/>
                  </a:lnTo>
                  <a:lnTo>
                    <a:pt x="254" y="346"/>
                  </a:lnTo>
                  <a:lnTo>
                    <a:pt x="256" y="346"/>
                  </a:lnTo>
                  <a:lnTo>
                    <a:pt x="259" y="346"/>
                  </a:lnTo>
                  <a:lnTo>
                    <a:pt x="262" y="347"/>
                  </a:lnTo>
                  <a:lnTo>
                    <a:pt x="264" y="348"/>
                  </a:lnTo>
                  <a:lnTo>
                    <a:pt x="266" y="351"/>
                  </a:lnTo>
                  <a:lnTo>
                    <a:pt x="269" y="353"/>
                  </a:lnTo>
                  <a:lnTo>
                    <a:pt x="270" y="356"/>
                  </a:lnTo>
                  <a:lnTo>
                    <a:pt x="271" y="358"/>
                  </a:lnTo>
                  <a:lnTo>
                    <a:pt x="271" y="361"/>
                  </a:lnTo>
                  <a:lnTo>
                    <a:pt x="272" y="370"/>
                  </a:lnTo>
                  <a:lnTo>
                    <a:pt x="275" y="378"/>
                  </a:lnTo>
                  <a:lnTo>
                    <a:pt x="279" y="386"/>
                  </a:lnTo>
                  <a:lnTo>
                    <a:pt x="285" y="394"/>
                  </a:lnTo>
                  <a:lnTo>
                    <a:pt x="291" y="399"/>
                  </a:lnTo>
                  <a:lnTo>
                    <a:pt x="299" y="403"/>
                  </a:lnTo>
                  <a:lnTo>
                    <a:pt x="307" y="405"/>
                  </a:lnTo>
                  <a:lnTo>
                    <a:pt x="317" y="406"/>
                  </a:lnTo>
                  <a:lnTo>
                    <a:pt x="325" y="405"/>
                  </a:lnTo>
                  <a:lnTo>
                    <a:pt x="334" y="403"/>
                  </a:lnTo>
                  <a:lnTo>
                    <a:pt x="341" y="399"/>
                  </a:lnTo>
                  <a:lnTo>
                    <a:pt x="348" y="394"/>
                  </a:lnTo>
                  <a:lnTo>
                    <a:pt x="353" y="386"/>
                  </a:lnTo>
                  <a:lnTo>
                    <a:pt x="358" y="378"/>
                  </a:lnTo>
                  <a:lnTo>
                    <a:pt x="361" y="370"/>
                  </a:lnTo>
                  <a:lnTo>
                    <a:pt x="362" y="361"/>
                  </a:lnTo>
                  <a:lnTo>
                    <a:pt x="361" y="352"/>
                  </a:lnTo>
                  <a:lnTo>
                    <a:pt x="358" y="344"/>
                  </a:lnTo>
                  <a:lnTo>
                    <a:pt x="353" y="336"/>
                  </a:lnTo>
                  <a:lnTo>
                    <a:pt x="348" y="329"/>
                  </a:lnTo>
                  <a:lnTo>
                    <a:pt x="341" y="324"/>
                  </a:lnTo>
                  <a:lnTo>
                    <a:pt x="334" y="319"/>
                  </a:lnTo>
                  <a:lnTo>
                    <a:pt x="325" y="317"/>
                  </a:lnTo>
                  <a:lnTo>
                    <a:pt x="317" y="316"/>
                  </a:lnTo>
                  <a:lnTo>
                    <a:pt x="308" y="315"/>
                  </a:lnTo>
                  <a:lnTo>
                    <a:pt x="301" y="314"/>
                  </a:lnTo>
                  <a:lnTo>
                    <a:pt x="294" y="313"/>
                  </a:lnTo>
                  <a:lnTo>
                    <a:pt x="287" y="310"/>
                  </a:lnTo>
                  <a:lnTo>
                    <a:pt x="280" y="307"/>
                  </a:lnTo>
                  <a:lnTo>
                    <a:pt x="274" y="303"/>
                  </a:lnTo>
                  <a:lnTo>
                    <a:pt x="269" y="299"/>
                  </a:lnTo>
                  <a:lnTo>
                    <a:pt x="263" y="294"/>
                  </a:lnTo>
                  <a:lnTo>
                    <a:pt x="258" y="288"/>
                  </a:lnTo>
                  <a:lnTo>
                    <a:pt x="254" y="283"/>
                  </a:lnTo>
                  <a:lnTo>
                    <a:pt x="250" y="277"/>
                  </a:lnTo>
                  <a:lnTo>
                    <a:pt x="247" y="270"/>
                  </a:lnTo>
                  <a:lnTo>
                    <a:pt x="245" y="264"/>
                  </a:lnTo>
                  <a:lnTo>
                    <a:pt x="243" y="256"/>
                  </a:lnTo>
                  <a:lnTo>
                    <a:pt x="242" y="249"/>
                  </a:lnTo>
                  <a:lnTo>
                    <a:pt x="241" y="241"/>
                  </a:lnTo>
                  <a:lnTo>
                    <a:pt x="242" y="234"/>
                  </a:lnTo>
                  <a:lnTo>
                    <a:pt x="242" y="227"/>
                  </a:lnTo>
                  <a:lnTo>
                    <a:pt x="244" y="221"/>
                  </a:lnTo>
                  <a:lnTo>
                    <a:pt x="246" y="215"/>
                  </a:lnTo>
                  <a:lnTo>
                    <a:pt x="248" y="209"/>
                  </a:lnTo>
                  <a:lnTo>
                    <a:pt x="251" y="204"/>
                  </a:lnTo>
                  <a:lnTo>
                    <a:pt x="255" y="198"/>
                  </a:lnTo>
                  <a:lnTo>
                    <a:pt x="258" y="193"/>
                  </a:lnTo>
                  <a:lnTo>
                    <a:pt x="267" y="184"/>
                  </a:lnTo>
                  <a:lnTo>
                    <a:pt x="277" y="177"/>
                  </a:lnTo>
                  <a:lnTo>
                    <a:pt x="282" y="174"/>
                  </a:lnTo>
                  <a:lnTo>
                    <a:pt x="289" y="170"/>
                  </a:lnTo>
                  <a:lnTo>
                    <a:pt x="295" y="168"/>
                  </a:lnTo>
                  <a:lnTo>
                    <a:pt x="301" y="167"/>
                  </a:lnTo>
                  <a:lnTo>
                    <a:pt x="302" y="150"/>
                  </a:lnTo>
                  <a:lnTo>
                    <a:pt x="302" y="148"/>
                  </a:lnTo>
                  <a:lnTo>
                    <a:pt x="303" y="145"/>
                  </a:lnTo>
                  <a:lnTo>
                    <a:pt x="304" y="143"/>
                  </a:lnTo>
                  <a:lnTo>
                    <a:pt x="306" y="140"/>
                  </a:lnTo>
                  <a:lnTo>
                    <a:pt x="308" y="138"/>
                  </a:lnTo>
                  <a:lnTo>
                    <a:pt x="310" y="137"/>
                  </a:lnTo>
                  <a:lnTo>
                    <a:pt x="314" y="136"/>
                  </a:lnTo>
                  <a:lnTo>
                    <a:pt x="317" y="135"/>
                  </a:lnTo>
                  <a:lnTo>
                    <a:pt x="319" y="136"/>
                  </a:lnTo>
                  <a:lnTo>
                    <a:pt x="322" y="137"/>
                  </a:lnTo>
                  <a:lnTo>
                    <a:pt x="324" y="138"/>
                  </a:lnTo>
                  <a:lnTo>
                    <a:pt x="326" y="140"/>
                  </a:lnTo>
                  <a:lnTo>
                    <a:pt x="329" y="143"/>
                  </a:lnTo>
                  <a:lnTo>
                    <a:pt x="330" y="145"/>
                  </a:lnTo>
                  <a:lnTo>
                    <a:pt x="331" y="148"/>
                  </a:lnTo>
                  <a:lnTo>
                    <a:pt x="332" y="150"/>
                  </a:lnTo>
                  <a:lnTo>
                    <a:pt x="332" y="167"/>
                  </a:lnTo>
                  <a:lnTo>
                    <a:pt x="337" y="168"/>
                  </a:lnTo>
                  <a:lnTo>
                    <a:pt x="344" y="170"/>
                  </a:lnTo>
                  <a:lnTo>
                    <a:pt x="350" y="174"/>
                  </a:lnTo>
                  <a:lnTo>
                    <a:pt x="355" y="177"/>
                  </a:lnTo>
                  <a:lnTo>
                    <a:pt x="365" y="184"/>
                  </a:lnTo>
                  <a:lnTo>
                    <a:pt x="375" y="193"/>
                  </a:lnTo>
                  <a:lnTo>
                    <a:pt x="378" y="198"/>
                  </a:lnTo>
                  <a:lnTo>
                    <a:pt x="381" y="204"/>
                  </a:lnTo>
                  <a:lnTo>
                    <a:pt x="384" y="209"/>
                  </a:lnTo>
                  <a:lnTo>
                    <a:pt x="387" y="215"/>
                  </a:lnTo>
                  <a:lnTo>
                    <a:pt x="389" y="221"/>
                  </a:lnTo>
                  <a:lnTo>
                    <a:pt x="391" y="227"/>
                  </a:lnTo>
                  <a:lnTo>
                    <a:pt x="391" y="234"/>
                  </a:lnTo>
                  <a:lnTo>
                    <a:pt x="392" y="241"/>
                  </a:lnTo>
                  <a:lnTo>
                    <a:pt x="391" y="243"/>
                  </a:lnTo>
                  <a:lnTo>
                    <a:pt x="391" y="247"/>
                  </a:lnTo>
                  <a:lnTo>
                    <a:pt x="389" y="250"/>
                  </a:lnTo>
                  <a:lnTo>
                    <a:pt x="388" y="252"/>
                  </a:lnTo>
                  <a:lnTo>
                    <a:pt x="384" y="253"/>
                  </a:lnTo>
                  <a:lnTo>
                    <a:pt x="382" y="255"/>
                  </a:lnTo>
                  <a:lnTo>
                    <a:pt x="379" y="255"/>
                  </a:lnTo>
                  <a:lnTo>
                    <a:pt x="377" y="256"/>
                  </a:lnTo>
                  <a:lnTo>
                    <a:pt x="374" y="255"/>
                  </a:lnTo>
                  <a:lnTo>
                    <a:pt x="370" y="255"/>
                  </a:lnTo>
                  <a:lnTo>
                    <a:pt x="368" y="253"/>
                  </a:lnTo>
                  <a:lnTo>
                    <a:pt x="366" y="252"/>
                  </a:lnTo>
                  <a:lnTo>
                    <a:pt x="364" y="250"/>
                  </a:lnTo>
                  <a:lnTo>
                    <a:pt x="363" y="247"/>
                  </a:lnTo>
                  <a:lnTo>
                    <a:pt x="362" y="244"/>
                  </a:lnTo>
                  <a:lnTo>
                    <a:pt x="362" y="241"/>
                  </a:lnTo>
                  <a:lnTo>
                    <a:pt x="361" y="232"/>
                  </a:lnTo>
                  <a:lnTo>
                    <a:pt x="358" y="223"/>
                  </a:lnTo>
                  <a:lnTo>
                    <a:pt x="353" y="215"/>
                  </a:lnTo>
                  <a:lnTo>
                    <a:pt x="348" y="209"/>
                  </a:lnTo>
                  <a:lnTo>
                    <a:pt x="341" y="204"/>
                  </a:lnTo>
                  <a:lnTo>
                    <a:pt x="334" y="199"/>
                  </a:lnTo>
                  <a:lnTo>
                    <a:pt x="325" y="196"/>
                  </a:lnTo>
                  <a:lnTo>
                    <a:pt x="317" y="196"/>
                  </a:lnTo>
                  <a:lnTo>
                    <a:pt x="307" y="196"/>
                  </a:lnTo>
                  <a:lnTo>
                    <a:pt x="299" y="199"/>
                  </a:lnTo>
                  <a:lnTo>
                    <a:pt x="291" y="204"/>
                  </a:lnTo>
                  <a:lnTo>
                    <a:pt x="285" y="209"/>
                  </a:lnTo>
                  <a:lnTo>
                    <a:pt x="279" y="215"/>
                  </a:lnTo>
                  <a:lnTo>
                    <a:pt x="275" y="223"/>
                  </a:lnTo>
                  <a:lnTo>
                    <a:pt x="272" y="232"/>
                  </a:lnTo>
                  <a:lnTo>
                    <a:pt x="271" y="241"/>
                  </a:lnTo>
                  <a:lnTo>
                    <a:pt x="272" y="250"/>
                  </a:lnTo>
                  <a:lnTo>
                    <a:pt x="275" y="258"/>
                  </a:lnTo>
                  <a:lnTo>
                    <a:pt x="279" y="266"/>
                  </a:lnTo>
                  <a:lnTo>
                    <a:pt x="285" y="272"/>
                  </a:lnTo>
                  <a:lnTo>
                    <a:pt x="291" y="279"/>
                  </a:lnTo>
                  <a:lnTo>
                    <a:pt x="299" y="282"/>
                  </a:lnTo>
                  <a:lnTo>
                    <a:pt x="307" y="285"/>
                  </a:lnTo>
                  <a:lnTo>
                    <a:pt x="317" y="286"/>
                  </a:lnTo>
                  <a:lnTo>
                    <a:pt x="317" y="286"/>
                  </a:lnTo>
                  <a:close/>
                  <a:moveTo>
                    <a:pt x="430" y="3"/>
                  </a:moveTo>
                  <a:lnTo>
                    <a:pt x="426" y="1"/>
                  </a:lnTo>
                  <a:lnTo>
                    <a:pt x="422" y="0"/>
                  </a:lnTo>
                  <a:lnTo>
                    <a:pt x="211" y="0"/>
                  </a:lnTo>
                  <a:lnTo>
                    <a:pt x="206" y="1"/>
                  </a:lnTo>
                  <a:lnTo>
                    <a:pt x="202" y="3"/>
                  </a:lnTo>
                  <a:lnTo>
                    <a:pt x="187" y="15"/>
                  </a:lnTo>
                  <a:lnTo>
                    <a:pt x="170" y="29"/>
                  </a:lnTo>
                  <a:lnTo>
                    <a:pt x="154" y="45"/>
                  </a:lnTo>
                  <a:lnTo>
                    <a:pt x="137" y="63"/>
                  </a:lnTo>
                  <a:lnTo>
                    <a:pt x="119" y="82"/>
                  </a:lnTo>
                  <a:lnTo>
                    <a:pt x="103" y="103"/>
                  </a:lnTo>
                  <a:lnTo>
                    <a:pt x="86" y="125"/>
                  </a:lnTo>
                  <a:lnTo>
                    <a:pt x="71" y="148"/>
                  </a:lnTo>
                  <a:lnTo>
                    <a:pt x="56" y="170"/>
                  </a:lnTo>
                  <a:lnTo>
                    <a:pt x="43" y="194"/>
                  </a:lnTo>
                  <a:lnTo>
                    <a:pt x="30" y="218"/>
                  </a:lnTo>
                  <a:lnTo>
                    <a:pt x="21" y="241"/>
                  </a:lnTo>
                  <a:lnTo>
                    <a:pt x="12" y="265"/>
                  </a:lnTo>
                  <a:lnTo>
                    <a:pt x="6" y="288"/>
                  </a:lnTo>
                  <a:lnTo>
                    <a:pt x="4" y="299"/>
                  </a:lnTo>
                  <a:lnTo>
                    <a:pt x="1" y="310"/>
                  </a:lnTo>
                  <a:lnTo>
                    <a:pt x="0" y="321"/>
                  </a:lnTo>
                  <a:lnTo>
                    <a:pt x="0" y="331"/>
                  </a:lnTo>
                  <a:lnTo>
                    <a:pt x="0" y="348"/>
                  </a:lnTo>
                  <a:lnTo>
                    <a:pt x="3" y="368"/>
                  </a:lnTo>
                  <a:lnTo>
                    <a:pt x="6" y="387"/>
                  </a:lnTo>
                  <a:lnTo>
                    <a:pt x="11" y="406"/>
                  </a:lnTo>
                  <a:lnTo>
                    <a:pt x="14" y="417"/>
                  </a:lnTo>
                  <a:lnTo>
                    <a:pt x="19" y="427"/>
                  </a:lnTo>
                  <a:lnTo>
                    <a:pt x="23" y="436"/>
                  </a:lnTo>
                  <a:lnTo>
                    <a:pt x="27" y="447"/>
                  </a:lnTo>
                  <a:lnTo>
                    <a:pt x="34" y="457"/>
                  </a:lnTo>
                  <a:lnTo>
                    <a:pt x="40" y="466"/>
                  </a:lnTo>
                  <a:lnTo>
                    <a:pt x="48" y="476"/>
                  </a:lnTo>
                  <a:lnTo>
                    <a:pt x="55" y="486"/>
                  </a:lnTo>
                  <a:lnTo>
                    <a:pt x="64" y="494"/>
                  </a:lnTo>
                  <a:lnTo>
                    <a:pt x="73" y="503"/>
                  </a:lnTo>
                  <a:lnTo>
                    <a:pt x="84" y="512"/>
                  </a:lnTo>
                  <a:lnTo>
                    <a:pt x="96" y="519"/>
                  </a:lnTo>
                  <a:lnTo>
                    <a:pt x="108" y="528"/>
                  </a:lnTo>
                  <a:lnTo>
                    <a:pt x="122" y="534"/>
                  </a:lnTo>
                  <a:lnTo>
                    <a:pt x="136" y="540"/>
                  </a:lnTo>
                  <a:lnTo>
                    <a:pt x="151" y="547"/>
                  </a:lnTo>
                  <a:lnTo>
                    <a:pt x="168" y="552"/>
                  </a:lnTo>
                  <a:lnTo>
                    <a:pt x="185" y="558"/>
                  </a:lnTo>
                  <a:lnTo>
                    <a:pt x="204" y="562"/>
                  </a:lnTo>
                  <a:lnTo>
                    <a:pt x="223" y="565"/>
                  </a:lnTo>
                  <a:lnTo>
                    <a:pt x="245" y="568"/>
                  </a:lnTo>
                  <a:lnTo>
                    <a:pt x="267" y="570"/>
                  </a:lnTo>
                  <a:lnTo>
                    <a:pt x="291" y="572"/>
                  </a:lnTo>
                  <a:lnTo>
                    <a:pt x="317" y="572"/>
                  </a:lnTo>
                  <a:lnTo>
                    <a:pt x="341" y="572"/>
                  </a:lnTo>
                  <a:lnTo>
                    <a:pt x="365" y="570"/>
                  </a:lnTo>
                  <a:lnTo>
                    <a:pt x="388" y="568"/>
                  </a:lnTo>
                  <a:lnTo>
                    <a:pt x="409" y="565"/>
                  </a:lnTo>
                  <a:lnTo>
                    <a:pt x="428" y="562"/>
                  </a:lnTo>
                  <a:lnTo>
                    <a:pt x="448" y="558"/>
                  </a:lnTo>
                  <a:lnTo>
                    <a:pt x="465" y="552"/>
                  </a:lnTo>
                  <a:lnTo>
                    <a:pt x="482" y="547"/>
                  </a:lnTo>
                  <a:lnTo>
                    <a:pt x="497" y="540"/>
                  </a:lnTo>
                  <a:lnTo>
                    <a:pt x="512" y="534"/>
                  </a:lnTo>
                  <a:lnTo>
                    <a:pt x="525" y="528"/>
                  </a:lnTo>
                  <a:lnTo>
                    <a:pt x="537" y="519"/>
                  </a:lnTo>
                  <a:lnTo>
                    <a:pt x="548" y="512"/>
                  </a:lnTo>
                  <a:lnTo>
                    <a:pt x="559" y="503"/>
                  </a:lnTo>
                  <a:lnTo>
                    <a:pt x="569" y="494"/>
                  </a:lnTo>
                  <a:lnTo>
                    <a:pt x="577" y="486"/>
                  </a:lnTo>
                  <a:lnTo>
                    <a:pt x="585" y="476"/>
                  </a:lnTo>
                  <a:lnTo>
                    <a:pt x="592" y="466"/>
                  </a:lnTo>
                  <a:lnTo>
                    <a:pt x="599" y="457"/>
                  </a:lnTo>
                  <a:lnTo>
                    <a:pt x="605" y="447"/>
                  </a:lnTo>
                  <a:lnTo>
                    <a:pt x="610" y="436"/>
                  </a:lnTo>
                  <a:lnTo>
                    <a:pt x="615" y="427"/>
                  </a:lnTo>
                  <a:lnTo>
                    <a:pt x="618" y="417"/>
                  </a:lnTo>
                  <a:lnTo>
                    <a:pt x="621" y="406"/>
                  </a:lnTo>
                  <a:lnTo>
                    <a:pt x="627" y="387"/>
                  </a:lnTo>
                  <a:lnTo>
                    <a:pt x="630" y="368"/>
                  </a:lnTo>
                  <a:lnTo>
                    <a:pt x="632" y="348"/>
                  </a:lnTo>
                  <a:lnTo>
                    <a:pt x="632" y="331"/>
                  </a:lnTo>
                  <a:lnTo>
                    <a:pt x="632" y="321"/>
                  </a:lnTo>
                  <a:lnTo>
                    <a:pt x="631" y="310"/>
                  </a:lnTo>
                  <a:lnTo>
                    <a:pt x="629" y="299"/>
                  </a:lnTo>
                  <a:lnTo>
                    <a:pt x="627" y="288"/>
                  </a:lnTo>
                  <a:lnTo>
                    <a:pt x="620" y="265"/>
                  </a:lnTo>
                  <a:lnTo>
                    <a:pt x="612" y="241"/>
                  </a:lnTo>
                  <a:lnTo>
                    <a:pt x="602" y="218"/>
                  </a:lnTo>
                  <a:lnTo>
                    <a:pt x="589" y="194"/>
                  </a:lnTo>
                  <a:lnTo>
                    <a:pt x="576" y="170"/>
                  </a:lnTo>
                  <a:lnTo>
                    <a:pt x="561" y="148"/>
                  </a:lnTo>
                  <a:lnTo>
                    <a:pt x="546" y="125"/>
                  </a:lnTo>
                  <a:lnTo>
                    <a:pt x="530" y="103"/>
                  </a:lnTo>
                  <a:lnTo>
                    <a:pt x="513" y="82"/>
                  </a:lnTo>
                  <a:lnTo>
                    <a:pt x="496" y="63"/>
                  </a:lnTo>
                  <a:lnTo>
                    <a:pt x="479" y="45"/>
                  </a:lnTo>
                  <a:lnTo>
                    <a:pt x="463" y="29"/>
                  </a:lnTo>
                  <a:lnTo>
                    <a:pt x="445" y="15"/>
                  </a:lnTo>
                  <a:lnTo>
                    <a:pt x="43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52">
              <a:extLst>
                <a:ext uri="{FF2B5EF4-FFF2-40B4-BE49-F238E27FC236}">
                  <a16:creationId xmlns:a16="http://schemas.microsoft.com/office/drawing/2014/main" id="{4F5BD5EB-65EB-4070-B81E-1495D371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00" y="1431925"/>
              <a:ext cx="76200" cy="9525"/>
            </a:xfrm>
            <a:custGeom>
              <a:avLst/>
              <a:gdLst>
                <a:gd name="T0" fmla="*/ 15 w 241"/>
                <a:gd name="T1" fmla="*/ 0 h 30"/>
                <a:gd name="T2" fmla="*/ 11 w 241"/>
                <a:gd name="T3" fmla="*/ 0 h 30"/>
                <a:gd name="T4" fmla="*/ 9 w 241"/>
                <a:gd name="T5" fmla="*/ 1 h 30"/>
                <a:gd name="T6" fmla="*/ 6 w 241"/>
                <a:gd name="T7" fmla="*/ 2 h 30"/>
                <a:gd name="T8" fmla="*/ 4 w 241"/>
                <a:gd name="T9" fmla="*/ 4 h 30"/>
                <a:gd name="T10" fmla="*/ 3 w 241"/>
                <a:gd name="T11" fmla="*/ 6 h 30"/>
                <a:gd name="T12" fmla="*/ 1 w 241"/>
                <a:gd name="T13" fmla="*/ 9 h 30"/>
                <a:gd name="T14" fmla="*/ 1 w 241"/>
                <a:gd name="T15" fmla="*/ 12 h 30"/>
                <a:gd name="T16" fmla="*/ 0 w 241"/>
                <a:gd name="T17" fmla="*/ 15 h 30"/>
                <a:gd name="T18" fmla="*/ 1 w 241"/>
                <a:gd name="T19" fmla="*/ 18 h 30"/>
                <a:gd name="T20" fmla="*/ 1 w 241"/>
                <a:gd name="T21" fmla="*/ 20 h 30"/>
                <a:gd name="T22" fmla="*/ 3 w 241"/>
                <a:gd name="T23" fmla="*/ 23 h 30"/>
                <a:gd name="T24" fmla="*/ 4 w 241"/>
                <a:gd name="T25" fmla="*/ 26 h 30"/>
                <a:gd name="T26" fmla="*/ 6 w 241"/>
                <a:gd name="T27" fmla="*/ 28 h 30"/>
                <a:gd name="T28" fmla="*/ 9 w 241"/>
                <a:gd name="T29" fmla="*/ 29 h 30"/>
                <a:gd name="T30" fmla="*/ 11 w 241"/>
                <a:gd name="T31" fmla="*/ 30 h 30"/>
                <a:gd name="T32" fmla="*/ 15 w 241"/>
                <a:gd name="T33" fmla="*/ 30 h 30"/>
                <a:gd name="T34" fmla="*/ 226 w 241"/>
                <a:gd name="T35" fmla="*/ 30 h 30"/>
                <a:gd name="T36" fmla="*/ 229 w 241"/>
                <a:gd name="T37" fmla="*/ 30 h 30"/>
                <a:gd name="T38" fmla="*/ 231 w 241"/>
                <a:gd name="T39" fmla="*/ 29 h 30"/>
                <a:gd name="T40" fmla="*/ 234 w 241"/>
                <a:gd name="T41" fmla="*/ 28 h 30"/>
                <a:gd name="T42" fmla="*/ 237 w 241"/>
                <a:gd name="T43" fmla="*/ 26 h 30"/>
                <a:gd name="T44" fmla="*/ 238 w 241"/>
                <a:gd name="T45" fmla="*/ 23 h 30"/>
                <a:gd name="T46" fmla="*/ 240 w 241"/>
                <a:gd name="T47" fmla="*/ 20 h 30"/>
                <a:gd name="T48" fmla="*/ 241 w 241"/>
                <a:gd name="T49" fmla="*/ 18 h 30"/>
                <a:gd name="T50" fmla="*/ 241 w 241"/>
                <a:gd name="T51" fmla="*/ 15 h 30"/>
                <a:gd name="T52" fmla="*/ 241 w 241"/>
                <a:gd name="T53" fmla="*/ 12 h 30"/>
                <a:gd name="T54" fmla="*/ 240 w 241"/>
                <a:gd name="T55" fmla="*/ 9 h 30"/>
                <a:gd name="T56" fmla="*/ 238 w 241"/>
                <a:gd name="T57" fmla="*/ 6 h 30"/>
                <a:gd name="T58" fmla="*/ 237 w 241"/>
                <a:gd name="T59" fmla="*/ 4 h 30"/>
                <a:gd name="T60" fmla="*/ 234 w 241"/>
                <a:gd name="T61" fmla="*/ 2 h 30"/>
                <a:gd name="T62" fmla="*/ 231 w 241"/>
                <a:gd name="T63" fmla="*/ 1 h 30"/>
                <a:gd name="T64" fmla="*/ 229 w 241"/>
                <a:gd name="T65" fmla="*/ 0 h 30"/>
                <a:gd name="T66" fmla="*/ 226 w 241"/>
                <a:gd name="T67" fmla="*/ 0 h 30"/>
                <a:gd name="T68" fmla="*/ 15 w 24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0">
                  <a:moveTo>
                    <a:pt x="15" y="0"/>
                  </a:move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226" y="30"/>
                  </a:lnTo>
                  <a:lnTo>
                    <a:pt x="229" y="30"/>
                  </a:lnTo>
                  <a:lnTo>
                    <a:pt x="231" y="29"/>
                  </a:lnTo>
                  <a:lnTo>
                    <a:pt x="234" y="28"/>
                  </a:lnTo>
                  <a:lnTo>
                    <a:pt x="237" y="26"/>
                  </a:lnTo>
                  <a:lnTo>
                    <a:pt x="238" y="23"/>
                  </a:lnTo>
                  <a:lnTo>
                    <a:pt x="240" y="20"/>
                  </a:lnTo>
                  <a:lnTo>
                    <a:pt x="241" y="18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8" y="6"/>
                  </a:lnTo>
                  <a:lnTo>
                    <a:pt x="237" y="4"/>
                  </a:lnTo>
                  <a:lnTo>
                    <a:pt x="234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53">
              <a:extLst>
                <a:ext uri="{FF2B5EF4-FFF2-40B4-BE49-F238E27FC236}">
                  <a16:creationId xmlns:a16="http://schemas.microsoft.com/office/drawing/2014/main" id="{E632D826-9E90-443B-8AAD-27D6049E0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050" y="1344613"/>
              <a:ext cx="114300" cy="77788"/>
            </a:xfrm>
            <a:custGeom>
              <a:avLst/>
              <a:gdLst>
                <a:gd name="T0" fmla="*/ 76 w 361"/>
                <a:gd name="T1" fmla="*/ 229 h 241"/>
                <a:gd name="T2" fmla="*/ 78 w 361"/>
                <a:gd name="T3" fmla="*/ 234 h 241"/>
                <a:gd name="T4" fmla="*/ 81 w 361"/>
                <a:gd name="T5" fmla="*/ 239 h 241"/>
                <a:gd name="T6" fmla="*/ 86 w 361"/>
                <a:gd name="T7" fmla="*/ 241 h 241"/>
                <a:gd name="T8" fmla="*/ 271 w 361"/>
                <a:gd name="T9" fmla="*/ 241 h 241"/>
                <a:gd name="T10" fmla="*/ 276 w 361"/>
                <a:gd name="T11" fmla="*/ 240 h 241"/>
                <a:gd name="T12" fmla="*/ 282 w 361"/>
                <a:gd name="T13" fmla="*/ 236 h 241"/>
                <a:gd name="T14" fmla="*/ 285 w 361"/>
                <a:gd name="T15" fmla="*/ 231 h 241"/>
                <a:gd name="T16" fmla="*/ 286 w 361"/>
                <a:gd name="T17" fmla="*/ 226 h 241"/>
                <a:gd name="T18" fmla="*/ 289 w 361"/>
                <a:gd name="T19" fmla="*/ 199 h 241"/>
                <a:gd name="T20" fmla="*/ 297 w 361"/>
                <a:gd name="T21" fmla="*/ 172 h 241"/>
                <a:gd name="T22" fmla="*/ 308 w 361"/>
                <a:gd name="T23" fmla="*/ 146 h 241"/>
                <a:gd name="T24" fmla="*/ 321 w 361"/>
                <a:gd name="T25" fmla="*/ 122 h 241"/>
                <a:gd name="T26" fmla="*/ 358 w 361"/>
                <a:gd name="T27" fmla="*/ 69 h 241"/>
                <a:gd name="T28" fmla="*/ 361 w 361"/>
                <a:gd name="T29" fmla="*/ 61 h 241"/>
                <a:gd name="T30" fmla="*/ 358 w 361"/>
                <a:gd name="T31" fmla="*/ 51 h 241"/>
                <a:gd name="T32" fmla="*/ 350 w 361"/>
                <a:gd name="T33" fmla="*/ 46 h 241"/>
                <a:gd name="T34" fmla="*/ 341 w 361"/>
                <a:gd name="T35" fmla="*/ 46 h 241"/>
                <a:gd name="T36" fmla="*/ 194 w 361"/>
                <a:gd name="T37" fmla="*/ 8 h 241"/>
                <a:gd name="T38" fmla="*/ 188 w 361"/>
                <a:gd name="T39" fmla="*/ 3 h 241"/>
                <a:gd name="T40" fmla="*/ 180 w 361"/>
                <a:gd name="T41" fmla="*/ 0 h 241"/>
                <a:gd name="T42" fmla="*/ 172 w 361"/>
                <a:gd name="T43" fmla="*/ 3 h 241"/>
                <a:gd name="T44" fmla="*/ 167 w 361"/>
                <a:gd name="T45" fmla="*/ 8 h 241"/>
                <a:gd name="T46" fmla="*/ 20 w 361"/>
                <a:gd name="T47" fmla="*/ 46 h 241"/>
                <a:gd name="T48" fmla="*/ 10 w 361"/>
                <a:gd name="T49" fmla="*/ 46 h 241"/>
                <a:gd name="T50" fmla="*/ 3 w 361"/>
                <a:gd name="T51" fmla="*/ 51 h 241"/>
                <a:gd name="T52" fmla="*/ 0 w 361"/>
                <a:gd name="T53" fmla="*/ 61 h 241"/>
                <a:gd name="T54" fmla="*/ 3 w 361"/>
                <a:gd name="T55" fmla="*/ 69 h 241"/>
                <a:gd name="T56" fmla="*/ 39 w 361"/>
                <a:gd name="T57" fmla="*/ 122 h 241"/>
                <a:gd name="T58" fmla="*/ 52 w 361"/>
                <a:gd name="T59" fmla="*/ 146 h 241"/>
                <a:gd name="T60" fmla="*/ 64 w 361"/>
                <a:gd name="T61" fmla="*/ 172 h 241"/>
                <a:gd name="T62" fmla="*/ 71 w 361"/>
                <a:gd name="T63" fmla="*/ 199 h 241"/>
                <a:gd name="T64" fmla="*/ 75 w 361"/>
                <a:gd name="T65" fmla="*/ 22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1" h="241">
                  <a:moveTo>
                    <a:pt x="75" y="226"/>
                  </a:moveTo>
                  <a:lnTo>
                    <a:pt x="76" y="229"/>
                  </a:lnTo>
                  <a:lnTo>
                    <a:pt x="76" y="231"/>
                  </a:lnTo>
                  <a:lnTo>
                    <a:pt x="78" y="234"/>
                  </a:lnTo>
                  <a:lnTo>
                    <a:pt x="79" y="236"/>
                  </a:lnTo>
                  <a:lnTo>
                    <a:pt x="81" y="239"/>
                  </a:lnTo>
                  <a:lnTo>
                    <a:pt x="84" y="240"/>
                  </a:lnTo>
                  <a:lnTo>
                    <a:pt x="86" y="241"/>
                  </a:lnTo>
                  <a:lnTo>
                    <a:pt x="90" y="241"/>
                  </a:lnTo>
                  <a:lnTo>
                    <a:pt x="271" y="241"/>
                  </a:lnTo>
                  <a:lnTo>
                    <a:pt x="274" y="241"/>
                  </a:lnTo>
                  <a:lnTo>
                    <a:pt x="276" y="240"/>
                  </a:lnTo>
                  <a:lnTo>
                    <a:pt x="279" y="238"/>
                  </a:lnTo>
                  <a:lnTo>
                    <a:pt x="282" y="236"/>
                  </a:lnTo>
                  <a:lnTo>
                    <a:pt x="283" y="234"/>
                  </a:lnTo>
                  <a:lnTo>
                    <a:pt x="285" y="231"/>
                  </a:lnTo>
                  <a:lnTo>
                    <a:pt x="285" y="229"/>
                  </a:lnTo>
                  <a:lnTo>
                    <a:pt x="286" y="226"/>
                  </a:lnTo>
                  <a:lnTo>
                    <a:pt x="287" y="213"/>
                  </a:lnTo>
                  <a:lnTo>
                    <a:pt x="289" y="199"/>
                  </a:lnTo>
                  <a:lnTo>
                    <a:pt x="292" y="186"/>
                  </a:lnTo>
                  <a:lnTo>
                    <a:pt x="297" y="172"/>
                  </a:lnTo>
                  <a:lnTo>
                    <a:pt x="302" y="159"/>
                  </a:lnTo>
                  <a:lnTo>
                    <a:pt x="308" y="146"/>
                  </a:lnTo>
                  <a:lnTo>
                    <a:pt x="315" y="133"/>
                  </a:lnTo>
                  <a:lnTo>
                    <a:pt x="321" y="122"/>
                  </a:lnTo>
                  <a:lnTo>
                    <a:pt x="346" y="84"/>
                  </a:lnTo>
                  <a:lnTo>
                    <a:pt x="358" y="69"/>
                  </a:lnTo>
                  <a:lnTo>
                    <a:pt x="360" y="65"/>
                  </a:lnTo>
                  <a:lnTo>
                    <a:pt x="361" y="61"/>
                  </a:lnTo>
                  <a:lnTo>
                    <a:pt x="360" y="56"/>
                  </a:lnTo>
                  <a:lnTo>
                    <a:pt x="358" y="51"/>
                  </a:lnTo>
                  <a:lnTo>
                    <a:pt x="355" y="48"/>
                  </a:lnTo>
                  <a:lnTo>
                    <a:pt x="350" y="46"/>
                  </a:lnTo>
                  <a:lnTo>
                    <a:pt x="346" y="44"/>
                  </a:lnTo>
                  <a:lnTo>
                    <a:pt x="341" y="46"/>
                  </a:lnTo>
                  <a:lnTo>
                    <a:pt x="233" y="86"/>
                  </a:lnTo>
                  <a:lnTo>
                    <a:pt x="194" y="8"/>
                  </a:lnTo>
                  <a:lnTo>
                    <a:pt x="192" y="5"/>
                  </a:lnTo>
                  <a:lnTo>
                    <a:pt x="188" y="3"/>
                  </a:lnTo>
                  <a:lnTo>
                    <a:pt x="184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2" y="3"/>
                  </a:lnTo>
                  <a:lnTo>
                    <a:pt x="169" y="5"/>
                  </a:lnTo>
                  <a:lnTo>
                    <a:pt x="167" y="8"/>
                  </a:lnTo>
                  <a:lnTo>
                    <a:pt x="128" y="86"/>
                  </a:lnTo>
                  <a:lnTo>
                    <a:pt x="20" y="46"/>
                  </a:lnTo>
                  <a:lnTo>
                    <a:pt x="15" y="44"/>
                  </a:lnTo>
                  <a:lnTo>
                    <a:pt x="10" y="46"/>
                  </a:lnTo>
                  <a:lnTo>
                    <a:pt x="6" y="48"/>
                  </a:lnTo>
                  <a:lnTo>
                    <a:pt x="3" y="51"/>
                  </a:lnTo>
                  <a:lnTo>
                    <a:pt x="1" y="56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3" y="69"/>
                  </a:lnTo>
                  <a:lnTo>
                    <a:pt x="15" y="84"/>
                  </a:lnTo>
                  <a:lnTo>
                    <a:pt x="39" y="122"/>
                  </a:lnTo>
                  <a:lnTo>
                    <a:pt x="46" y="133"/>
                  </a:lnTo>
                  <a:lnTo>
                    <a:pt x="52" y="146"/>
                  </a:lnTo>
                  <a:lnTo>
                    <a:pt x="59" y="159"/>
                  </a:lnTo>
                  <a:lnTo>
                    <a:pt x="64" y="172"/>
                  </a:lnTo>
                  <a:lnTo>
                    <a:pt x="68" y="186"/>
                  </a:lnTo>
                  <a:lnTo>
                    <a:pt x="71" y="199"/>
                  </a:lnTo>
                  <a:lnTo>
                    <a:pt x="75" y="213"/>
                  </a:lnTo>
                  <a:lnTo>
                    <a:pt x="75" y="226"/>
                  </a:lnTo>
                  <a:lnTo>
                    <a:pt x="75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4" name="Freeform 513">
            <a:extLst>
              <a:ext uri="{FF2B5EF4-FFF2-40B4-BE49-F238E27FC236}">
                <a16:creationId xmlns:a16="http://schemas.microsoft.com/office/drawing/2014/main" id="{9ECFA4E3-1BCB-46EC-8B7A-D9AAB5F748A5}"/>
              </a:ext>
            </a:extLst>
          </p:cNvPr>
          <p:cNvSpPr>
            <a:spLocks noEditPoints="1"/>
          </p:cNvSpPr>
          <p:nvPr/>
        </p:nvSpPr>
        <p:spPr bwMode="auto">
          <a:xfrm>
            <a:off x="8759814" y="3276492"/>
            <a:ext cx="449330" cy="389420"/>
          </a:xfrm>
          <a:custGeom>
            <a:avLst/>
            <a:gdLst>
              <a:gd name="T0" fmla="*/ 808 w 903"/>
              <a:gd name="T1" fmla="*/ 246 h 783"/>
              <a:gd name="T2" fmla="*/ 811 w 903"/>
              <a:gd name="T3" fmla="*/ 262 h 783"/>
              <a:gd name="T4" fmla="*/ 797 w 903"/>
              <a:gd name="T5" fmla="*/ 271 h 783"/>
              <a:gd name="T6" fmla="*/ 665 w 903"/>
              <a:gd name="T7" fmla="*/ 264 h 783"/>
              <a:gd name="T8" fmla="*/ 665 w 903"/>
              <a:gd name="T9" fmla="*/ 248 h 783"/>
              <a:gd name="T10" fmla="*/ 482 w 903"/>
              <a:gd name="T11" fmla="*/ 150 h 783"/>
              <a:gd name="T12" fmla="*/ 897 w 903"/>
              <a:gd name="T13" fmla="*/ 47 h 783"/>
              <a:gd name="T14" fmla="*/ 869 w 903"/>
              <a:gd name="T15" fmla="*/ 13 h 783"/>
              <a:gd name="T16" fmla="*/ 828 w 903"/>
              <a:gd name="T17" fmla="*/ 0 h 783"/>
              <a:gd name="T18" fmla="*/ 245 w 903"/>
              <a:gd name="T19" fmla="*/ 7 h 783"/>
              <a:gd name="T20" fmla="*/ 218 w 903"/>
              <a:gd name="T21" fmla="*/ 33 h 783"/>
              <a:gd name="T22" fmla="*/ 211 w 903"/>
              <a:gd name="T23" fmla="*/ 150 h 783"/>
              <a:gd name="T24" fmla="*/ 411 w 903"/>
              <a:gd name="T25" fmla="*/ 161 h 783"/>
              <a:gd name="T26" fmla="*/ 459 w 903"/>
              <a:gd name="T27" fmla="*/ 199 h 783"/>
              <a:gd name="T28" fmla="*/ 474 w 903"/>
              <a:gd name="T29" fmla="*/ 291 h 783"/>
              <a:gd name="T30" fmla="*/ 451 w 903"/>
              <a:gd name="T31" fmla="*/ 350 h 783"/>
              <a:gd name="T32" fmla="*/ 398 w 903"/>
              <a:gd name="T33" fmla="*/ 384 h 783"/>
              <a:gd name="T34" fmla="*/ 297 w 903"/>
              <a:gd name="T35" fmla="*/ 405 h 783"/>
              <a:gd name="T36" fmla="*/ 252 w 903"/>
              <a:gd name="T37" fmla="*/ 473 h 783"/>
              <a:gd name="T38" fmla="*/ 181 w 903"/>
              <a:gd name="T39" fmla="*/ 511 h 783"/>
              <a:gd name="T40" fmla="*/ 153 w 903"/>
              <a:gd name="T41" fmla="*/ 505 h 783"/>
              <a:gd name="T42" fmla="*/ 153 w 903"/>
              <a:gd name="T43" fmla="*/ 488 h 783"/>
              <a:gd name="T44" fmla="*/ 173 w 903"/>
              <a:gd name="T45" fmla="*/ 482 h 783"/>
              <a:gd name="T46" fmla="*/ 226 w 903"/>
              <a:gd name="T47" fmla="*/ 456 h 783"/>
              <a:gd name="T48" fmla="*/ 277 w 903"/>
              <a:gd name="T49" fmla="*/ 376 h 783"/>
              <a:gd name="T50" fmla="*/ 296 w 903"/>
              <a:gd name="T51" fmla="*/ 361 h 783"/>
              <a:gd name="T52" fmla="*/ 395 w 903"/>
              <a:gd name="T53" fmla="*/ 353 h 783"/>
              <a:gd name="T54" fmla="*/ 431 w 903"/>
              <a:gd name="T55" fmla="*/ 326 h 783"/>
              <a:gd name="T56" fmla="*/ 444 w 903"/>
              <a:gd name="T57" fmla="*/ 249 h 783"/>
              <a:gd name="T58" fmla="*/ 427 w 903"/>
              <a:gd name="T59" fmla="*/ 208 h 783"/>
              <a:gd name="T60" fmla="*/ 389 w 903"/>
              <a:gd name="T61" fmla="*/ 184 h 783"/>
              <a:gd name="T62" fmla="*/ 172 w 903"/>
              <a:gd name="T63" fmla="*/ 190 h 783"/>
              <a:gd name="T64" fmla="*/ 67 w 903"/>
              <a:gd name="T65" fmla="*/ 253 h 783"/>
              <a:gd name="T66" fmla="*/ 28 w 903"/>
              <a:gd name="T67" fmla="*/ 311 h 783"/>
              <a:gd name="T68" fmla="*/ 5 w 903"/>
              <a:gd name="T69" fmla="*/ 388 h 783"/>
              <a:gd name="T70" fmla="*/ 0 w 903"/>
              <a:gd name="T71" fmla="*/ 582 h 783"/>
              <a:gd name="T72" fmla="*/ 26 w 903"/>
              <a:gd name="T73" fmla="*/ 670 h 783"/>
              <a:gd name="T74" fmla="*/ 112 w 903"/>
              <a:gd name="T75" fmla="*/ 756 h 783"/>
              <a:gd name="T76" fmla="*/ 200 w 903"/>
              <a:gd name="T77" fmla="*/ 782 h 783"/>
              <a:gd name="T78" fmla="*/ 517 w 903"/>
              <a:gd name="T79" fmla="*/ 777 h 783"/>
              <a:gd name="T80" fmla="*/ 546 w 903"/>
              <a:gd name="T81" fmla="*/ 750 h 783"/>
              <a:gd name="T82" fmla="*/ 557 w 903"/>
              <a:gd name="T83" fmla="*/ 708 h 783"/>
              <a:gd name="T84" fmla="*/ 655 w 903"/>
              <a:gd name="T85" fmla="*/ 662 h 783"/>
              <a:gd name="T86" fmla="*/ 694 w 903"/>
              <a:gd name="T87" fmla="*/ 645 h 783"/>
              <a:gd name="T88" fmla="*/ 719 w 903"/>
              <a:gd name="T89" fmla="*/ 609 h 783"/>
              <a:gd name="T90" fmla="*/ 719 w 903"/>
              <a:gd name="T91" fmla="*/ 565 h 783"/>
              <a:gd name="T92" fmla="*/ 694 w 903"/>
              <a:gd name="T93" fmla="*/ 530 h 783"/>
              <a:gd name="T94" fmla="*/ 655 w 903"/>
              <a:gd name="T95" fmla="*/ 512 h 783"/>
              <a:gd name="T96" fmla="*/ 273 w 903"/>
              <a:gd name="T97" fmla="*/ 501 h 783"/>
              <a:gd name="T98" fmla="*/ 271 w 903"/>
              <a:gd name="T99" fmla="*/ 479 h 783"/>
              <a:gd name="T100" fmla="*/ 850 w 903"/>
              <a:gd name="T101" fmla="*/ 478 h 783"/>
              <a:gd name="T102" fmla="*/ 885 w 903"/>
              <a:gd name="T103" fmla="*/ 454 h 783"/>
              <a:gd name="T104" fmla="*/ 902 w 903"/>
              <a:gd name="T105" fmla="*/ 414 h 783"/>
              <a:gd name="T106" fmla="*/ 473 w 903"/>
              <a:gd name="T107" fmla="*/ 178 h 783"/>
              <a:gd name="T108" fmla="*/ 467 w 903"/>
              <a:gd name="T109" fmla="*/ 162 h 783"/>
              <a:gd name="T110" fmla="*/ 479 w 903"/>
              <a:gd name="T111" fmla="*/ 15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03" h="783">
                <a:moveTo>
                  <a:pt x="677" y="240"/>
                </a:moveTo>
                <a:lnTo>
                  <a:pt x="798" y="240"/>
                </a:lnTo>
                <a:lnTo>
                  <a:pt x="800" y="241"/>
                </a:lnTo>
                <a:lnTo>
                  <a:pt x="804" y="242"/>
                </a:lnTo>
                <a:lnTo>
                  <a:pt x="806" y="243"/>
                </a:lnTo>
                <a:lnTo>
                  <a:pt x="808" y="246"/>
                </a:lnTo>
                <a:lnTo>
                  <a:pt x="810" y="248"/>
                </a:lnTo>
                <a:lnTo>
                  <a:pt x="811" y="250"/>
                </a:lnTo>
                <a:lnTo>
                  <a:pt x="812" y="253"/>
                </a:lnTo>
                <a:lnTo>
                  <a:pt x="813" y="255"/>
                </a:lnTo>
                <a:lnTo>
                  <a:pt x="812" y="258"/>
                </a:lnTo>
                <a:lnTo>
                  <a:pt x="811" y="262"/>
                </a:lnTo>
                <a:lnTo>
                  <a:pt x="810" y="264"/>
                </a:lnTo>
                <a:lnTo>
                  <a:pt x="808" y="266"/>
                </a:lnTo>
                <a:lnTo>
                  <a:pt x="806" y="268"/>
                </a:lnTo>
                <a:lnTo>
                  <a:pt x="804" y="269"/>
                </a:lnTo>
                <a:lnTo>
                  <a:pt x="800" y="270"/>
                </a:lnTo>
                <a:lnTo>
                  <a:pt x="797" y="271"/>
                </a:lnTo>
                <a:lnTo>
                  <a:pt x="677" y="270"/>
                </a:lnTo>
                <a:lnTo>
                  <a:pt x="674" y="270"/>
                </a:lnTo>
                <a:lnTo>
                  <a:pt x="672" y="269"/>
                </a:lnTo>
                <a:lnTo>
                  <a:pt x="669" y="268"/>
                </a:lnTo>
                <a:lnTo>
                  <a:pt x="666" y="266"/>
                </a:lnTo>
                <a:lnTo>
                  <a:pt x="665" y="264"/>
                </a:lnTo>
                <a:lnTo>
                  <a:pt x="663" y="262"/>
                </a:lnTo>
                <a:lnTo>
                  <a:pt x="662" y="258"/>
                </a:lnTo>
                <a:lnTo>
                  <a:pt x="662" y="255"/>
                </a:lnTo>
                <a:lnTo>
                  <a:pt x="662" y="253"/>
                </a:lnTo>
                <a:lnTo>
                  <a:pt x="663" y="250"/>
                </a:lnTo>
                <a:lnTo>
                  <a:pt x="665" y="248"/>
                </a:lnTo>
                <a:lnTo>
                  <a:pt x="666" y="246"/>
                </a:lnTo>
                <a:lnTo>
                  <a:pt x="669" y="243"/>
                </a:lnTo>
                <a:lnTo>
                  <a:pt x="672" y="242"/>
                </a:lnTo>
                <a:lnTo>
                  <a:pt x="674" y="241"/>
                </a:lnTo>
                <a:lnTo>
                  <a:pt x="677" y="240"/>
                </a:lnTo>
                <a:close/>
                <a:moveTo>
                  <a:pt x="482" y="150"/>
                </a:moveTo>
                <a:lnTo>
                  <a:pt x="903" y="150"/>
                </a:lnTo>
                <a:lnTo>
                  <a:pt x="903" y="75"/>
                </a:lnTo>
                <a:lnTo>
                  <a:pt x="902" y="68"/>
                </a:lnTo>
                <a:lnTo>
                  <a:pt x="901" y="60"/>
                </a:lnTo>
                <a:lnTo>
                  <a:pt x="899" y="54"/>
                </a:lnTo>
                <a:lnTo>
                  <a:pt x="897" y="47"/>
                </a:lnTo>
                <a:lnTo>
                  <a:pt x="894" y="40"/>
                </a:lnTo>
                <a:lnTo>
                  <a:pt x="889" y="34"/>
                </a:lnTo>
                <a:lnTo>
                  <a:pt x="885" y="28"/>
                </a:lnTo>
                <a:lnTo>
                  <a:pt x="880" y="22"/>
                </a:lnTo>
                <a:lnTo>
                  <a:pt x="874" y="18"/>
                </a:lnTo>
                <a:lnTo>
                  <a:pt x="869" y="13"/>
                </a:lnTo>
                <a:lnTo>
                  <a:pt x="863" y="10"/>
                </a:lnTo>
                <a:lnTo>
                  <a:pt x="856" y="6"/>
                </a:lnTo>
                <a:lnTo>
                  <a:pt x="850" y="3"/>
                </a:lnTo>
                <a:lnTo>
                  <a:pt x="842" y="1"/>
                </a:lnTo>
                <a:lnTo>
                  <a:pt x="835" y="0"/>
                </a:lnTo>
                <a:lnTo>
                  <a:pt x="828" y="0"/>
                </a:lnTo>
                <a:lnTo>
                  <a:pt x="279" y="0"/>
                </a:lnTo>
                <a:lnTo>
                  <a:pt x="272" y="0"/>
                </a:lnTo>
                <a:lnTo>
                  <a:pt x="264" y="1"/>
                </a:lnTo>
                <a:lnTo>
                  <a:pt x="258" y="2"/>
                </a:lnTo>
                <a:lnTo>
                  <a:pt x="251" y="4"/>
                </a:lnTo>
                <a:lnTo>
                  <a:pt x="245" y="7"/>
                </a:lnTo>
                <a:lnTo>
                  <a:pt x="240" y="11"/>
                </a:lnTo>
                <a:lnTo>
                  <a:pt x="234" y="14"/>
                </a:lnTo>
                <a:lnTo>
                  <a:pt x="230" y="18"/>
                </a:lnTo>
                <a:lnTo>
                  <a:pt x="226" y="24"/>
                </a:lnTo>
                <a:lnTo>
                  <a:pt x="221" y="28"/>
                </a:lnTo>
                <a:lnTo>
                  <a:pt x="218" y="33"/>
                </a:lnTo>
                <a:lnTo>
                  <a:pt x="216" y="40"/>
                </a:lnTo>
                <a:lnTo>
                  <a:pt x="214" y="46"/>
                </a:lnTo>
                <a:lnTo>
                  <a:pt x="212" y="53"/>
                </a:lnTo>
                <a:lnTo>
                  <a:pt x="211" y="59"/>
                </a:lnTo>
                <a:lnTo>
                  <a:pt x="211" y="66"/>
                </a:lnTo>
                <a:lnTo>
                  <a:pt x="211" y="150"/>
                </a:lnTo>
                <a:lnTo>
                  <a:pt x="361" y="150"/>
                </a:lnTo>
                <a:lnTo>
                  <a:pt x="371" y="151"/>
                </a:lnTo>
                <a:lnTo>
                  <a:pt x="382" y="152"/>
                </a:lnTo>
                <a:lnTo>
                  <a:pt x="392" y="154"/>
                </a:lnTo>
                <a:lnTo>
                  <a:pt x="401" y="158"/>
                </a:lnTo>
                <a:lnTo>
                  <a:pt x="411" y="161"/>
                </a:lnTo>
                <a:lnTo>
                  <a:pt x="421" y="166"/>
                </a:lnTo>
                <a:lnTo>
                  <a:pt x="429" y="172"/>
                </a:lnTo>
                <a:lnTo>
                  <a:pt x="438" y="178"/>
                </a:lnTo>
                <a:lnTo>
                  <a:pt x="445" y="184"/>
                </a:lnTo>
                <a:lnTo>
                  <a:pt x="453" y="192"/>
                </a:lnTo>
                <a:lnTo>
                  <a:pt x="459" y="199"/>
                </a:lnTo>
                <a:lnTo>
                  <a:pt x="464" y="209"/>
                </a:lnTo>
                <a:lnTo>
                  <a:pt x="468" y="218"/>
                </a:lnTo>
                <a:lnTo>
                  <a:pt x="471" y="227"/>
                </a:lnTo>
                <a:lnTo>
                  <a:pt x="473" y="238"/>
                </a:lnTo>
                <a:lnTo>
                  <a:pt x="474" y="249"/>
                </a:lnTo>
                <a:lnTo>
                  <a:pt x="474" y="291"/>
                </a:lnTo>
                <a:lnTo>
                  <a:pt x="473" y="302"/>
                </a:lnTo>
                <a:lnTo>
                  <a:pt x="471" y="313"/>
                </a:lnTo>
                <a:lnTo>
                  <a:pt x="468" y="323"/>
                </a:lnTo>
                <a:lnTo>
                  <a:pt x="463" y="333"/>
                </a:lnTo>
                <a:lnTo>
                  <a:pt x="457" y="342"/>
                </a:lnTo>
                <a:lnTo>
                  <a:pt x="451" y="350"/>
                </a:lnTo>
                <a:lnTo>
                  <a:pt x="443" y="357"/>
                </a:lnTo>
                <a:lnTo>
                  <a:pt x="436" y="365"/>
                </a:lnTo>
                <a:lnTo>
                  <a:pt x="427" y="370"/>
                </a:lnTo>
                <a:lnTo>
                  <a:pt x="418" y="375"/>
                </a:lnTo>
                <a:lnTo>
                  <a:pt x="408" y="381"/>
                </a:lnTo>
                <a:lnTo>
                  <a:pt x="398" y="384"/>
                </a:lnTo>
                <a:lnTo>
                  <a:pt x="390" y="387"/>
                </a:lnTo>
                <a:lnTo>
                  <a:pt x="380" y="389"/>
                </a:lnTo>
                <a:lnTo>
                  <a:pt x="370" y="390"/>
                </a:lnTo>
                <a:lnTo>
                  <a:pt x="361" y="391"/>
                </a:lnTo>
                <a:lnTo>
                  <a:pt x="304" y="391"/>
                </a:lnTo>
                <a:lnTo>
                  <a:pt x="297" y="405"/>
                </a:lnTo>
                <a:lnTo>
                  <a:pt x="289" y="424"/>
                </a:lnTo>
                <a:lnTo>
                  <a:pt x="283" y="433"/>
                </a:lnTo>
                <a:lnTo>
                  <a:pt x="277" y="443"/>
                </a:lnTo>
                <a:lnTo>
                  <a:pt x="270" y="453"/>
                </a:lnTo>
                <a:lnTo>
                  <a:pt x="261" y="463"/>
                </a:lnTo>
                <a:lnTo>
                  <a:pt x="252" y="473"/>
                </a:lnTo>
                <a:lnTo>
                  <a:pt x="243" y="482"/>
                </a:lnTo>
                <a:lnTo>
                  <a:pt x="232" y="490"/>
                </a:lnTo>
                <a:lnTo>
                  <a:pt x="220" y="498"/>
                </a:lnTo>
                <a:lnTo>
                  <a:pt x="208" y="503"/>
                </a:lnTo>
                <a:lnTo>
                  <a:pt x="194" y="507"/>
                </a:lnTo>
                <a:lnTo>
                  <a:pt x="181" y="511"/>
                </a:lnTo>
                <a:lnTo>
                  <a:pt x="166" y="512"/>
                </a:lnTo>
                <a:lnTo>
                  <a:pt x="162" y="512"/>
                </a:lnTo>
                <a:lnTo>
                  <a:pt x="160" y="511"/>
                </a:lnTo>
                <a:lnTo>
                  <a:pt x="157" y="509"/>
                </a:lnTo>
                <a:lnTo>
                  <a:pt x="155" y="507"/>
                </a:lnTo>
                <a:lnTo>
                  <a:pt x="153" y="505"/>
                </a:lnTo>
                <a:lnTo>
                  <a:pt x="152" y="503"/>
                </a:lnTo>
                <a:lnTo>
                  <a:pt x="150" y="500"/>
                </a:lnTo>
                <a:lnTo>
                  <a:pt x="150" y="497"/>
                </a:lnTo>
                <a:lnTo>
                  <a:pt x="150" y="493"/>
                </a:lnTo>
                <a:lnTo>
                  <a:pt x="152" y="491"/>
                </a:lnTo>
                <a:lnTo>
                  <a:pt x="153" y="488"/>
                </a:lnTo>
                <a:lnTo>
                  <a:pt x="155" y="486"/>
                </a:lnTo>
                <a:lnTo>
                  <a:pt x="157" y="484"/>
                </a:lnTo>
                <a:lnTo>
                  <a:pt x="160" y="483"/>
                </a:lnTo>
                <a:lnTo>
                  <a:pt x="162" y="482"/>
                </a:lnTo>
                <a:lnTo>
                  <a:pt x="166" y="482"/>
                </a:lnTo>
                <a:lnTo>
                  <a:pt x="173" y="482"/>
                </a:lnTo>
                <a:lnTo>
                  <a:pt x="179" y="481"/>
                </a:lnTo>
                <a:lnTo>
                  <a:pt x="186" y="478"/>
                </a:lnTo>
                <a:lnTo>
                  <a:pt x="192" y="477"/>
                </a:lnTo>
                <a:lnTo>
                  <a:pt x="204" y="472"/>
                </a:lnTo>
                <a:lnTo>
                  <a:pt x="216" y="464"/>
                </a:lnTo>
                <a:lnTo>
                  <a:pt x="226" y="456"/>
                </a:lnTo>
                <a:lnTo>
                  <a:pt x="235" y="447"/>
                </a:lnTo>
                <a:lnTo>
                  <a:pt x="244" y="438"/>
                </a:lnTo>
                <a:lnTo>
                  <a:pt x="251" y="427"/>
                </a:lnTo>
                <a:lnTo>
                  <a:pt x="263" y="407"/>
                </a:lnTo>
                <a:lnTo>
                  <a:pt x="272" y="389"/>
                </a:lnTo>
                <a:lnTo>
                  <a:pt x="277" y="376"/>
                </a:lnTo>
                <a:lnTo>
                  <a:pt x="279" y="371"/>
                </a:lnTo>
                <a:lnTo>
                  <a:pt x="281" y="367"/>
                </a:lnTo>
                <a:lnTo>
                  <a:pt x="285" y="364"/>
                </a:lnTo>
                <a:lnTo>
                  <a:pt x="289" y="361"/>
                </a:lnTo>
                <a:lnTo>
                  <a:pt x="293" y="361"/>
                </a:lnTo>
                <a:lnTo>
                  <a:pt x="296" y="361"/>
                </a:lnTo>
                <a:lnTo>
                  <a:pt x="361" y="361"/>
                </a:lnTo>
                <a:lnTo>
                  <a:pt x="368" y="360"/>
                </a:lnTo>
                <a:lnTo>
                  <a:pt x="375" y="359"/>
                </a:lnTo>
                <a:lnTo>
                  <a:pt x="381" y="358"/>
                </a:lnTo>
                <a:lnTo>
                  <a:pt x="389" y="356"/>
                </a:lnTo>
                <a:lnTo>
                  <a:pt x="395" y="353"/>
                </a:lnTo>
                <a:lnTo>
                  <a:pt x="403" y="350"/>
                </a:lnTo>
                <a:lnTo>
                  <a:pt x="409" y="346"/>
                </a:lnTo>
                <a:lnTo>
                  <a:pt x="415" y="342"/>
                </a:lnTo>
                <a:lnTo>
                  <a:pt x="421" y="337"/>
                </a:lnTo>
                <a:lnTo>
                  <a:pt x="427" y="331"/>
                </a:lnTo>
                <a:lnTo>
                  <a:pt x="431" y="326"/>
                </a:lnTo>
                <a:lnTo>
                  <a:pt x="436" y="320"/>
                </a:lnTo>
                <a:lnTo>
                  <a:pt x="439" y="313"/>
                </a:lnTo>
                <a:lnTo>
                  <a:pt x="442" y="307"/>
                </a:lnTo>
                <a:lnTo>
                  <a:pt x="443" y="299"/>
                </a:lnTo>
                <a:lnTo>
                  <a:pt x="444" y="291"/>
                </a:lnTo>
                <a:lnTo>
                  <a:pt x="444" y="249"/>
                </a:lnTo>
                <a:lnTo>
                  <a:pt x="443" y="241"/>
                </a:lnTo>
                <a:lnTo>
                  <a:pt x="442" y="234"/>
                </a:lnTo>
                <a:lnTo>
                  <a:pt x="439" y="226"/>
                </a:lnTo>
                <a:lnTo>
                  <a:pt x="436" y="220"/>
                </a:lnTo>
                <a:lnTo>
                  <a:pt x="431" y="213"/>
                </a:lnTo>
                <a:lnTo>
                  <a:pt x="427" y="208"/>
                </a:lnTo>
                <a:lnTo>
                  <a:pt x="421" y="203"/>
                </a:lnTo>
                <a:lnTo>
                  <a:pt x="415" y="198"/>
                </a:lnTo>
                <a:lnTo>
                  <a:pt x="409" y="194"/>
                </a:lnTo>
                <a:lnTo>
                  <a:pt x="403" y="191"/>
                </a:lnTo>
                <a:lnTo>
                  <a:pt x="395" y="188"/>
                </a:lnTo>
                <a:lnTo>
                  <a:pt x="389" y="184"/>
                </a:lnTo>
                <a:lnTo>
                  <a:pt x="375" y="181"/>
                </a:lnTo>
                <a:lnTo>
                  <a:pt x="361" y="180"/>
                </a:lnTo>
                <a:lnTo>
                  <a:pt x="211" y="180"/>
                </a:lnTo>
                <a:lnTo>
                  <a:pt x="211" y="182"/>
                </a:lnTo>
                <a:lnTo>
                  <a:pt x="191" y="186"/>
                </a:lnTo>
                <a:lnTo>
                  <a:pt x="172" y="190"/>
                </a:lnTo>
                <a:lnTo>
                  <a:pt x="153" y="196"/>
                </a:lnTo>
                <a:lnTo>
                  <a:pt x="134" y="204"/>
                </a:lnTo>
                <a:lnTo>
                  <a:pt x="116" y="213"/>
                </a:lnTo>
                <a:lnTo>
                  <a:pt x="99" y="225"/>
                </a:lnTo>
                <a:lnTo>
                  <a:pt x="82" y="238"/>
                </a:lnTo>
                <a:lnTo>
                  <a:pt x="67" y="253"/>
                </a:lnTo>
                <a:lnTo>
                  <a:pt x="59" y="262"/>
                </a:lnTo>
                <a:lnTo>
                  <a:pt x="53" y="270"/>
                </a:lnTo>
                <a:lnTo>
                  <a:pt x="45" y="280"/>
                </a:lnTo>
                <a:lnTo>
                  <a:pt x="39" y="290"/>
                </a:lnTo>
                <a:lnTo>
                  <a:pt x="34" y="300"/>
                </a:lnTo>
                <a:lnTo>
                  <a:pt x="28" y="311"/>
                </a:lnTo>
                <a:lnTo>
                  <a:pt x="23" y="322"/>
                </a:lnTo>
                <a:lnTo>
                  <a:pt x="19" y="335"/>
                </a:lnTo>
                <a:lnTo>
                  <a:pt x="14" y="346"/>
                </a:lnTo>
                <a:lnTo>
                  <a:pt x="11" y="360"/>
                </a:lnTo>
                <a:lnTo>
                  <a:pt x="8" y="373"/>
                </a:lnTo>
                <a:lnTo>
                  <a:pt x="5" y="388"/>
                </a:lnTo>
                <a:lnTo>
                  <a:pt x="2" y="403"/>
                </a:lnTo>
                <a:lnTo>
                  <a:pt x="1" y="418"/>
                </a:lnTo>
                <a:lnTo>
                  <a:pt x="0" y="434"/>
                </a:lnTo>
                <a:lnTo>
                  <a:pt x="0" y="452"/>
                </a:lnTo>
                <a:lnTo>
                  <a:pt x="0" y="572"/>
                </a:lnTo>
                <a:lnTo>
                  <a:pt x="0" y="582"/>
                </a:lnTo>
                <a:lnTo>
                  <a:pt x="1" y="593"/>
                </a:lnTo>
                <a:lnTo>
                  <a:pt x="2" y="603"/>
                </a:lnTo>
                <a:lnTo>
                  <a:pt x="5" y="614"/>
                </a:lnTo>
                <a:lnTo>
                  <a:pt x="10" y="633"/>
                </a:lnTo>
                <a:lnTo>
                  <a:pt x="18" y="652"/>
                </a:lnTo>
                <a:lnTo>
                  <a:pt x="26" y="670"/>
                </a:lnTo>
                <a:lnTo>
                  <a:pt x="37" y="688"/>
                </a:lnTo>
                <a:lnTo>
                  <a:pt x="50" y="705"/>
                </a:lnTo>
                <a:lnTo>
                  <a:pt x="64" y="720"/>
                </a:lnTo>
                <a:lnTo>
                  <a:pt x="79" y="734"/>
                </a:lnTo>
                <a:lnTo>
                  <a:pt x="95" y="745"/>
                </a:lnTo>
                <a:lnTo>
                  <a:pt x="112" y="756"/>
                </a:lnTo>
                <a:lnTo>
                  <a:pt x="130" y="766"/>
                </a:lnTo>
                <a:lnTo>
                  <a:pt x="149" y="773"/>
                </a:lnTo>
                <a:lnTo>
                  <a:pt x="170" y="779"/>
                </a:lnTo>
                <a:lnTo>
                  <a:pt x="179" y="780"/>
                </a:lnTo>
                <a:lnTo>
                  <a:pt x="190" y="782"/>
                </a:lnTo>
                <a:lnTo>
                  <a:pt x="200" y="782"/>
                </a:lnTo>
                <a:lnTo>
                  <a:pt x="211" y="783"/>
                </a:lnTo>
                <a:lnTo>
                  <a:pt x="492" y="783"/>
                </a:lnTo>
                <a:lnTo>
                  <a:pt x="498" y="782"/>
                </a:lnTo>
                <a:lnTo>
                  <a:pt x="505" y="781"/>
                </a:lnTo>
                <a:lnTo>
                  <a:pt x="511" y="780"/>
                </a:lnTo>
                <a:lnTo>
                  <a:pt x="517" y="777"/>
                </a:lnTo>
                <a:lnTo>
                  <a:pt x="523" y="773"/>
                </a:lnTo>
                <a:lnTo>
                  <a:pt x="529" y="770"/>
                </a:lnTo>
                <a:lnTo>
                  <a:pt x="533" y="766"/>
                </a:lnTo>
                <a:lnTo>
                  <a:pt x="538" y="762"/>
                </a:lnTo>
                <a:lnTo>
                  <a:pt x="542" y="756"/>
                </a:lnTo>
                <a:lnTo>
                  <a:pt x="546" y="750"/>
                </a:lnTo>
                <a:lnTo>
                  <a:pt x="549" y="744"/>
                </a:lnTo>
                <a:lnTo>
                  <a:pt x="552" y="737"/>
                </a:lnTo>
                <a:lnTo>
                  <a:pt x="554" y="730"/>
                </a:lnTo>
                <a:lnTo>
                  <a:pt x="556" y="723"/>
                </a:lnTo>
                <a:lnTo>
                  <a:pt x="557" y="715"/>
                </a:lnTo>
                <a:lnTo>
                  <a:pt x="557" y="708"/>
                </a:lnTo>
                <a:lnTo>
                  <a:pt x="556" y="695"/>
                </a:lnTo>
                <a:lnTo>
                  <a:pt x="554" y="683"/>
                </a:lnTo>
                <a:lnTo>
                  <a:pt x="549" y="673"/>
                </a:lnTo>
                <a:lnTo>
                  <a:pt x="544" y="662"/>
                </a:lnTo>
                <a:lnTo>
                  <a:pt x="647" y="662"/>
                </a:lnTo>
                <a:lnTo>
                  <a:pt x="655" y="662"/>
                </a:lnTo>
                <a:lnTo>
                  <a:pt x="662" y="661"/>
                </a:lnTo>
                <a:lnTo>
                  <a:pt x="669" y="659"/>
                </a:lnTo>
                <a:lnTo>
                  <a:pt x="676" y="656"/>
                </a:lnTo>
                <a:lnTo>
                  <a:pt x="682" y="653"/>
                </a:lnTo>
                <a:lnTo>
                  <a:pt x="689" y="649"/>
                </a:lnTo>
                <a:lnTo>
                  <a:pt x="694" y="645"/>
                </a:lnTo>
                <a:lnTo>
                  <a:pt x="700" y="639"/>
                </a:lnTo>
                <a:lnTo>
                  <a:pt x="705" y="634"/>
                </a:lnTo>
                <a:lnTo>
                  <a:pt x="709" y="629"/>
                </a:lnTo>
                <a:lnTo>
                  <a:pt x="714" y="622"/>
                </a:lnTo>
                <a:lnTo>
                  <a:pt x="717" y="616"/>
                </a:lnTo>
                <a:lnTo>
                  <a:pt x="719" y="609"/>
                </a:lnTo>
                <a:lnTo>
                  <a:pt x="721" y="602"/>
                </a:lnTo>
                <a:lnTo>
                  <a:pt x="722" y="594"/>
                </a:lnTo>
                <a:lnTo>
                  <a:pt x="722" y="587"/>
                </a:lnTo>
                <a:lnTo>
                  <a:pt x="722" y="579"/>
                </a:lnTo>
                <a:lnTo>
                  <a:pt x="721" y="572"/>
                </a:lnTo>
                <a:lnTo>
                  <a:pt x="719" y="565"/>
                </a:lnTo>
                <a:lnTo>
                  <a:pt x="717" y="558"/>
                </a:lnTo>
                <a:lnTo>
                  <a:pt x="714" y="551"/>
                </a:lnTo>
                <a:lnTo>
                  <a:pt x="709" y="546"/>
                </a:lnTo>
                <a:lnTo>
                  <a:pt x="705" y="540"/>
                </a:lnTo>
                <a:lnTo>
                  <a:pt x="700" y="534"/>
                </a:lnTo>
                <a:lnTo>
                  <a:pt x="694" y="530"/>
                </a:lnTo>
                <a:lnTo>
                  <a:pt x="689" y="525"/>
                </a:lnTo>
                <a:lnTo>
                  <a:pt x="682" y="521"/>
                </a:lnTo>
                <a:lnTo>
                  <a:pt x="676" y="518"/>
                </a:lnTo>
                <a:lnTo>
                  <a:pt x="669" y="515"/>
                </a:lnTo>
                <a:lnTo>
                  <a:pt x="662" y="514"/>
                </a:lnTo>
                <a:lnTo>
                  <a:pt x="655" y="512"/>
                </a:lnTo>
                <a:lnTo>
                  <a:pt x="647" y="512"/>
                </a:lnTo>
                <a:lnTo>
                  <a:pt x="301" y="512"/>
                </a:lnTo>
                <a:lnTo>
                  <a:pt x="293" y="511"/>
                </a:lnTo>
                <a:lnTo>
                  <a:pt x="287" y="508"/>
                </a:lnTo>
                <a:lnTo>
                  <a:pt x="279" y="505"/>
                </a:lnTo>
                <a:lnTo>
                  <a:pt x="273" y="501"/>
                </a:lnTo>
                <a:lnTo>
                  <a:pt x="267" y="496"/>
                </a:lnTo>
                <a:lnTo>
                  <a:pt x="263" y="489"/>
                </a:lnTo>
                <a:lnTo>
                  <a:pt x="259" y="483"/>
                </a:lnTo>
                <a:lnTo>
                  <a:pt x="257" y="475"/>
                </a:lnTo>
                <a:lnTo>
                  <a:pt x="264" y="478"/>
                </a:lnTo>
                <a:lnTo>
                  <a:pt x="271" y="479"/>
                </a:lnTo>
                <a:lnTo>
                  <a:pt x="278" y="482"/>
                </a:lnTo>
                <a:lnTo>
                  <a:pt x="286" y="482"/>
                </a:lnTo>
                <a:lnTo>
                  <a:pt x="828" y="482"/>
                </a:lnTo>
                <a:lnTo>
                  <a:pt x="836" y="482"/>
                </a:lnTo>
                <a:lnTo>
                  <a:pt x="842" y="479"/>
                </a:lnTo>
                <a:lnTo>
                  <a:pt x="850" y="478"/>
                </a:lnTo>
                <a:lnTo>
                  <a:pt x="856" y="475"/>
                </a:lnTo>
                <a:lnTo>
                  <a:pt x="863" y="472"/>
                </a:lnTo>
                <a:lnTo>
                  <a:pt x="869" y="469"/>
                </a:lnTo>
                <a:lnTo>
                  <a:pt x="876" y="463"/>
                </a:lnTo>
                <a:lnTo>
                  <a:pt x="881" y="459"/>
                </a:lnTo>
                <a:lnTo>
                  <a:pt x="885" y="454"/>
                </a:lnTo>
                <a:lnTo>
                  <a:pt x="889" y="447"/>
                </a:lnTo>
                <a:lnTo>
                  <a:pt x="894" y="442"/>
                </a:lnTo>
                <a:lnTo>
                  <a:pt x="897" y="435"/>
                </a:lnTo>
                <a:lnTo>
                  <a:pt x="899" y="428"/>
                </a:lnTo>
                <a:lnTo>
                  <a:pt x="901" y="422"/>
                </a:lnTo>
                <a:lnTo>
                  <a:pt x="902" y="414"/>
                </a:lnTo>
                <a:lnTo>
                  <a:pt x="903" y="407"/>
                </a:lnTo>
                <a:lnTo>
                  <a:pt x="903" y="180"/>
                </a:lnTo>
                <a:lnTo>
                  <a:pt x="482" y="180"/>
                </a:lnTo>
                <a:lnTo>
                  <a:pt x="479" y="180"/>
                </a:lnTo>
                <a:lnTo>
                  <a:pt x="475" y="179"/>
                </a:lnTo>
                <a:lnTo>
                  <a:pt x="473" y="178"/>
                </a:lnTo>
                <a:lnTo>
                  <a:pt x="471" y="176"/>
                </a:lnTo>
                <a:lnTo>
                  <a:pt x="469" y="174"/>
                </a:lnTo>
                <a:lnTo>
                  <a:pt x="468" y="172"/>
                </a:lnTo>
                <a:lnTo>
                  <a:pt x="467" y="168"/>
                </a:lnTo>
                <a:lnTo>
                  <a:pt x="467" y="165"/>
                </a:lnTo>
                <a:lnTo>
                  <a:pt x="467" y="162"/>
                </a:lnTo>
                <a:lnTo>
                  <a:pt x="468" y="160"/>
                </a:lnTo>
                <a:lnTo>
                  <a:pt x="469" y="157"/>
                </a:lnTo>
                <a:lnTo>
                  <a:pt x="471" y="154"/>
                </a:lnTo>
                <a:lnTo>
                  <a:pt x="473" y="153"/>
                </a:lnTo>
                <a:lnTo>
                  <a:pt x="475" y="151"/>
                </a:lnTo>
                <a:lnTo>
                  <a:pt x="479" y="150"/>
                </a:lnTo>
                <a:lnTo>
                  <a:pt x="482" y="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3073">
            <a:extLst>
              <a:ext uri="{FF2B5EF4-FFF2-40B4-BE49-F238E27FC236}">
                <a16:creationId xmlns:a16="http://schemas.microsoft.com/office/drawing/2014/main" id="{5CB4139E-6206-4100-B5F7-04315F737994}"/>
              </a:ext>
            </a:extLst>
          </p:cNvPr>
          <p:cNvSpPr>
            <a:spLocks noEditPoints="1"/>
          </p:cNvSpPr>
          <p:nvPr/>
        </p:nvSpPr>
        <p:spPr bwMode="auto">
          <a:xfrm>
            <a:off x="11072558" y="1579448"/>
            <a:ext cx="506224" cy="506224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073">
            <a:extLst>
              <a:ext uri="{FF2B5EF4-FFF2-40B4-BE49-F238E27FC236}">
                <a16:creationId xmlns:a16="http://schemas.microsoft.com/office/drawing/2014/main" id="{5CB4139E-6206-4100-B5F7-04315F737994}"/>
              </a:ext>
            </a:extLst>
          </p:cNvPr>
          <p:cNvSpPr>
            <a:spLocks noEditPoints="1"/>
          </p:cNvSpPr>
          <p:nvPr/>
        </p:nvSpPr>
        <p:spPr bwMode="auto">
          <a:xfrm>
            <a:off x="613218" y="1641823"/>
            <a:ext cx="506224" cy="506224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81093-D069-46E3-8EFA-D4EF1E61AB7F}"/>
              </a:ext>
            </a:extLst>
          </p:cNvPr>
          <p:cNvSpPr txBox="1"/>
          <p:nvPr/>
        </p:nvSpPr>
        <p:spPr>
          <a:xfrm>
            <a:off x="2253304" y="117232"/>
            <a:ext cx="6680729" cy="6771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Архитектура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4C915-17D6-486A-86EC-048CBE10C82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2" descr="C:\Users\mellk\Downloads\photo5429196326001814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30" y="1082041"/>
            <a:ext cx="10206228" cy="50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9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412B7D6-9400-4B66-8814-DCF81BEB0C5A}"/>
              </a:ext>
            </a:extLst>
          </p:cNvPr>
          <p:cNvSpPr/>
          <p:nvPr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lide Number Placeholder 6">
            <a:extLst>
              <a:ext uri="{FF2B5EF4-FFF2-40B4-BE49-F238E27FC236}">
                <a16:creationId xmlns:a16="http://schemas.microsoft.com/office/drawing/2014/main" id="{62E62710-286F-4B00-9BF4-C4E48604ED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4C915-17D6-486A-86EC-048CBE10C82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3E781E-CFF8-42D0-B56A-32D0B335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2" y="-354"/>
            <a:ext cx="12198925" cy="67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01B2E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173</Words>
  <Application>Microsoft Office PowerPoint</Application>
  <PresentationFormat>Широкоэкранный</PresentationFormat>
  <Paragraphs>68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mulhemm</dc:creator>
  <cp:lastModifiedBy>a.razygraev</cp:lastModifiedBy>
  <cp:revision>223</cp:revision>
  <dcterms:created xsi:type="dcterms:W3CDTF">2018-05-07T03:42:01Z</dcterms:created>
  <dcterms:modified xsi:type="dcterms:W3CDTF">2021-07-24T07:01:51Z</dcterms:modified>
</cp:coreProperties>
</file>