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68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D87-A878-9B47-851E-37F389A05DFD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D042-456B-2D4D-8845-37DE471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" y="1"/>
            <a:ext cx="9237012" cy="6858000"/>
            <a:chOff x="2" y="1"/>
            <a:chExt cx="9237012" cy="6858000"/>
          </a:xfrm>
        </p:grpSpPr>
        <p:sp>
          <p:nvSpPr>
            <p:cNvPr id="4" name="Rectangle 3"/>
            <p:cNvSpPr/>
            <p:nvPr/>
          </p:nvSpPr>
          <p:spPr>
            <a:xfrm>
              <a:off x="2" y="1"/>
              <a:ext cx="9237012" cy="6858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4801" y="300138"/>
              <a:ext cx="5287414" cy="2243882"/>
            </a:xfrm>
            <a:prstGeom prst="rect">
              <a:avLst/>
            </a:prstGeom>
            <a:pattFill prst="shingle">
              <a:fgClr>
                <a:schemeClr val="bg1">
                  <a:lumMod val="75000"/>
                </a:schemeClr>
              </a:fgClr>
              <a:bgClr>
                <a:srgbClr val="008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968387" y="286347"/>
              <a:ext cx="5300243" cy="2258634"/>
              <a:chOff x="2091157" y="1371600"/>
              <a:chExt cx="5300243" cy="225863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378571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091157" y="1371600"/>
                <a:ext cx="5300243" cy="13790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091157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320844" y="1124547"/>
              <a:ext cx="595329" cy="1420434"/>
              <a:chOff x="4528787" y="2129395"/>
              <a:chExt cx="731178" cy="1744565"/>
            </a:xfrm>
            <a:solidFill>
              <a:srgbClr val="000090"/>
            </a:solidFill>
          </p:grpSpPr>
          <p:sp>
            <p:nvSpPr>
              <p:cNvPr id="21" name="Isosceles Triangle 20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" y="2561818"/>
              <a:ext cx="9237012" cy="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051100" y="2544020"/>
              <a:ext cx="7134816" cy="1899668"/>
              <a:chOff x="1236530" y="2544020"/>
              <a:chExt cx="7134816" cy="189966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236530" y="4426813"/>
                <a:ext cx="7134816" cy="16875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255709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352038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4436424" y="5825066"/>
              <a:ext cx="582585" cy="5825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252919" y="4831225"/>
              <a:ext cx="731178" cy="1744565"/>
              <a:chOff x="4528787" y="2129395"/>
              <a:chExt cx="731178" cy="174456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Isosceles Triangle 24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8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938635" y="1439335"/>
            <a:ext cx="5359746" cy="3979332"/>
            <a:chOff x="2" y="1"/>
            <a:chExt cx="9237012" cy="6858000"/>
          </a:xfrm>
        </p:grpSpPr>
        <p:sp>
          <p:nvSpPr>
            <p:cNvPr id="4" name="Rectangle 3"/>
            <p:cNvSpPr/>
            <p:nvPr/>
          </p:nvSpPr>
          <p:spPr>
            <a:xfrm>
              <a:off x="2" y="1"/>
              <a:ext cx="9237012" cy="6858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4801" y="300138"/>
              <a:ext cx="5287414" cy="2243882"/>
            </a:xfrm>
            <a:prstGeom prst="rect">
              <a:avLst/>
            </a:prstGeom>
            <a:pattFill prst="shingle">
              <a:fgClr>
                <a:schemeClr val="bg1">
                  <a:lumMod val="75000"/>
                </a:schemeClr>
              </a:fgClr>
              <a:bgClr>
                <a:srgbClr val="008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968387" y="286347"/>
              <a:ext cx="5300243" cy="2258634"/>
              <a:chOff x="2091157" y="1371600"/>
              <a:chExt cx="5300243" cy="225863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378571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091157" y="1371600"/>
                <a:ext cx="5300243" cy="13790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091157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320844" y="1124547"/>
              <a:ext cx="595329" cy="1420434"/>
              <a:chOff x="4528787" y="2129395"/>
              <a:chExt cx="731178" cy="1744565"/>
            </a:xfrm>
            <a:solidFill>
              <a:srgbClr val="000090"/>
            </a:solidFill>
          </p:grpSpPr>
          <p:sp>
            <p:nvSpPr>
              <p:cNvPr id="21" name="Isosceles Triangle 20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" y="2561818"/>
              <a:ext cx="9237012" cy="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051100" y="2544020"/>
              <a:ext cx="7134816" cy="1899668"/>
              <a:chOff x="1236530" y="2544020"/>
              <a:chExt cx="7134816" cy="189966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236530" y="4426813"/>
                <a:ext cx="7134816" cy="16875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255709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352038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4436424" y="5825066"/>
              <a:ext cx="582585" cy="5825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252919" y="4831225"/>
              <a:ext cx="731178" cy="1744565"/>
              <a:chOff x="4528787" y="2129395"/>
              <a:chExt cx="731178" cy="174456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Isosceles Triangle 24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954749" y="2193747"/>
            <a:ext cx="3327518" cy="2470508"/>
            <a:chOff x="2" y="1"/>
            <a:chExt cx="9237012" cy="6858000"/>
          </a:xfrm>
        </p:grpSpPr>
        <p:sp>
          <p:nvSpPr>
            <p:cNvPr id="4" name="Rectangle 3"/>
            <p:cNvSpPr/>
            <p:nvPr/>
          </p:nvSpPr>
          <p:spPr>
            <a:xfrm>
              <a:off x="2" y="1"/>
              <a:ext cx="9237012" cy="685800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4801" y="300138"/>
              <a:ext cx="5287414" cy="2243882"/>
            </a:xfrm>
            <a:prstGeom prst="rect">
              <a:avLst/>
            </a:prstGeom>
            <a:pattFill prst="shingle">
              <a:fgClr>
                <a:schemeClr val="bg1">
                  <a:lumMod val="75000"/>
                </a:schemeClr>
              </a:fgClr>
              <a:bgClr>
                <a:srgbClr val="008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968387" y="286347"/>
              <a:ext cx="5300243" cy="2258634"/>
              <a:chOff x="2091157" y="1371600"/>
              <a:chExt cx="5300243" cy="225863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378571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091157" y="1371600"/>
                <a:ext cx="5300243" cy="13790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091157" y="1371600"/>
                <a:ext cx="0" cy="2258634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320844" y="1124547"/>
              <a:ext cx="595329" cy="1420434"/>
              <a:chOff x="4528787" y="2129395"/>
              <a:chExt cx="731178" cy="1744565"/>
            </a:xfrm>
            <a:solidFill>
              <a:srgbClr val="000090"/>
            </a:solidFill>
          </p:grpSpPr>
          <p:sp>
            <p:nvSpPr>
              <p:cNvPr id="21" name="Isosceles Triangle 20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" y="2561818"/>
              <a:ext cx="9237012" cy="0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051100" y="2544020"/>
              <a:ext cx="7134816" cy="1899668"/>
              <a:chOff x="1236530" y="2544020"/>
              <a:chExt cx="7134816" cy="189966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236530" y="4426813"/>
                <a:ext cx="7134816" cy="16875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255709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352038" y="2544020"/>
                <a:ext cx="0" cy="1894649"/>
              </a:xfrm>
              <a:prstGeom prst="line">
                <a:avLst/>
              </a:prstGeom>
              <a:ln w="3810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4436424" y="5825066"/>
              <a:ext cx="582585" cy="5825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252919" y="4831225"/>
              <a:ext cx="731178" cy="1744565"/>
              <a:chOff x="4528787" y="2129395"/>
              <a:chExt cx="731178" cy="174456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Isosceles Triangle 24"/>
              <p:cNvSpPr/>
              <p:nvPr/>
            </p:nvSpPr>
            <p:spPr>
              <a:xfrm>
                <a:off x="4541531" y="2539881"/>
                <a:ext cx="718434" cy="1334079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28787" y="2129395"/>
                <a:ext cx="731178" cy="73117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58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Bankert</dc:creator>
  <cp:lastModifiedBy>Kate Bankert</cp:lastModifiedBy>
  <cp:revision>7</cp:revision>
  <dcterms:created xsi:type="dcterms:W3CDTF">2014-01-18T00:47:13Z</dcterms:created>
  <dcterms:modified xsi:type="dcterms:W3CDTF">2014-01-18T23:57:16Z</dcterms:modified>
</cp:coreProperties>
</file>