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16" r:id="rId2"/>
    <p:sldId id="282" r:id="rId3"/>
    <p:sldId id="258" r:id="rId4"/>
    <p:sldId id="283" r:id="rId5"/>
    <p:sldId id="284" r:id="rId6"/>
    <p:sldId id="302" r:id="rId7"/>
    <p:sldId id="262" r:id="rId8"/>
    <p:sldId id="285" r:id="rId9"/>
    <p:sldId id="317" r:id="rId10"/>
    <p:sldId id="301" r:id="rId11"/>
    <p:sldId id="310" r:id="rId12"/>
    <p:sldId id="267" r:id="rId13"/>
    <p:sldId id="288" r:id="rId14"/>
    <p:sldId id="289" r:id="rId15"/>
    <p:sldId id="268" r:id="rId16"/>
    <p:sldId id="309" r:id="rId17"/>
    <p:sldId id="313" r:id="rId18"/>
    <p:sldId id="272" r:id="rId19"/>
    <p:sldId id="308" r:id="rId20"/>
    <p:sldId id="312" r:id="rId21"/>
    <p:sldId id="311" r:id="rId22"/>
    <p:sldId id="300" r:id="rId23"/>
    <p:sldId id="314" r:id="rId24"/>
    <p:sldId id="29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ECA909-9FD8-455F-ABC6-BF2CC497AA22}" v="8" dt="2022-11-01T00:45:48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7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D - Kranthi Bannuru" userId="6e08343d-9d82-435b-8aa8-498960ef084f" providerId="ADAL" clId="{D5ECA909-9FD8-455F-ABC6-BF2CC497AA22}"/>
    <pc:docChg chg="undo redo custSel addSld delSld modSld sldOrd">
      <pc:chgData name="PhD - Kranthi Bannuru" userId="6e08343d-9d82-435b-8aa8-498960ef084f" providerId="ADAL" clId="{D5ECA909-9FD8-455F-ABC6-BF2CC497AA22}" dt="2022-11-01T00:46:48.924" v="334" actId="120"/>
      <pc:docMkLst>
        <pc:docMk/>
      </pc:docMkLst>
      <pc:sldChg chg="addSp delSp modSp del mod">
        <pc:chgData name="PhD - Kranthi Bannuru" userId="6e08343d-9d82-435b-8aa8-498960ef084f" providerId="ADAL" clId="{D5ECA909-9FD8-455F-ABC6-BF2CC497AA22}" dt="2022-11-01T00:29:01.584" v="34" actId="47"/>
        <pc:sldMkLst>
          <pc:docMk/>
          <pc:sldMk cId="0" sldId="256"/>
        </pc:sldMkLst>
        <pc:spChg chg="add del mod">
          <ac:chgData name="PhD - Kranthi Bannuru" userId="6e08343d-9d82-435b-8aa8-498960ef084f" providerId="ADAL" clId="{D5ECA909-9FD8-455F-ABC6-BF2CC497AA22}" dt="2022-11-01T00:21:59.106" v="3"/>
          <ac:spMkLst>
            <pc:docMk/>
            <pc:sldMk cId="0" sldId="256"/>
            <ac:spMk id="2" creationId="{8132F745-B9F3-4A11-A899-678969CE4095}"/>
          </ac:spMkLst>
        </pc:spChg>
        <pc:spChg chg="mod">
          <ac:chgData name="PhD - Kranthi Bannuru" userId="6e08343d-9d82-435b-8aa8-498960ef084f" providerId="ADAL" clId="{D5ECA909-9FD8-455F-ABC6-BF2CC497AA22}" dt="2022-11-01T00:21:59.106" v="3"/>
          <ac:spMkLst>
            <pc:docMk/>
            <pc:sldMk cId="0" sldId="256"/>
            <ac:spMk id="3" creationId="{00000000-0000-0000-0000-000000000000}"/>
          </ac:spMkLst>
        </pc:spChg>
        <pc:spChg chg="mod">
          <ac:chgData name="PhD - Kranthi Bannuru" userId="6e08343d-9d82-435b-8aa8-498960ef084f" providerId="ADAL" clId="{D5ECA909-9FD8-455F-ABC6-BF2CC497AA22}" dt="2022-11-01T00:21:59.106" v="3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PhD - Kranthi Bannuru" userId="6e08343d-9d82-435b-8aa8-498960ef084f" providerId="ADAL" clId="{D5ECA909-9FD8-455F-ABC6-BF2CC497AA22}" dt="2022-11-01T00:21:59.106" v="3"/>
          <ac:spMkLst>
            <pc:docMk/>
            <pc:sldMk cId="0" sldId="256"/>
            <ac:spMk id="5" creationId="{3873C556-0034-4410-9097-4BB54AEFFF9E}"/>
          </ac:spMkLst>
        </pc:spChg>
        <pc:spChg chg="add del mod">
          <ac:chgData name="PhD - Kranthi Bannuru" userId="6e08343d-9d82-435b-8aa8-498960ef084f" providerId="ADAL" clId="{D5ECA909-9FD8-455F-ABC6-BF2CC497AA22}" dt="2022-11-01T00:21:59.106" v="3"/>
          <ac:spMkLst>
            <pc:docMk/>
            <pc:sldMk cId="0" sldId="256"/>
            <ac:spMk id="6" creationId="{D5614ED8-EB6F-4D8C-81D0-4FEC161F8278}"/>
          </ac:spMkLst>
        </pc:spChg>
        <pc:spChg chg="add del">
          <ac:chgData name="PhD - Kranthi Bannuru" userId="6e08343d-9d82-435b-8aa8-498960ef084f" providerId="ADAL" clId="{D5ECA909-9FD8-455F-ABC6-BF2CC497AA22}" dt="2022-11-01T00:23:30.137" v="5" actId="22"/>
          <ac:spMkLst>
            <pc:docMk/>
            <pc:sldMk cId="0" sldId="256"/>
            <ac:spMk id="8" creationId="{116F0E1B-5A4F-4CCE-884B-C195EDD096D3}"/>
          </ac:spMkLst>
        </pc:spChg>
      </pc:sldChg>
      <pc:sldChg chg="addSp modSp mod ord modClrScheme chgLayout">
        <pc:chgData name="PhD - Kranthi Bannuru" userId="6e08343d-9d82-435b-8aa8-498960ef084f" providerId="ADAL" clId="{D5ECA909-9FD8-455F-ABC6-BF2CC497AA22}" dt="2022-11-01T00:33:55.710" v="110" actId="20577"/>
        <pc:sldMkLst>
          <pc:docMk/>
          <pc:sldMk cId="0" sldId="258"/>
        </pc:sldMkLst>
        <pc:spChg chg="add mod ord">
          <ac:chgData name="PhD - Kranthi Bannuru" userId="6e08343d-9d82-435b-8aa8-498960ef084f" providerId="ADAL" clId="{D5ECA909-9FD8-455F-ABC6-BF2CC497AA22}" dt="2022-11-01T00:33:24.681" v="83" actId="20577"/>
          <ac:spMkLst>
            <pc:docMk/>
            <pc:sldMk cId="0" sldId="258"/>
            <ac:spMk id="2" creationId="{155123C3-4D28-44F7-A3E5-8B22BDC4C3EC}"/>
          </ac:spMkLst>
        </pc:spChg>
        <pc:spChg chg="mod ord">
          <ac:chgData name="PhD - Kranthi Bannuru" userId="6e08343d-9d82-435b-8aa8-498960ef084f" providerId="ADAL" clId="{D5ECA909-9FD8-455F-ABC6-BF2CC497AA22}" dt="2022-11-01T00:33:55.710" v="110" actId="20577"/>
          <ac:spMkLst>
            <pc:docMk/>
            <pc:sldMk cId="0" sldId="258"/>
            <ac:spMk id="3" creationId="{00000000-0000-0000-0000-000000000000}"/>
          </ac:spMkLst>
        </pc:spChg>
        <pc:spChg chg="mod ord">
          <ac:chgData name="PhD - Kranthi Bannuru" userId="6e08343d-9d82-435b-8aa8-498960ef084f" providerId="ADAL" clId="{D5ECA909-9FD8-455F-ABC6-BF2CC497AA22}" dt="2022-11-01T00:33:13.070" v="79" actId="700"/>
          <ac:spMkLst>
            <pc:docMk/>
            <pc:sldMk cId="0" sldId="258"/>
            <ac:spMk id="4" creationId="{00000000-0000-0000-0000-000000000000}"/>
          </ac:spMkLst>
        </pc:spChg>
      </pc:sldChg>
      <pc:sldChg chg="addSp delSp modSp mod modClrScheme chgLayout">
        <pc:chgData name="PhD - Kranthi Bannuru" userId="6e08343d-9d82-435b-8aa8-498960ef084f" providerId="ADAL" clId="{D5ECA909-9FD8-455F-ABC6-BF2CC497AA22}" dt="2022-11-01T00:38:20.412" v="171" actId="1076"/>
        <pc:sldMkLst>
          <pc:docMk/>
          <pc:sldMk cId="0" sldId="262"/>
        </pc:sldMkLst>
        <pc:spChg chg="add del mod ord">
          <ac:chgData name="PhD - Kranthi Bannuru" userId="6e08343d-9d82-435b-8aa8-498960ef084f" providerId="ADAL" clId="{D5ECA909-9FD8-455F-ABC6-BF2CC497AA22}" dt="2022-11-01T00:35:51.736" v="136" actId="700"/>
          <ac:spMkLst>
            <pc:docMk/>
            <pc:sldMk cId="0" sldId="262"/>
            <ac:spMk id="2" creationId="{E57B8198-D057-45F6-AF1F-E8EB229507BF}"/>
          </ac:spMkLst>
        </pc:spChg>
        <pc:spChg chg="del mod ord">
          <ac:chgData name="PhD - Kranthi Bannuru" userId="6e08343d-9d82-435b-8aa8-498960ef084f" providerId="ADAL" clId="{D5ECA909-9FD8-455F-ABC6-BF2CC497AA22}" dt="2022-11-01T00:37:46.303" v="163" actId="700"/>
          <ac:spMkLst>
            <pc:docMk/>
            <pc:sldMk cId="0" sldId="262"/>
            <ac:spMk id="3" creationId="{00000000-0000-0000-0000-000000000000}"/>
          </ac:spMkLst>
        </pc:spChg>
        <pc:spChg chg="mod ord">
          <ac:chgData name="PhD - Kranthi Bannuru" userId="6e08343d-9d82-435b-8aa8-498960ef084f" providerId="ADAL" clId="{D5ECA909-9FD8-455F-ABC6-BF2CC497AA22}" dt="2022-11-01T00:37:46.303" v="163" actId="700"/>
          <ac:spMkLst>
            <pc:docMk/>
            <pc:sldMk cId="0" sldId="262"/>
            <ac:spMk id="6" creationId="{00000000-0000-0000-0000-000000000000}"/>
          </ac:spMkLst>
        </pc:spChg>
        <pc:spChg chg="add del mod">
          <ac:chgData name="PhD - Kranthi Bannuru" userId="6e08343d-9d82-435b-8aa8-498960ef084f" providerId="ADAL" clId="{D5ECA909-9FD8-455F-ABC6-BF2CC497AA22}" dt="2022-11-01T00:38:20.412" v="171" actId="1076"/>
          <ac:spMkLst>
            <pc:docMk/>
            <pc:sldMk cId="0" sldId="262"/>
            <ac:spMk id="10" creationId="{00000000-0000-0000-0000-000000000000}"/>
          </ac:spMkLst>
        </pc:spChg>
        <pc:spChg chg="mod">
          <ac:chgData name="PhD - Kranthi Bannuru" userId="6e08343d-9d82-435b-8aa8-498960ef084f" providerId="ADAL" clId="{D5ECA909-9FD8-455F-ABC6-BF2CC497AA22}" dt="2022-11-01T00:38:17.260" v="170" actId="1076"/>
          <ac:spMkLst>
            <pc:docMk/>
            <pc:sldMk cId="0" sldId="262"/>
            <ac:spMk id="11" creationId="{00000000-0000-0000-0000-000000000000}"/>
          </ac:spMkLst>
        </pc:spChg>
        <pc:spChg chg="add del mod ord">
          <ac:chgData name="PhD - Kranthi Bannuru" userId="6e08343d-9d82-435b-8aa8-498960ef084f" providerId="ADAL" clId="{D5ECA909-9FD8-455F-ABC6-BF2CC497AA22}" dt="2022-11-01T00:37:38.127" v="161" actId="700"/>
          <ac:spMkLst>
            <pc:docMk/>
            <pc:sldMk cId="0" sldId="262"/>
            <ac:spMk id="12" creationId="{7CC7D39D-13E6-43D1-A765-C1CA5D4A16B8}"/>
          </ac:spMkLst>
        </pc:spChg>
        <pc:spChg chg="add mod ord">
          <ac:chgData name="PhD - Kranthi Bannuru" userId="6e08343d-9d82-435b-8aa8-498960ef084f" providerId="ADAL" clId="{D5ECA909-9FD8-455F-ABC6-BF2CC497AA22}" dt="2022-11-01T00:37:49.644" v="166" actId="20577"/>
          <ac:spMkLst>
            <pc:docMk/>
            <pc:sldMk cId="0" sldId="262"/>
            <ac:spMk id="13" creationId="{8BFCE8D9-1C7E-443E-A8AA-9AD49E295466}"/>
          </ac:spMkLst>
        </pc:spChg>
        <pc:spChg chg="add mod ord">
          <ac:chgData name="PhD - Kranthi Bannuru" userId="6e08343d-9d82-435b-8aa8-498960ef084f" providerId="ADAL" clId="{D5ECA909-9FD8-455F-ABC6-BF2CC497AA22}" dt="2022-11-01T00:37:46.303" v="163" actId="700"/>
          <ac:spMkLst>
            <pc:docMk/>
            <pc:sldMk cId="0" sldId="262"/>
            <ac:spMk id="14" creationId="{A186CD67-F5F5-4A53-91CF-D96AA29AD610}"/>
          </ac:spMkLst>
        </pc:spChg>
      </pc:sldChg>
      <pc:sldChg chg="addSp delSp modSp del mod modClrScheme chgLayout">
        <pc:chgData name="PhD - Kranthi Bannuru" userId="6e08343d-9d82-435b-8aa8-498960ef084f" providerId="ADAL" clId="{D5ECA909-9FD8-455F-ABC6-BF2CC497AA22}" dt="2022-11-01T00:41:24.471" v="244" actId="47"/>
        <pc:sldMkLst>
          <pc:docMk/>
          <pc:sldMk cId="0" sldId="264"/>
        </pc:sldMkLst>
        <pc:spChg chg="add del mod ord">
          <ac:chgData name="PhD - Kranthi Bannuru" userId="6e08343d-9d82-435b-8aa8-498960ef084f" providerId="ADAL" clId="{D5ECA909-9FD8-455F-ABC6-BF2CC497AA22}" dt="2022-11-01T00:38:52.450" v="175" actId="700"/>
          <ac:spMkLst>
            <pc:docMk/>
            <pc:sldMk cId="0" sldId="264"/>
            <ac:spMk id="2" creationId="{8DB821DC-F4EC-43EF-AEF8-E99ECBF47E03}"/>
          </ac:spMkLst>
        </pc:spChg>
        <pc:spChg chg="mod ord">
          <ac:chgData name="PhD - Kranthi Bannuru" userId="6e08343d-9d82-435b-8aa8-498960ef084f" providerId="ADAL" clId="{D5ECA909-9FD8-455F-ABC6-BF2CC497AA22}" dt="2022-11-01T00:39:22.658" v="183" actId="21"/>
          <ac:spMkLst>
            <pc:docMk/>
            <pc:sldMk cId="0" sldId="264"/>
            <ac:spMk id="3" creationId="{00000000-0000-0000-0000-000000000000}"/>
          </ac:spMkLst>
        </pc:spChg>
        <pc:spChg chg="mod ord">
          <ac:chgData name="PhD - Kranthi Bannuru" userId="6e08343d-9d82-435b-8aa8-498960ef084f" providerId="ADAL" clId="{D5ECA909-9FD8-455F-ABC6-BF2CC497AA22}" dt="2022-11-01T00:38:52.450" v="175" actId="700"/>
          <ac:spMkLst>
            <pc:docMk/>
            <pc:sldMk cId="0" sldId="264"/>
            <ac:spMk id="4" creationId="{00000000-0000-0000-0000-000000000000}"/>
          </ac:spMkLst>
        </pc:spChg>
        <pc:picChg chg="del">
          <ac:chgData name="PhD - Kranthi Bannuru" userId="6e08343d-9d82-435b-8aa8-498960ef084f" providerId="ADAL" clId="{D5ECA909-9FD8-455F-ABC6-BF2CC497AA22}" dt="2022-11-01T00:40:33.951" v="211" actId="478"/>
          <ac:picMkLst>
            <pc:docMk/>
            <pc:sldMk cId="0" sldId="264"/>
            <ac:picMk id="5" creationId="{00000000-0000-0000-0000-000000000000}"/>
          </ac:picMkLst>
        </pc:picChg>
        <pc:picChg chg="del">
          <ac:chgData name="PhD - Kranthi Bannuru" userId="6e08343d-9d82-435b-8aa8-498960ef084f" providerId="ADAL" clId="{D5ECA909-9FD8-455F-ABC6-BF2CC497AA22}" dt="2022-11-01T00:40:36.020" v="212" actId="478"/>
          <ac:picMkLst>
            <pc:docMk/>
            <pc:sldMk cId="0" sldId="264"/>
            <ac:picMk id="6" creationId="{00000000-0000-0000-0000-000000000000}"/>
          </ac:picMkLst>
        </pc:picChg>
      </pc:sldChg>
      <pc:sldChg chg="addSp modSp mod modClrScheme chgLayout">
        <pc:chgData name="PhD - Kranthi Bannuru" userId="6e08343d-9d82-435b-8aa8-498960ef084f" providerId="ADAL" clId="{D5ECA909-9FD8-455F-ABC6-BF2CC497AA22}" dt="2022-11-01T00:44:03.634" v="292" actId="20577"/>
        <pc:sldMkLst>
          <pc:docMk/>
          <pc:sldMk cId="0" sldId="267"/>
        </pc:sldMkLst>
        <pc:spChg chg="add mod ord">
          <ac:chgData name="PhD - Kranthi Bannuru" userId="6e08343d-9d82-435b-8aa8-498960ef084f" providerId="ADAL" clId="{D5ECA909-9FD8-455F-ABC6-BF2CC497AA22}" dt="2022-11-01T00:43:18.009" v="268" actId="27636"/>
          <ac:spMkLst>
            <pc:docMk/>
            <pc:sldMk cId="0" sldId="267"/>
            <ac:spMk id="2" creationId="{F07F8ECA-0977-4F15-B782-8EABCAEC017C}"/>
          </ac:spMkLst>
        </pc:spChg>
        <pc:spChg chg="mod ord">
          <ac:chgData name="PhD - Kranthi Bannuru" userId="6e08343d-9d82-435b-8aa8-498960ef084f" providerId="ADAL" clId="{D5ECA909-9FD8-455F-ABC6-BF2CC497AA22}" dt="2022-11-01T00:44:03.634" v="292" actId="20577"/>
          <ac:spMkLst>
            <pc:docMk/>
            <pc:sldMk cId="0" sldId="267"/>
            <ac:spMk id="3" creationId="{00000000-0000-0000-0000-000000000000}"/>
          </ac:spMkLst>
        </pc:spChg>
        <pc:spChg chg="mod ord">
          <ac:chgData name="PhD - Kranthi Bannuru" userId="6e08343d-9d82-435b-8aa8-498960ef084f" providerId="ADAL" clId="{D5ECA909-9FD8-455F-ABC6-BF2CC497AA22}" dt="2022-11-01T00:43:05.975" v="259" actId="700"/>
          <ac:spMkLst>
            <pc:docMk/>
            <pc:sldMk cId="0" sldId="267"/>
            <ac:spMk id="4" creationId="{00000000-0000-0000-0000-000000000000}"/>
          </ac:spMkLst>
        </pc:spChg>
      </pc:sldChg>
      <pc:sldChg chg="addSp modSp mod chgLayout">
        <pc:chgData name="PhD - Kranthi Bannuru" userId="6e08343d-9d82-435b-8aa8-498960ef084f" providerId="ADAL" clId="{D5ECA909-9FD8-455F-ABC6-BF2CC497AA22}" dt="2022-11-01T00:36:16.814" v="145" actId="403"/>
        <pc:sldMkLst>
          <pc:docMk/>
          <pc:sldMk cId="0" sldId="282"/>
        </pc:sldMkLst>
        <pc:spChg chg="add mod ord">
          <ac:chgData name="PhD - Kranthi Bannuru" userId="6e08343d-9d82-435b-8aa8-498960ef084f" providerId="ADAL" clId="{D5ECA909-9FD8-455F-ABC6-BF2CC497AA22}" dt="2022-11-01T00:30:56.103" v="63" actId="700"/>
          <ac:spMkLst>
            <pc:docMk/>
            <pc:sldMk cId="0" sldId="282"/>
            <ac:spMk id="2" creationId="{1C6B07AF-FCA3-49D8-A744-7967F83E7DC1}"/>
          </ac:spMkLst>
        </pc:spChg>
        <pc:spChg chg="mod ord">
          <ac:chgData name="PhD - Kranthi Bannuru" userId="6e08343d-9d82-435b-8aa8-498960ef084f" providerId="ADAL" clId="{D5ECA909-9FD8-455F-ABC6-BF2CC497AA22}" dt="2022-11-01T00:30:56.103" v="63" actId="700"/>
          <ac:spMkLst>
            <pc:docMk/>
            <pc:sldMk cId="0" sldId="282"/>
            <ac:spMk id="7" creationId="{00000000-0000-0000-0000-000000000000}"/>
          </ac:spMkLst>
        </pc:spChg>
        <pc:spChg chg="mod ord">
          <ac:chgData name="PhD - Kranthi Bannuru" userId="6e08343d-9d82-435b-8aa8-498960ef084f" providerId="ADAL" clId="{D5ECA909-9FD8-455F-ABC6-BF2CC497AA22}" dt="2022-11-01T00:36:16.814" v="145" actId="403"/>
          <ac:spMkLst>
            <pc:docMk/>
            <pc:sldMk cId="0" sldId="282"/>
            <ac:spMk id="12291" creationId="{00000000-0000-0000-0000-000000000000}"/>
          </ac:spMkLst>
        </pc:spChg>
      </pc:sldChg>
      <pc:sldChg chg="addSp delSp modSp mod chgLayout">
        <pc:chgData name="PhD - Kranthi Bannuru" userId="6e08343d-9d82-435b-8aa8-498960ef084f" providerId="ADAL" clId="{D5ECA909-9FD8-455F-ABC6-BF2CC497AA22}" dt="2022-11-01T00:35:03.197" v="121" actId="478"/>
        <pc:sldMkLst>
          <pc:docMk/>
          <pc:sldMk cId="0" sldId="283"/>
        </pc:sldMkLst>
        <pc:spChg chg="mod ord">
          <ac:chgData name="PhD - Kranthi Bannuru" userId="6e08343d-9d82-435b-8aa8-498960ef084f" providerId="ADAL" clId="{D5ECA909-9FD8-455F-ABC6-BF2CC497AA22}" dt="2022-11-01T00:34:46.960" v="118" actId="700"/>
          <ac:spMkLst>
            <pc:docMk/>
            <pc:sldMk cId="0" sldId="283"/>
            <ac:spMk id="2" creationId="{00000000-0000-0000-0000-000000000000}"/>
          </ac:spMkLst>
        </pc:spChg>
        <pc:spChg chg="add del mod ord">
          <ac:chgData name="PhD - Kranthi Bannuru" userId="6e08343d-9d82-435b-8aa8-498960ef084f" providerId="ADAL" clId="{D5ECA909-9FD8-455F-ABC6-BF2CC497AA22}" dt="2022-11-01T00:35:03.197" v="121" actId="478"/>
          <ac:spMkLst>
            <pc:docMk/>
            <pc:sldMk cId="0" sldId="283"/>
            <ac:spMk id="3" creationId="{C5A0466D-1628-4840-8A79-44D89E97076A}"/>
          </ac:spMkLst>
        </pc:spChg>
        <pc:spChg chg="mod ord">
          <ac:chgData name="PhD - Kranthi Bannuru" userId="6e08343d-9d82-435b-8aa8-498960ef084f" providerId="ADAL" clId="{D5ECA909-9FD8-455F-ABC6-BF2CC497AA22}" dt="2022-11-01T00:34:46.960" v="118" actId="700"/>
          <ac:spMkLst>
            <pc:docMk/>
            <pc:sldMk cId="0" sldId="283"/>
            <ac:spMk id="9" creationId="{00000000-0000-0000-0000-000000000000}"/>
          </ac:spMkLst>
        </pc:spChg>
        <pc:spChg chg="add del mod">
          <ac:chgData name="PhD - Kranthi Bannuru" userId="6e08343d-9d82-435b-8aa8-498960ef084f" providerId="ADAL" clId="{D5ECA909-9FD8-455F-ABC6-BF2CC497AA22}" dt="2022-11-01T00:34:58.414" v="120" actId="478"/>
          <ac:spMkLst>
            <pc:docMk/>
            <pc:sldMk cId="0" sldId="283"/>
            <ac:spMk id="14339" creationId="{00000000-0000-0000-0000-000000000000}"/>
          </ac:spMkLst>
        </pc:spChg>
      </pc:sldChg>
      <pc:sldChg chg="addSp delSp modSp mod chgLayout">
        <pc:chgData name="PhD - Kranthi Bannuru" userId="6e08343d-9d82-435b-8aa8-498960ef084f" providerId="ADAL" clId="{D5ECA909-9FD8-455F-ABC6-BF2CC497AA22}" dt="2022-11-01T00:34:29.034" v="117" actId="20577"/>
        <pc:sldMkLst>
          <pc:docMk/>
          <pc:sldMk cId="0" sldId="284"/>
        </pc:sldMkLst>
        <pc:spChg chg="add del mod ord">
          <ac:chgData name="PhD - Kranthi Bannuru" userId="6e08343d-9d82-435b-8aa8-498960ef084f" providerId="ADAL" clId="{D5ECA909-9FD8-455F-ABC6-BF2CC497AA22}" dt="2022-11-01T00:34:15.254" v="112" actId="700"/>
          <ac:spMkLst>
            <pc:docMk/>
            <pc:sldMk cId="0" sldId="284"/>
            <ac:spMk id="3" creationId="{889395A3-8FE1-4861-AAEF-68C0F0A455E2}"/>
          </ac:spMkLst>
        </pc:spChg>
        <pc:spChg chg="add del mod ord">
          <ac:chgData name="PhD - Kranthi Bannuru" userId="6e08343d-9d82-435b-8aa8-498960ef084f" providerId="ADAL" clId="{D5ECA909-9FD8-455F-ABC6-BF2CC497AA22}" dt="2022-11-01T00:34:15.254" v="112" actId="700"/>
          <ac:spMkLst>
            <pc:docMk/>
            <pc:sldMk cId="0" sldId="284"/>
            <ac:spMk id="5" creationId="{811A92F0-E5DB-4B27-8038-F063E06D4629}"/>
          </ac:spMkLst>
        </pc:spChg>
        <pc:spChg chg="add mod ord">
          <ac:chgData name="PhD - Kranthi Bannuru" userId="6e08343d-9d82-435b-8aa8-498960ef084f" providerId="ADAL" clId="{D5ECA909-9FD8-455F-ABC6-BF2CC497AA22}" dt="2022-11-01T00:34:29.034" v="117" actId="20577"/>
          <ac:spMkLst>
            <pc:docMk/>
            <pc:sldMk cId="0" sldId="284"/>
            <ac:spMk id="6" creationId="{1143E010-DE69-4A8B-BC3B-EF7B93E6B81E}"/>
          </ac:spMkLst>
        </pc:spChg>
        <pc:spChg chg="add mod ord">
          <ac:chgData name="PhD - Kranthi Bannuru" userId="6e08343d-9d82-435b-8aa8-498960ef084f" providerId="ADAL" clId="{D5ECA909-9FD8-455F-ABC6-BF2CC497AA22}" dt="2022-11-01T00:34:23.287" v="114" actId="700"/>
          <ac:spMkLst>
            <pc:docMk/>
            <pc:sldMk cId="0" sldId="284"/>
            <ac:spMk id="7" creationId="{325AAB0A-A577-498A-9FE7-5027C25DE678}"/>
          </ac:spMkLst>
        </pc:spChg>
        <pc:spChg chg="mod ord">
          <ac:chgData name="PhD - Kranthi Bannuru" userId="6e08343d-9d82-435b-8aa8-498960ef084f" providerId="ADAL" clId="{D5ECA909-9FD8-455F-ABC6-BF2CC497AA22}" dt="2022-11-01T00:34:23.287" v="114" actId="700"/>
          <ac:spMkLst>
            <pc:docMk/>
            <pc:sldMk cId="0" sldId="284"/>
            <ac:spMk id="31" creationId="{00000000-0000-0000-0000-000000000000}"/>
          </ac:spMkLst>
        </pc:spChg>
        <pc:spChg chg="mod">
          <ac:chgData name="PhD - Kranthi Bannuru" userId="6e08343d-9d82-435b-8aa8-498960ef084f" providerId="ADAL" clId="{D5ECA909-9FD8-455F-ABC6-BF2CC497AA22}" dt="2022-11-01T00:34:18.008" v="113" actId="21"/>
          <ac:spMkLst>
            <pc:docMk/>
            <pc:sldMk cId="0" sldId="284"/>
            <ac:spMk id="73" creationId="{00000000-0000-0000-0000-000000000000}"/>
          </ac:spMkLst>
        </pc:spChg>
      </pc:sldChg>
      <pc:sldChg chg="addSp delSp modSp mod chgLayout">
        <pc:chgData name="PhD - Kranthi Bannuru" userId="6e08343d-9d82-435b-8aa8-498960ef084f" providerId="ADAL" clId="{D5ECA909-9FD8-455F-ABC6-BF2CC497AA22}" dt="2022-11-01T00:36:05.517" v="141" actId="700"/>
        <pc:sldMkLst>
          <pc:docMk/>
          <pc:sldMk cId="0" sldId="285"/>
        </pc:sldMkLst>
        <pc:spChg chg="add del mod ord">
          <ac:chgData name="PhD - Kranthi Bannuru" userId="6e08343d-9d82-435b-8aa8-498960ef084f" providerId="ADAL" clId="{D5ECA909-9FD8-455F-ABC6-BF2CC497AA22}" dt="2022-11-01T00:36:05.517" v="141" actId="700"/>
          <ac:spMkLst>
            <pc:docMk/>
            <pc:sldMk cId="0" sldId="285"/>
            <ac:spMk id="2" creationId="{91437389-D755-4152-9C62-8C7D40D7F4D8}"/>
          </ac:spMkLst>
        </pc:spChg>
        <pc:spChg chg="mod ord">
          <ac:chgData name="PhD - Kranthi Bannuru" userId="6e08343d-9d82-435b-8aa8-498960ef084f" providerId="ADAL" clId="{D5ECA909-9FD8-455F-ABC6-BF2CC497AA22}" dt="2022-11-01T00:36:05.517" v="141" actId="700"/>
          <ac:spMkLst>
            <pc:docMk/>
            <pc:sldMk cId="0" sldId="285"/>
            <ac:spMk id="8" creationId="{00000000-0000-0000-0000-000000000000}"/>
          </ac:spMkLst>
        </pc:spChg>
        <pc:picChg chg="mod ord">
          <ac:chgData name="PhD - Kranthi Bannuru" userId="6e08343d-9d82-435b-8aa8-498960ef084f" providerId="ADAL" clId="{D5ECA909-9FD8-455F-ABC6-BF2CC497AA22}" dt="2022-11-01T00:36:05.517" v="141" actId="700"/>
          <ac:picMkLst>
            <pc:docMk/>
            <pc:sldMk cId="0" sldId="285"/>
            <ac:picMk id="4" creationId="{00000000-0000-0000-0000-000000000000}"/>
          </ac:picMkLst>
        </pc:picChg>
      </pc:sldChg>
      <pc:sldChg chg="addSp modSp mod">
        <pc:chgData name="PhD - Kranthi Bannuru" userId="6e08343d-9d82-435b-8aa8-498960ef084f" providerId="ADAL" clId="{D5ECA909-9FD8-455F-ABC6-BF2CC497AA22}" dt="2022-11-01T00:46:48.924" v="334" actId="120"/>
        <pc:sldMkLst>
          <pc:docMk/>
          <pc:sldMk cId="0" sldId="296"/>
        </pc:sldMkLst>
        <pc:spChg chg="mod">
          <ac:chgData name="PhD - Kranthi Bannuru" userId="6e08343d-9d82-435b-8aa8-498960ef084f" providerId="ADAL" clId="{D5ECA909-9FD8-455F-ABC6-BF2CC497AA22}" dt="2022-11-01T00:46:48.924" v="334" actId="120"/>
          <ac:spMkLst>
            <pc:docMk/>
            <pc:sldMk cId="0" sldId="296"/>
            <ac:spMk id="3" creationId="{00000000-0000-0000-0000-000000000000}"/>
          </ac:spMkLst>
        </pc:spChg>
        <pc:spChg chg="add mod">
          <ac:chgData name="PhD - Kranthi Bannuru" userId="6e08343d-9d82-435b-8aa8-498960ef084f" providerId="ADAL" clId="{D5ECA909-9FD8-455F-ABC6-BF2CC497AA22}" dt="2022-11-01T00:46:09.882" v="331" actId="1076"/>
          <ac:spMkLst>
            <pc:docMk/>
            <pc:sldMk cId="0" sldId="296"/>
            <ac:spMk id="5" creationId="{4EEC5B0E-84C8-487B-96FD-A47FDF619188}"/>
          </ac:spMkLst>
        </pc:spChg>
      </pc:sldChg>
      <pc:sldChg chg="modSp del mod">
        <pc:chgData name="PhD - Kranthi Bannuru" userId="6e08343d-9d82-435b-8aa8-498960ef084f" providerId="ADAL" clId="{D5ECA909-9FD8-455F-ABC6-BF2CC497AA22}" dt="2022-11-01T00:46:41.764" v="333" actId="47"/>
        <pc:sldMkLst>
          <pc:docMk/>
          <pc:sldMk cId="0" sldId="298"/>
        </pc:sldMkLst>
        <pc:spChg chg="mod">
          <ac:chgData name="PhD - Kranthi Bannuru" userId="6e08343d-9d82-435b-8aa8-498960ef084f" providerId="ADAL" clId="{D5ECA909-9FD8-455F-ABC6-BF2CC497AA22}" dt="2022-11-01T00:45:25.431" v="302" actId="21"/>
          <ac:spMkLst>
            <pc:docMk/>
            <pc:sldMk cId="0" sldId="298"/>
            <ac:spMk id="3" creationId="{00000000-0000-0000-0000-000000000000}"/>
          </ac:spMkLst>
        </pc:spChg>
      </pc:sldChg>
      <pc:sldChg chg="addSp delSp modSp mod modClrScheme chgLayout">
        <pc:chgData name="PhD - Kranthi Bannuru" userId="6e08343d-9d82-435b-8aa8-498960ef084f" providerId="ADAL" clId="{D5ECA909-9FD8-455F-ABC6-BF2CC497AA22}" dt="2022-11-01T00:42:34.817" v="252" actId="1076"/>
        <pc:sldMkLst>
          <pc:docMk/>
          <pc:sldMk cId="0" sldId="301"/>
        </pc:sldMkLst>
        <pc:spChg chg="add del mod ord">
          <ac:chgData name="PhD - Kranthi Bannuru" userId="6e08343d-9d82-435b-8aa8-498960ef084f" providerId="ADAL" clId="{D5ECA909-9FD8-455F-ABC6-BF2CC497AA22}" dt="2022-11-01T00:42:30.518" v="251" actId="478"/>
          <ac:spMkLst>
            <pc:docMk/>
            <pc:sldMk cId="0" sldId="301"/>
            <ac:spMk id="2" creationId="{A38F813C-DE5A-4313-BD32-0A29D1E69687}"/>
          </ac:spMkLst>
        </pc:spChg>
        <pc:spChg chg="mod ord">
          <ac:chgData name="PhD - Kranthi Bannuru" userId="6e08343d-9d82-435b-8aa8-498960ef084f" providerId="ADAL" clId="{D5ECA909-9FD8-455F-ABC6-BF2CC497AA22}" dt="2022-11-01T00:42:00.032" v="248" actId="700"/>
          <ac:spMkLst>
            <pc:docMk/>
            <pc:sldMk cId="0" sldId="301"/>
            <ac:spMk id="3" creationId="{00000000-0000-0000-0000-000000000000}"/>
          </ac:spMkLst>
        </pc:spChg>
        <pc:spChg chg="mod">
          <ac:chgData name="PhD - Kranthi Bannuru" userId="6e08343d-9d82-435b-8aa8-498960ef084f" providerId="ADAL" clId="{D5ECA909-9FD8-455F-ABC6-BF2CC497AA22}" dt="2022-11-01T00:42:34.817" v="252" actId="1076"/>
          <ac:spMkLst>
            <pc:docMk/>
            <pc:sldMk cId="0" sldId="301"/>
            <ac:spMk id="22" creationId="{00000000-0000-0000-0000-000000000000}"/>
          </ac:spMkLst>
        </pc:spChg>
      </pc:sldChg>
      <pc:sldChg chg="addSp delSp modSp mod modClrScheme chgLayout">
        <pc:chgData name="PhD - Kranthi Bannuru" userId="6e08343d-9d82-435b-8aa8-498960ef084f" providerId="ADAL" clId="{D5ECA909-9FD8-455F-ABC6-BF2CC497AA22}" dt="2022-11-01T00:37:18.425" v="158" actId="1076"/>
        <pc:sldMkLst>
          <pc:docMk/>
          <pc:sldMk cId="0" sldId="302"/>
        </pc:sldMkLst>
        <pc:spChg chg="add del mod ord">
          <ac:chgData name="PhD - Kranthi Bannuru" userId="6e08343d-9d82-435b-8aa8-498960ef084f" providerId="ADAL" clId="{D5ECA909-9FD8-455F-ABC6-BF2CC497AA22}" dt="2022-11-01T00:36:51.954" v="149" actId="700"/>
          <ac:spMkLst>
            <pc:docMk/>
            <pc:sldMk cId="0" sldId="302"/>
            <ac:spMk id="2" creationId="{028B924F-0B84-4F46-A93D-0A2659CC44F1}"/>
          </ac:spMkLst>
        </pc:spChg>
        <pc:spChg chg="del mod ord">
          <ac:chgData name="PhD - Kranthi Bannuru" userId="6e08343d-9d82-435b-8aa8-498960ef084f" providerId="ADAL" clId="{D5ECA909-9FD8-455F-ABC6-BF2CC497AA22}" dt="2022-11-01T00:37:03.502" v="151" actId="700"/>
          <ac:spMkLst>
            <pc:docMk/>
            <pc:sldMk cId="0" sldId="302"/>
            <ac:spMk id="3" creationId="{00000000-0000-0000-0000-000000000000}"/>
          </ac:spMkLst>
        </pc:spChg>
        <pc:spChg chg="mod ord">
          <ac:chgData name="PhD - Kranthi Bannuru" userId="6e08343d-9d82-435b-8aa8-498960ef084f" providerId="ADAL" clId="{D5ECA909-9FD8-455F-ABC6-BF2CC497AA22}" dt="2022-11-01T00:37:03.502" v="151" actId="700"/>
          <ac:spMkLst>
            <pc:docMk/>
            <pc:sldMk cId="0" sldId="302"/>
            <ac:spMk id="4" creationId="{00000000-0000-0000-0000-000000000000}"/>
          </ac:spMkLst>
        </pc:spChg>
        <pc:spChg chg="add mod ord">
          <ac:chgData name="PhD - Kranthi Bannuru" userId="6e08343d-9d82-435b-8aa8-498960ef084f" providerId="ADAL" clId="{D5ECA909-9FD8-455F-ABC6-BF2CC497AA22}" dt="2022-11-01T00:37:11.318" v="157" actId="27636"/>
          <ac:spMkLst>
            <pc:docMk/>
            <pc:sldMk cId="0" sldId="302"/>
            <ac:spMk id="6" creationId="{C562C97F-6005-4A3B-8180-AAC39CAB6286}"/>
          </ac:spMkLst>
        </pc:spChg>
        <pc:spChg chg="add mod ord">
          <ac:chgData name="PhD - Kranthi Bannuru" userId="6e08343d-9d82-435b-8aa8-498960ef084f" providerId="ADAL" clId="{D5ECA909-9FD8-455F-ABC6-BF2CC497AA22}" dt="2022-11-01T00:37:03.502" v="151" actId="700"/>
          <ac:spMkLst>
            <pc:docMk/>
            <pc:sldMk cId="0" sldId="302"/>
            <ac:spMk id="7" creationId="{8A1E8C7E-68B0-4C98-8C64-1C0B4CEB7F70}"/>
          </ac:spMkLst>
        </pc:spChg>
        <pc:graphicFrameChg chg="mod modGraphic">
          <ac:chgData name="PhD - Kranthi Bannuru" userId="6e08343d-9d82-435b-8aa8-498960ef084f" providerId="ADAL" clId="{D5ECA909-9FD8-455F-ABC6-BF2CC497AA22}" dt="2022-11-01T00:37:18.425" v="158" actId="1076"/>
          <ac:graphicFrameMkLst>
            <pc:docMk/>
            <pc:sldMk cId="0" sldId="302"/>
            <ac:graphicFrameMk id="5" creationId="{00000000-0000-0000-0000-000000000000}"/>
          </ac:graphicFrameMkLst>
        </pc:graphicFrameChg>
      </pc:sldChg>
      <pc:sldChg chg="modSp mod">
        <pc:chgData name="PhD - Kranthi Bannuru" userId="6e08343d-9d82-435b-8aa8-498960ef084f" providerId="ADAL" clId="{D5ECA909-9FD8-455F-ABC6-BF2CC497AA22}" dt="2022-11-01T00:44:35.755" v="294" actId="207"/>
        <pc:sldMkLst>
          <pc:docMk/>
          <pc:sldMk cId="0" sldId="308"/>
        </pc:sldMkLst>
        <pc:spChg chg="mod">
          <ac:chgData name="PhD - Kranthi Bannuru" userId="6e08343d-9d82-435b-8aa8-498960ef084f" providerId="ADAL" clId="{D5ECA909-9FD8-455F-ABC6-BF2CC497AA22}" dt="2022-11-01T00:44:35.755" v="294" actId="207"/>
          <ac:spMkLst>
            <pc:docMk/>
            <pc:sldMk cId="0" sldId="308"/>
            <ac:spMk id="3" creationId="{00000000-0000-0000-0000-000000000000}"/>
          </ac:spMkLst>
        </pc:spChg>
      </pc:sldChg>
      <pc:sldChg chg="addSp modSp mod modClrScheme chgLayout">
        <pc:chgData name="PhD - Kranthi Bannuru" userId="6e08343d-9d82-435b-8aa8-498960ef084f" providerId="ADAL" clId="{D5ECA909-9FD8-455F-ABC6-BF2CC497AA22}" dt="2022-11-01T00:42:54.648" v="258" actId="6549"/>
        <pc:sldMkLst>
          <pc:docMk/>
          <pc:sldMk cId="0" sldId="310"/>
        </pc:sldMkLst>
        <pc:spChg chg="add mod ord">
          <ac:chgData name="PhD - Kranthi Bannuru" userId="6e08343d-9d82-435b-8aa8-498960ef084f" providerId="ADAL" clId="{D5ECA909-9FD8-455F-ABC6-BF2CC497AA22}" dt="2022-11-01T00:42:43.723" v="253" actId="700"/>
          <ac:spMkLst>
            <pc:docMk/>
            <pc:sldMk cId="0" sldId="310"/>
            <ac:spMk id="2" creationId="{C47C44A8-0607-4845-92AA-D3A8FD244C62}"/>
          </ac:spMkLst>
        </pc:spChg>
        <pc:spChg chg="mod ord">
          <ac:chgData name="PhD - Kranthi Bannuru" userId="6e08343d-9d82-435b-8aa8-498960ef084f" providerId="ADAL" clId="{D5ECA909-9FD8-455F-ABC6-BF2CC497AA22}" dt="2022-11-01T00:42:54.648" v="258" actId="6549"/>
          <ac:spMkLst>
            <pc:docMk/>
            <pc:sldMk cId="0" sldId="310"/>
            <ac:spMk id="3" creationId="{00000000-0000-0000-0000-000000000000}"/>
          </ac:spMkLst>
        </pc:spChg>
        <pc:spChg chg="mod ord">
          <ac:chgData name="PhD - Kranthi Bannuru" userId="6e08343d-9d82-435b-8aa8-498960ef084f" providerId="ADAL" clId="{D5ECA909-9FD8-455F-ABC6-BF2CC497AA22}" dt="2022-11-01T00:42:43.723" v="253" actId="700"/>
          <ac:spMkLst>
            <pc:docMk/>
            <pc:sldMk cId="0" sldId="310"/>
            <ac:spMk id="4" creationId="{00000000-0000-0000-0000-000000000000}"/>
          </ac:spMkLst>
        </pc:spChg>
      </pc:sldChg>
      <pc:sldChg chg="modSp mod">
        <pc:chgData name="PhD - Kranthi Bannuru" userId="6e08343d-9d82-435b-8aa8-498960ef084f" providerId="ADAL" clId="{D5ECA909-9FD8-455F-ABC6-BF2CC497AA22}" dt="2022-11-01T00:45:10.622" v="301" actId="20577"/>
        <pc:sldMkLst>
          <pc:docMk/>
          <pc:sldMk cId="0" sldId="314"/>
        </pc:sldMkLst>
        <pc:spChg chg="mod">
          <ac:chgData name="PhD - Kranthi Bannuru" userId="6e08343d-9d82-435b-8aa8-498960ef084f" providerId="ADAL" clId="{D5ECA909-9FD8-455F-ABC6-BF2CC497AA22}" dt="2022-11-01T00:45:10.622" v="301" actId="20577"/>
          <ac:spMkLst>
            <pc:docMk/>
            <pc:sldMk cId="0" sldId="314"/>
            <ac:spMk id="3" creationId="{00000000-0000-0000-0000-000000000000}"/>
          </ac:spMkLst>
        </pc:spChg>
      </pc:sldChg>
      <pc:sldChg chg="new del">
        <pc:chgData name="PhD - Kranthi Bannuru" userId="6e08343d-9d82-435b-8aa8-498960ef084f" providerId="ADAL" clId="{D5ECA909-9FD8-455F-ABC6-BF2CC497AA22}" dt="2022-11-01T00:29:04.086" v="35" actId="47"/>
        <pc:sldMkLst>
          <pc:docMk/>
          <pc:sldMk cId="47243669" sldId="315"/>
        </pc:sldMkLst>
      </pc:sldChg>
      <pc:sldChg chg="addSp delSp modSp new mod ord modClrScheme chgLayout">
        <pc:chgData name="PhD - Kranthi Bannuru" userId="6e08343d-9d82-435b-8aa8-498960ef084f" providerId="ADAL" clId="{D5ECA909-9FD8-455F-ABC6-BF2CC497AA22}" dt="2022-11-01T00:30:43.284" v="62" actId="1076"/>
        <pc:sldMkLst>
          <pc:docMk/>
          <pc:sldMk cId="1076198313" sldId="316"/>
        </pc:sldMkLst>
        <pc:spChg chg="del mod ord">
          <ac:chgData name="PhD - Kranthi Bannuru" userId="6e08343d-9d82-435b-8aa8-498960ef084f" providerId="ADAL" clId="{D5ECA909-9FD8-455F-ABC6-BF2CC497AA22}" dt="2022-11-01T00:27:51.831" v="18" actId="700"/>
          <ac:spMkLst>
            <pc:docMk/>
            <pc:sldMk cId="1076198313" sldId="316"/>
            <ac:spMk id="2" creationId="{864EAA99-214E-415C-A6E3-55905767CF5E}"/>
          </ac:spMkLst>
        </pc:spChg>
        <pc:spChg chg="del mod ord">
          <ac:chgData name="PhD - Kranthi Bannuru" userId="6e08343d-9d82-435b-8aa8-498960ef084f" providerId="ADAL" clId="{D5ECA909-9FD8-455F-ABC6-BF2CC497AA22}" dt="2022-11-01T00:27:51.831" v="18" actId="700"/>
          <ac:spMkLst>
            <pc:docMk/>
            <pc:sldMk cId="1076198313" sldId="316"/>
            <ac:spMk id="3" creationId="{2AD20D30-965A-4B8C-8057-A22842044010}"/>
          </ac:spMkLst>
        </pc:spChg>
        <pc:spChg chg="mod ord">
          <ac:chgData name="PhD - Kranthi Bannuru" userId="6e08343d-9d82-435b-8aa8-498960ef084f" providerId="ADAL" clId="{D5ECA909-9FD8-455F-ABC6-BF2CC497AA22}" dt="2022-11-01T00:27:51.831" v="18" actId="700"/>
          <ac:spMkLst>
            <pc:docMk/>
            <pc:sldMk cId="1076198313" sldId="316"/>
            <ac:spMk id="4" creationId="{40D28A2D-BF81-40B4-97DD-4B4375353F68}"/>
          </ac:spMkLst>
        </pc:spChg>
        <pc:spChg chg="add mod ord">
          <ac:chgData name="PhD - Kranthi Bannuru" userId="6e08343d-9d82-435b-8aa8-498960ef084f" providerId="ADAL" clId="{D5ECA909-9FD8-455F-ABC6-BF2CC497AA22}" dt="2022-11-01T00:30:43.284" v="62" actId="1076"/>
          <ac:spMkLst>
            <pc:docMk/>
            <pc:sldMk cId="1076198313" sldId="316"/>
            <ac:spMk id="5" creationId="{933322D1-0AA3-487A-9008-9F4726E7758B}"/>
          </ac:spMkLst>
        </pc:spChg>
        <pc:spChg chg="add mod ord">
          <ac:chgData name="PhD - Kranthi Bannuru" userId="6e08343d-9d82-435b-8aa8-498960ef084f" providerId="ADAL" clId="{D5ECA909-9FD8-455F-ABC6-BF2CC497AA22}" dt="2022-11-01T00:30:19.917" v="58" actId="6549"/>
          <ac:spMkLst>
            <pc:docMk/>
            <pc:sldMk cId="1076198313" sldId="316"/>
            <ac:spMk id="6" creationId="{E43CB762-140C-44B7-8151-EB71E1351853}"/>
          </ac:spMkLst>
        </pc:spChg>
        <pc:spChg chg="add del mod">
          <ac:chgData name="PhD - Kranthi Bannuru" userId="6e08343d-9d82-435b-8aa8-498960ef084f" providerId="ADAL" clId="{D5ECA909-9FD8-455F-ABC6-BF2CC497AA22}" dt="2022-11-01T00:27:57.180" v="22"/>
          <ac:spMkLst>
            <pc:docMk/>
            <pc:sldMk cId="1076198313" sldId="316"/>
            <ac:spMk id="8" creationId="{0BB8F3F9-2152-493A-AF1B-9BC80514A6D9}"/>
          </ac:spMkLst>
        </pc:spChg>
        <pc:spChg chg="add del mod">
          <ac:chgData name="PhD - Kranthi Bannuru" userId="6e08343d-9d82-435b-8aa8-498960ef084f" providerId="ADAL" clId="{D5ECA909-9FD8-455F-ABC6-BF2CC497AA22}" dt="2022-11-01T00:27:57.180" v="22"/>
          <ac:spMkLst>
            <pc:docMk/>
            <pc:sldMk cId="1076198313" sldId="316"/>
            <ac:spMk id="12" creationId="{89A48167-E278-4E9A-913B-EF17250C6CA2}"/>
          </ac:spMkLst>
        </pc:spChg>
        <pc:picChg chg="add del mod">
          <ac:chgData name="PhD - Kranthi Bannuru" userId="6e08343d-9d82-435b-8aa8-498960ef084f" providerId="ADAL" clId="{D5ECA909-9FD8-455F-ABC6-BF2CC497AA22}" dt="2022-11-01T00:27:57.180" v="22"/>
          <ac:picMkLst>
            <pc:docMk/>
            <pc:sldMk cId="1076198313" sldId="316"/>
            <ac:picMk id="7" creationId="{6E6603EB-8BE1-43FD-8A5B-0984D8BF3665}"/>
          </ac:picMkLst>
        </pc:picChg>
        <pc:picChg chg="add del mod">
          <ac:chgData name="PhD - Kranthi Bannuru" userId="6e08343d-9d82-435b-8aa8-498960ef084f" providerId="ADAL" clId="{D5ECA909-9FD8-455F-ABC6-BF2CC497AA22}" dt="2022-11-01T00:27:57.180" v="22"/>
          <ac:picMkLst>
            <pc:docMk/>
            <pc:sldMk cId="1076198313" sldId="316"/>
            <ac:picMk id="9" creationId="{C6AA7CD8-E921-4CDA-8B83-C333BA461920}"/>
          </ac:picMkLst>
        </pc:picChg>
        <pc:picChg chg="add del mod">
          <ac:chgData name="PhD - Kranthi Bannuru" userId="6e08343d-9d82-435b-8aa8-498960ef084f" providerId="ADAL" clId="{D5ECA909-9FD8-455F-ABC6-BF2CC497AA22}" dt="2022-11-01T00:27:57.180" v="22"/>
          <ac:picMkLst>
            <pc:docMk/>
            <pc:sldMk cId="1076198313" sldId="316"/>
            <ac:picMk id="10" creationId="{112A4F18-045A-4E2A-87B1-2694704EEC54}"/>
          </ac:picMkLst>
        </pc:picChg>
        <pc:picChg chg="add del mod">
          <ac:chgData name="PhD - Kranthi Bannuru" userId="6e08343d-9d82-435b-8aa8-498960ef084f" providerId="ADAL" clId="{D5ECA909-9FD8-455F-ABC6-BF2CC497AA22}" dt="2022-11-01T00:27:57.180" v="22"/>
          <ac:picMkLst>
            <pc:docMk/>
            <pc:sldMk cId="1076198313" sldId="316"/>
            <ac:picMk id="11" creationId="{17AB2491-7E81-4CC0-8C1C-94322BBB0BCC}"/>
          </ac:picMkLst>
        </pc:picChg>
        <pc:picChg chg="add mod">
          <ac:chgData name="PhD - Kranthi Bannuru" userId="6e08343d-9d82-435b-8aa8-498960ef084f" providerId="ADAL" clId="{D5ECA909-9FD8-455F-ABC6-BF2CC497AA22}" dt="2022-11-01T00:28:20.700" v="29" actId="1076"/>
          <ac:picMkLst>
            <pc:docMk/>
            <pc:sldMk cId="1076198313" sldId="316"/>
            <ac:picMk id="14" creationId="{CF684564-8952-4ACC-8486-5D4147E43EF9}"/>
          </ac:picMkLst>
        </pc:picChg>
      </pc:sldChg>
      <pc:sldChg chg="addSp modSp add mod modClrScheme chgLayout">
        <pc:chgData name="PhD - Kranthi Bannuru" userId="6e08343d-9d82-435b-8aa8-498960ef084f" providerId="ADAL" clId="{D5ECA909-9FD8-455F-ABC6-BF2CC497AA22}" dt="2022-11-01T00:41:43.344" v="247" actId="14100"/>
        <pc:sldMkLst>
          <pc:docMk/>
          <pc:sldMk cId="1383546881" sldId="317"/>
        </pc:sldMkLst>
        <pc:spChg chg="add mod ord">
          <ac:chgData name="PhD - Kranthi Bannuru" userId="6e08343d-9d82-435b-8aa8-498960ef084f" providerId="ADAL" clId="{D5ECA909-9FD8-455F-ABC6-BF2CC497AA22}" dt="2022-11-01T00:41:38.675" v="246"/>
          <ac:spMkLst>
            <pc:docMk/>
            <pc:sldMk cId="1383546881" sldId="317"/>
            <ac:spMk id="2" creationId="{9F687893-CEC2-438D-B45F-20E8020BCEF0}"/>
          </ac:spMkLst>
        </pc:spChg>
        <pc:spChg chg="mod ord">
          <ac:chgData name="PhD - Kranthi Bannuru" userId="6e08343d-9d82-435b-8aa8-498960ef084f" providerId="ADAL" clId="{D5ECA909-9FD8-455F-ABC6-BF2CC497AA22}" dt="2022-11-01T00:41:43.344" v="247" actId="14100"/>
          <ac:spMkLst>
            <pc:docMk/>
            <pc:sldMk cId="1383546881" sldId="317"/>
            <ac:spMk id="3" creationId="{00000000-0000-0000-0000-000000000000}"/>
          </ac:spMkLst>
        </pc:spChg>
        <pc:spChg chg="mod ord">
          <ac:chgData name="PhD - Kranthi Bannuru" userId="6e08343d-9d82-435b-8aa8-498960ef084f" providerId="ADAL" clId="{D5ECA909-9FD8-455F-ABC6-BF2CC497AA22}" dt="2022-11-01T00:39:00.608" v="177" actId="700"/>
          <ac:spMkLst>
            <pc:docMk/>
            <pc:sldMk cId="1383546881" sldId="317"/>
            <ac:spMk id="4" creationId="{00000000-0000-0000-0000-000000000000}"/>
          </ac:spMkLst>
        </pc:spChg>
        <pc:picChg chg="mod">
          <ac:chgData name="PhD - Kranthi Bannuru" userId="6e08343d-9d82-435b-8aa8-498960ef084f" providerId="ADAL" clId="{D5ECA909-9FD8-455F-ABC6-BF2CC497AA22}" dt="2022-11-01T00:41:09.471" v="241" actId="1076"/>
          <ac:picMkLst>
            <pc:docMk/>
            <pc:sldMk cId="1383546881" sldId="317"/>
            <ac:picMk id="5" creationId="{00000000-0000-0000-0000-000000000000}"/>
          </ac:picMkLst>
        </pc:picChg>
        <pc:picChg chg="mod">
          <ac:chgData name="PhD - Kranthi Bannuru" userId="6e08343d-9d82-435b-8aa8-498960ef084f" providerId="ADAL" clId="{D5ECA909-9FD8-455F-ABC6-BF2CC497AA22}" dt="2022-11-01T00:41:09.471" v="241" actId="1076"/>
          <ac:picMkLst>
            <pc:docMk/>
            <pc:sldMk cId="1383546881" sldId="317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A3172-DD35-4B1C-8731-18F9D1D3DD7D}" type="datetimeFigureOut">
              <a:rPr lang="en-IN" smtClean="0"/>
              <a:pPr/>
              <a:t>01-11-2022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82034-34B3-4C04-A6C2-B18F6A97F8D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AD360C-6D59-4468-BC13-655C2246F230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3 mnt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66C9A6-DF4E-4202-804D-36826C297355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A018-778D-4832-B921-0C1BCF498675}" type="datetime1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8F00-44CB-42DB-AFF3-3E1158FD9305}" type="datetime1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4A6-A486-46AB-BE49-C7752E8C358E}" type="datetime1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5D24-FE0B-4CA7-94A6-29205F579B0C}" type="datetime1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8D61-2760-4EC3-88E9-E118B81BEC6B}" type="datetime1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C954-3299-4533-B707-1FB23A51240F}" type="datetime1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1844-A759-4F4B-B9A6-871A4D847FA0}" type="datetime1">
              <a:rPr lang="en-US" smtClean="0"/>
              <a:pPr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0FC-5820-4B23-B790-46E92B1F1485}" type="datetime1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2FBB-23F3-470F-98F4-1295B125921B}" type="datetime1">
              <a:rPr lang="en-US" smtClean="0"/>
              <a:pPr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5441-D306-483F-A9FF-70DD873A547A}" type="datetime1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5C82-6D82-42F6-92F0-625D20D47579}" type="datetime1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61E44-7E1D-4822-8D52-C99C585281AF}" type="datetime1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3322D1-0AA3-487A-9008-9F4726E77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216" y="2160017"/>
            <a:ext cx="8731568" cy="1470025"/>
          </a:xfrm>
        </p:spPr>
        <p:txBody>
          <a:bodyPr>
            <a:noAutofit/>
          </a:bodyPr>
          <a:lstStyle/>
          <a:p>
            <a:r>
              <a:rPr lang="en-US" sz="3600" dirty="0"/>
              <a:t>Optically active Single Walled Carbon Nanotubes as FET sensors toward amino acids</a:t>
            </a:r>
            <a:br>
              <a:rPr lang="en-US" sz="3600" dirty="0"/>
            </a:br>
            <a:endParaRPr lang="en-SG" sz="3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43CB762-140C-44B7-8151-EB71E1351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Kranthi K.R. Bannuru</a:t>
            </a:r>
          </a:p>
          <a:p>
            <a:r>
              <a:rPr lang="en-US" sz="2000" dirty="0"/>
              <a:t>Group Leader: Prof. Dr. Andreas Herrmann</a:t>
            </a:r>
          </a:p>
          <a:p>
            <a:r>
              <a:rPr lang="en-US" sz="2000" dirty="0"/>
              <a:t>Polymer Chemistry and Bio-engineering Group</a:t>
            </a:r>
            <a:endParaRPr lang="en-SG" sz="2000" dirty="0"/>
          </a:p>
          <a:p>
            <a:r>
              <a:rPr lang="en-SG" sz="2000" dirty="0"/>
              <a:t>26 April, 2012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28A2D-BF81-40B4-97DD-4B437535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CF684564-8952-4ACC-8486-5D4147E43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" y="204896"/>
            <a:ext cx="4388168" cy="120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9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6477000"/>
            <a:ext cx="17953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Annealing</a:t>
            </a:r>
            <a:endParaRPr lang="en-IN" dirty="0"/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701040" y="1308506"/>
            <a:ext cx="7680960" cy="4863694"/>
            <a:chOff x="304800" y="381000"/>
            <a:chExt cx="8534400" cy="6004560"/>
          </a:xfrm>
        </p:grpSpPr>
        <p:pic>
          <p:nvPicPr>
            <p:cNvPr id="14" name="Afbeelding 11" descr="Device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381000"/>
              <a:ext cx="4038600" cy="4080510"/>
            </a:xfrm>
            <a:prstGeom prst="rect">
              <a:avLst/>
            </a:prstGeom>
          </p:spPr>
        </p:pic>
        <p:pic>
          <p:nvPicPr>
            <p:cNvPr id="15" name="Afbeelding 12" descr="Device2 - CNT dimensions.jp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4572000"/>
              <a:ext cx="3733800" cy="1813560"/>
            </a:xfrm>
            <a:prstGeom prst="rect">
              <a:avLst/>
            </a:prstGeom>
          </p:spPr>
        </p:pic>
        <p:pic>
          <p:nvPicPr>
            <p:cNvPr id="16" name="Afbeelding 16" descr="Device2afterannealing[2]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381000"/>
              <a:ext cx="4267200" cy="4114800"/>
            </a:xfrm>
            <a:prstGeom prst="rect">
              <a:avLst/>
            </a:prstGeom>
          </p:spPr>
        </p:pic>
        <p:pic>
          <p:nvPicPr>
            <p:cNvPr id="17" name="Afbeelding 17" descr="Device2afterannealing[2] - CNT dimensions.jpg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5800" y="4572000"/>
              <a:ext cx="3962400" cy="1813560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5715000" y="6477000"/>
            <a:ext cx="17953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Annealing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731372" y="456055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ANNEALING</a:t>
            </a:r>
            <a:r>
              <a:rPr lang="en-US" sz="2400" dirty="0"/>
              <a:t>-The </a:t>
            </a:r>
            <a:r>
              <a:rPr lang="en-US" sz="2400" dirty="0" err="1"/>
              <a:t>dropcasted</a:t>
            </a:r>
            <a:r>
              <a:rPr lang="en-US" sz="2400" dirty="0"/>
              <a:t> SWNT-FET device is annealed at 500 </a:t>
            </a:r>
            <a:r>
              <a:rPr lang="en-US" sz="2400" baseline="30000" dirty="0"/>
              <a:t>0 </a:t>
            </a:r>
            <a:r>
              <a:rPr lang="en-US" sz="2400" dirty="0"/>
              <a:t>C for 12h to remove the free and wrapped surfactant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44A8-0607-4845-92AA-D3A8FD24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NIR Fluorescence Measurements of SWNTs upon Amino acid addition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8ECA-0977-4F15-B782-8EABCAEC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Reason for NIR Fluorescence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chemeClr val="tx1"/>
                </a:solidFill>
              </a:rPr>
              <a:t>one-dimensional </a:t>
            </a:r>
            <a:r>
              <a:rPr lang="en-IN" sz="2800" dirty="0">
                <a:solidFill>
                  <a:schemeClr val="accent1"/>
                </a:solidFill>
              </a:rPr>
              <a:t>direct electronic band gap</a:t>
            </a:r>
          </a:p>
          <a:p>
            <a:pPr algn="l"/>
            <a:r>
              <a:rPr lang="en-IN" sz="2800" dirty="0">
                <a:solidFill>
                  <a:schemeClr val="tx1"/>
                </a:solidFill>
              </a:rPr>
              <a:t>A narrow </a:t>
            </a:r>
            <a:r>
              <a:rPr lang="en-IN" sz="2800" dirty="0">
                <a:solidFill>
                  <a:schemeClr val="accent1"/>
                </a:solidFill>
              </a:rPr>
              <a:t>excitation peak in the visible region </a:t>
            </a:r>
            <a:r>
              <a:rPr lang="en-IN" sz="2800" dirty="0">
                <a:solidFill>
                  <a:schemeClr val="tx1"/>
                </a:solidFill>
              </a:rPr>
              <a:t>(500-600 nm) produces an intense fluorescence in the NIR region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IN" sz="2800" dirty="0">
                <a:solidFill>
                  <a:schemeClr val="accent1"/>
                </a:solidFill>
              </a:rPr>
              <a:t>short lifetime </a:t>
            </a:r>
            <a:r>
              <a:rPr lang="en-IN" sz="2800" dirty="0">
                <a:solidFill>
                  <a:schemeClr val="tx1"/>
                </a:solidFill>
              </a:rPr>
              <a:t>eliminates non-radiative deactivation and thus gives SWNTs </a:t>
            </a:r>
            <a:r>
              <a:rPr lang="en-IN" sz="2800" dirty="0">
                <a:solidFill>
                  <a:schemeClr val="accent1"/>
                </a:solidFill>
              </a:rPr>
              <a:t>high fluorescence quantum yields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00034" y="1857364"/>
          <a:ext cx="3967271" cy="278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132800" imgH="2901600" progId="Origin50.Graph">
                  <p:embed/>
                </p:oleObj>
              </mc:Choice>
              <mc:Fallback>
                <p:oleObj name="Graph" r:id="rId2" imgW="4132800" imgH="2901600" progId="Origin50.Graph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857364"/>
                        <a:ext cx="3967271" cy="2786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440265" y="1785926"/>
          <a:ext cx="4132263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132800" imgH="2901600" progId="Origin50.Graph">
                  <p:embed/>
                </p:oleObj>
              </mc:Choice>
              <mc:Fallback>
                <p:oleObj name="Graph" r:id="rId4" imgW="4132800" imgH="2901600" progId="Origin50.Graph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65" y="1785926"/>
                        <a:ext cx="4132263" cy="290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Towards </a:t>
            </a:r>
            <a:r>
              <a:rPr lang="en-US" altLang="zh-CN" dirty="0" err="1"/>
              <a:t>Histidine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8728" y="5143512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Chiral</a:t>
            </a:r>
            <a:r>
              <a:rPr lang="en-US" altLang="zh-CN" sz="2400" dirty="0"/>
              <a:t> (6,5) SWCNT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29256" y="507207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Achiral</a:t>
            </a:r>
            <a:r>
              <a:rPr lang="en-US" altLang="zh-CN" sz="2400" dirty="0"/>
              <a:t> (6,5) SWCNT</a:t>
            </a:r>
            <a:endParaRPr lang="zh-CN" alt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Towards Lysine</a:t>
            </a:r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54051" y="1714488"/>
          <a:ext cx="4132263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132800" imgH="2901600" progId="Origin50.Graph">
                  <p:embed/>
                </p:oleObj>
              </mc:Choice>
              <mc:Fallback>
                <p:oleObj name="Graph" r:id="rId2" imgW="4132800" imgH="2901600" progId="Origin50.Graph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1" y="1714488"/>
                        <a:ext cx="4132263" cy="290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583141" y="1714488"/>
          <a:ext cx="4132263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132800" imgH="2901600" progId="Origin50.Graph">
                  <p:embed/>
                </p:oleObj>
              </mc:Choice>
              <mc:Fallback>
                <p:oleObj name="Graph" r:id="rId4" imgW="4132800" imgH="2901600" progId="Origin50.Graph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41" y="1714488"/>
                        <a:ext cx="4132263" cy="290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728" y="507207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Chiral</a:t>
            </a:r>
            <a:r>
              <a:rPr lang="en-US" altLang="zh-CN" sz="2400" dirty="0"/>
              <a:t> (6,5) SWCNT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29256" y="5000636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Achiral</a:t>
            </a:r>
            <a:r>
              <a:rPr lang="en-US" altLang="zh-CN" sz="2400" dirty="0"/>
              <a:t> (6,5) SWCNT</a:t>
            </a:r>
            <a:endParaRPr lang="zh-CN" alt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chemeClr val="tx1"/>
                </a:solidFill>
              </a:rPr>
              <a:t>SWNT-FET Device</a:t>
            </a:r>
          </a:p>
          <a:p>
            <a:endParaRPr lang="en-US" sz="3600" b="1" dirty="0">
              <a:solidFill>
                <a:schemeClr val="tx1"/>
              </a:solidFill>
            </a:endParaRPr>
          </a:p>
          <a:p>
            <a:endParaRPr lang="en-US" sz="3600" b="1" dirty="0">
              <a:solidFill>
                <a:schemeClr val="tx1"/>
              </a:solidFill>
            </a:endParaRP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Motivation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To lower the detection limit of </a:t>
            </a:r>
            <a:r>
              <a:rPr lang="en-US" sz="2800" dirty="0" err="1">
                <a:solidFill>
                  <a:schemeClr val="tx1"/>
                </a:solidFill>
              </a:rPr>
              <a:t>aminoacid</a:t>
            </a:r>
            <a:r>
              <a:rPr lang="en-US" sz="2800" dirty="0">
                <a:solidFill>
                  <a:schemeClr val="tx1"/>
                </a:solidFill>
              </a:rPr>
              <a:t> and also the amount of </a:t>
            </a:r>
            <a:r>
              <a:rPr lang="en-US" sz="2800" dirty="0" err="1">
                <a:solidFill>
                  <a:schemeClr val="tx1"/>
                </a:solidFill>
              </a:rPr>
              <a:t>nanotubes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3" y="2057400"/>
            <a:ext cx="63531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0" y="381000"/>
            <a:ext cx="4234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DEVICE FABRICATION</a:t>
            </a:r>
            <a:endParaRPr lang="en-IN" sz="3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Confirmation of Network of SWNT by AFM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Afbeelding 11" descr="Devic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762000"/>
            <a:ext cx="4732020" cy="5246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6172200"/>
            <a:ext cx="535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AFM image of </a:t>
            </a:r>
            <a:r>
              <a:rPr lang="en-US" dirty="0" err="1"/>
              <a:t>dropcasted</a:t>
            </a:r>
            <a:r>
              <a:rPr lang="en-US" dirty="0"/>
              <a:t>  </a:t>
            </a:r>
            <a:r>
              <a:rPr lang="en-US" dirty="0" err="1"/>
              <a:t>dialysed</a:t>
            </a:r>
            <a:r>
              <a:rPr lang="en-US" dirty="0"/>
              <a:t> </a:t>
            </a:r>
            <a:r>
              <a:rPr lang="en-US" dirty="0" err="1"/>
              <a:t>racemic</a:t>
            </a:r>
            <a:r>
              <a:rPr lang="en-US" dirty="0"/>
              <a:t> (6,5) SWNT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Transfer Characteristics of Transistor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en-US" sz="2800" dirty="0">
                <a:solidFill>
                  <a:schemeClr val="tx1"/>
                </a:solidFill>
              </a:rPr>
              <a:t>Gate dependence of source-drain current</a:t>
            </a:r>
          </a:p>
          <a:p>
            <a:pPr algn="l">
              <a:buFontTx/>
              <a:buChar char="-"/>
            </a:pPr>
            <a:r>
              <a:rPr lang="en-US" sz="2800" dirty="0">
                <a:solidFill>
                  <a:schemeClr val="tx1"/>
                </a:solidFill>
              </a:rPr>
              <a:t> Semiconductor behavior of CNT</a:t>
            </a:r>
            <a:r>
              <a:rPr lang="en-IN" sz="2800" dirty="0">
                <a:solidFill>
                  <a:schemeClr val="tx1"/>
                </a:solidFill>
              </a:rPr>
              <a:t> -- On/Off ratio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Factors optimized for improved SWNT-FET device performance</a:t>
            </a:r>
          </a:p>
          <a:p>
            <a:pPr marL="514350" indent="-514350" algn="l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Thickness of CNT network on the device channel</a:t>
            </a:r>
          </a:p>
          <a:p>
            <a:pPr marL="514350" indent="-514350" algn="l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algn="l"/>
            <a:endParaRPr lang="en-US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048000"/>
          <a:ext cx="62037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Amount of CNT solution</a:t>
                      </a:r>
                      <a:r>
                        <a:rPr lang="en-US" baseline="0" dirty="0"/>
                        <a:t> added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On/Off</a:t>
                      </a:r>
                      <a:r>
                        <a:rPr lang="en-US" baseline="0" dirty="0"/>
                        <a:t> Ratio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microlitres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x 10</a:t>
                      </a:r>
                      <a:r>
                        <a:rPr lang="en-US" baseline="30000" dirty="0"/>
                        <a:t>4</a:t>
                      </a:r>
                      <a:endParaRPr lang="en-IN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microlitres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x 10</a:t>
                      </a:r>
                      <a:r>
                        <a:rPr lang="en-US" baseline="30000" dirty="0"/>
                        <a:t>1</a:t>
                      </a:r>
                      <a:endParaRPr lang="en-IN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C:\Users\lifei\AppData\Local\Temp\{EE6DRZ7FFYEB}R~K_{[UE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305300"/>
            <a:ext cx="41433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Calibri" panose="020F0502020204030204" pitchFamily="34" charset="0"/>
              </a:rPr>
              <a:t>Optically active Single Walled Carbon Nanotube (SWNT)</a:t>
            </a:r>
            <a:endParaRPr lang="zh-CN" alt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6B07AF-FCA3-49D8-A744-7967F83E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29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447800"/>
            <a:ext cx="4286250" cy="276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371600"/>
            <a:ext cx="3581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2" descr="C:\Users\lifei\AppData\Local\Temp\P@)@[ZHYBCY$S}VZG]%J~%M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" y="4267200"/>
            <a:ext cx="350043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2. Channel width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5867400"/>
            <a:ext cx="166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</a:t>
            </a:r>
            <a:r>
              <a:rPr lang="en-US" dirty="0" err="1"/>
              <a:t>micrometres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862648" y="5867400"/>
            <a:ext cx="172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 </a:t>
            </a:r>
            <a:r>
              <a:rPr lang="en-US" dirty="0" err="1"/>
              <a:t>micrometres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47800" y="7162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Width of the device</a:t>
                      </a:r>
                      <a:r>
                        <a:rPr lang="en-US" baseline="0" dirty="0"/>
                        <a:t> channel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On/Off ratio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 </a:t>
                      </a:r>
                      <a:r>
                        <a:rPr lang="en-US" dirty="0" err="1"/>
                        <a:t>micrometres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  <a:r>
                        <a:rPr lang="en-US" baseline="0" dirty="0"/>
                        <a:t> x 10</a:t>
                      </a:r>
                      <a:r>
                        <a:rPr lang="en-US" baseline="30000" dirty="0"/>
                        <a:t>3</a:t>
                      </a:r>
                      <a:endParaRPr lang="en-IN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2.5 </a:t>
                      </a:r>
                      <a:r>
                        <a:rPr lang="en-US" dirty="0" err="1"/>
                        <a:t>micrometres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5842" name="Picture 2" descr="C:\Users\Kranthi\Desktop\Graph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10384"/>
            <a:ext cx="4279392" cy="3023616"/>
          </a:xfrm>
          <a:prstGeom prst="rect">
            <a:avLst/>
          </a:prstGeom>
          <a:noFill/>
        </p:spPr>
      </p:pic>
      <p:pic>
        <p:nvPicPr>
          <p:cNvPr id="35843" name="Picture 3" descr="C:\Users\Kranthi\Desktop\Graph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386584"/>
            <a:ext cx="4279392" cy="3023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3. Surfactant concentration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762000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 CNT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On/Off</a:t>
                      </a:r>
                      <a:r>
                        <a:rPr lang="en-US" baseline="0" dirty="0"/>
                        <a:t> ratio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Undialysed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 x 10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lang="en-US" dirty="0" err="1"/>
                        <a:t>Dialysed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 x 10</a:t>
                      </a:r>
                      <a:r>
                        <a:rPr lang="en-US" baseline="30000" dirty="0"/>
                        <a:t>4</a:t>
                      </a:r>
                      <a:endParaRPr lang="en-IN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5867400"/>
            <a:ext cx="15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dialysis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862648" y="5867400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dialysis</a:t>
            </a:r>
            <a:endParaRPr lang="en-IN" dirty="0"/>
          </a:p>
        </p:txBody>
      </p:sp>
      <p:pic>
        <p:nvPicPr>
          <p:cNvPr id="34818" name="Picture 2" descr="C:\Users\Kranthi\Desktop\Graph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19400"/>
            <a:ext cx="4279392" cy="3023616"/>
          </a:xfrm>
          <a:prstGeom prst="rect">
            <a:avLst/>
          </a:prstGeom>
          <a:noFill/>
        </p:spPr>
      </p:pic>
      <p:pic>
        <p:nvPicPr>
          <p:cNvPr id="34819" name="Picture 3" descr="C:\Users\Kranthi\Desktop\Graph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919984"/>
            <a:ext cx="4279392" cy="3023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514350" indent="-514350" algn="l"/>
            <a:r>
              <a:rPr lang="en-US" dirty="0">
                <a:solidFill>
                  <a:schemeClr val="tx1"/>
                </a:solidFill>
              </a:rPr>
              <a:t>Preliminary results of SWNT-FET with </a:t>
            </a:r>
            <a:r>
              <a:rPr lang="en-US" dirty="0" err="1">
                <a:solidFill>
                  <a:schemeClr val="tx1"/>
                </a:solidFill>
              </a:rPr>
              <a:t>Aminoacid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762001"/>
          <a:ext cx="7391400" cy="168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929">
                <a:tc>
                  <a:txBody>
                    <a:bodyPr/>
                    <a:lstStyle/>
                    <a:p>
                      <a:r>
                        <a:rPr lang="en-US" sz="2000" dirty="0"/>
                        <a:t>Solution</a:t>
                      </a:r>
                      <a:r>
                        <a:rPr lang="en-US" sz="2000" baseline="0" dirty="0"/>
                        <a:t> Used for </a:t>
                      </a:r>
                      <a:r>
                        <a:rPr lang="en-US" sz="2000" baseline="0" dirty="0" err="1"/>
                        <a:t>Dropcasting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On/Off ratio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7">
                <a:tc>
                  <a:txBody>
                    <a:bodyPr/>
                    <a:lstStyle/>
                    <a:p>
                      <a:r>
                        <a:rPr lang="en-US" dirty="0" err="1"/>
                        <a:t>Racemic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dialysed</a:t>
                      </a:r>
                      <a:r>
                        <a:rPr lang="en-US" dirty="0"/>
                        <a:t> (6,5) SWNT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r>
                        <a:rPr lang="en-US" baseline="0" dirty="0"/>
                        <a:t> x 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4</a:t>
                      </a:r>
                      <a:endParaRPr lang="en-IN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29">
                <a:tc>
                  <a:txBody>
                    <a:bodyPr/>
                    <a:lstStyle/>
                    <a:p>
                      <a:r>
                        <a:rPr lang="en-US" dirty="0" err="1"/>
                        <a:t>Racemic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dialysed</a:t>
                      </a:r>
                      <a:r>
                        <a:rPr lang="en-US" dirty="0"/>
                        <a:t> (6,5) SWNT with D-</a:t>
                      </a:r>
                      <a:r>
                        <a:rPr lang="en-US" dirty="0" err="1"/>
                        <a:t>Histidine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 x 10</a:t>
                      </a:r>
                      <a:r>
                        <a:rPr lang="en-US" baseline="30000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Racemic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dialysed</a:t>
                      </a:r>
                      <a:r>
                        <a:rPr lang="en-US" dirty="0"/>
                        <a:t> (6,5) SWNT with L-</a:t>
                      </a:r>
                      <a:r>
                        <a:rPr lang="en-US" dirty="0" err="1"/>
                        <a:t>Histidine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1.4 x 10</a:t>
                      </a:r>
                      <a:r>
                        <a:rPr lang="en-US" baseline="30000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05600" y="4038600"/>
            <a:ext cx="10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SD</a:t>
            </a:r>
            <a:r>
              <a:rPr lang="en-US" dirty="0"/>
              <a:t>= 25 V</a:t>
            </a:r>
            <a:endParaRPr lang="en-IN" baseline="-25000" dirty="0"/>
          </a:p>
        </p:txBody>
      </p:sp>
      <p:pic>
        <p:nvPicPr>
          <p:cNvPr id="36867" name="Picture 3" descr="C:\Users\Kranthi\Desktop\Graph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895600"/>
            <a:ext cx="4814316" cy="3401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Summary</a:t>
            </a:r>
          </a:p>
          <a:p>
            <a:pPr algn="l"/>
            <a:endParaRPr lang="en-US" sz="2800" b="1" dirty="0">
              <a:solidFill>
                <a:schemeClr val="tx1"/>
              </a:solidFill>
            </a:endParaRPr>
          </a:p>
          <a:p>
            <a:pPr marL="514350" indent="-514350" algn="l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Optimization of the non-linear DGU to obtain both </a:t>
            </a:r>
            <a:r>
              <a:rPr lang="en-US" dirty="0" err="1">
                <a:solidFill>
                  <a:schemeClr val="tx1"/>
                </a:solidFill>
              </a:rPr>
              <a:t>enantiomers</a:t>
            </a:r>
            <a:r>
              <a:rPr lang="en-US" dirty="0">
                <a:solidFill>
                  <a:schemeClr val="tx1"/>
                </a:solidFill>
              </a:rPr>
              <a:t> of (6,5) SWNT</a:t>
            </a:r>
          </a:p>
          <a:p>
            <a:pPr marL="514350" indent="-514350" algn="l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 algn="l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Investigation of various parameters that affect SWNT-FET device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Acknowledgements</a:t>
            </a:r>
          </a:p>
          <a:p>
            <a:pPr algn="l"/>
            <a:endParaRPr lang="en-US" sz="2800" b="1" dirty="0">
              <a:solidFill>
                <a:schemeClr val="tx1"/>
              </a:solidFill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Prof. Dr. Andreas Herrmann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 err="1">
                <a:solidFill>
                  <a:schemeClr val="tx1"/>
                </a:solidFill>
              </a:rPr>
              <a:t>Lifei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Zheng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Eric de </a:t>
            </a:r>
            <a:r>
              <a:rPr lang="en-US" sz="2800" dirty="0" err="1">
                <a:solidFill>
                  <a:schemeClr val="tx1"/>
                </a:solidFill>
              </a:rPr>
              <a:t>vries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Vladimir (Dr. </a:t>
            </a:r>
            <a:r>
              <a:rPr lang="en-US" sz="2800" dirty="0" err="1">
                <a:solidFill>
                  <a:schemeClr val="tx1"/>
                </a:solidFill>
              </a:rPr>
              <a:t>Loi’s</a:t>
            </a:r>
            <a:r>
              <a:rPr lang="en-US" sz="2800" dirty="0">
                <a:solidFill>
                  <a:schemeClr val="tx1"/>
                </a:solidFill>
              </a:rPr>
              <a:t> group)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&amp; all the polymer chemistry group members</a:t>
            </a:r>
          </a:p>
          <a:p>
            <a:pPr marL="514350" indent="-514350" algn="l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C5B0E-84C8-487B-96FD-A47FDF619188}"/>
              </a:ext>
            </a:extLst>
          </p:cNvPr>
          <p:cNvSpPr txBox="1"/>
          <p:nvPr/>
        </p:nvSpPr>
        <p:spPr>
          <a:xfrm>
            <a:off x="3429000" y="5833130"/>
            <a:ext cx="228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/>
            <a:r>
              <a:rPr lang="en-US" sz="2800" b="1" dirty="0">
                <a:solidFill>
                  <a:schemeClr val="tx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23C3-4D28-44F7-A3E5-8B22BDC4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to Separate?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As grown CNT have widely distributed chiral indices &amp;diameters</a:t>
            </a:r>
            <a:endParaRPr lang="en-US" sz="1800" dirty="0">
              <a:solidFill>
                <a:srgbClr val="0070C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Structure dependent </a:t>
            </a:r>
            <a:r>
              <a:rPr lang="en-US" sz="2800" dirty="0">
                <a:solidFill>
                  <a:schemeClr val="tx1"/>
                </a:solidFill>
              </a:rPr>
              <a:t>physical properties (Optical, Electrical, Mechanical)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Bulk availability of </a:t>
            </a:r>
            <a:r>
              <a:rPr lang="en-US" sz="2800" dirty="0">
                <a:solidFill>
                  <a:srgbClr val="0070C0"/>
                </a:solidFill>
              </a:rPr>
              <a:t>uniform material</a:t>
            </a:r>
            <a:r>
              <a:rPr lang="en-US" sz="2800" dirty="0">
                <a:solidFill>
                  <a:schemeClr val="tx1"/>
                </a:solidFill>
              </a:rPr>
              <a:t>- vital for technological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Chiral SWNT applications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asymmetric catalysis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Chiral</a:t>
            </a:r>
            <a:r>
              <a:rPr lang="en-US" dirty="0">
                <a:solidFill>
                  <a:schemeClr val="tx1"/>
                </a:solidFill>
              </a:rPr>
              <a:t> molecule </a:t>
            </a:r>
            <a:r>
              <a:rPr lang="en-US" dirty="0">
                <a:solidFill>
                  <a:schemeClr val="accent1"/>
                </a:solidFill>
              </a:rPr>
              <a:t>Sensing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Chiral</a:t>
            </a:r>
            <a:r>
              <a:rPr lang="en-US" dirty="0">
                <a:solidFill>
                  <a:schemeClr val="accent1"/>
                </a:solidFill>
              </a:rPr>
              <a:t> resolution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err="1">
                <a:solidFill>
                  <a:schemeClr val="tx1"/>
                </a:solidFill>
              </a:rPr>
              <a:t>racemates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Density Gradient Ultracentrifugation</a:t>
            </a:r>
            <a:endParaRPr lang="zh-CN" altLang="en-US" sz="3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339" name="文字方塊 4"/>
          <p:cNvSpPr txBox="1">
            <a:spLocks noChangeArrowheads="1"/>
          </p:cNvSpPr>
          <p:nvPr/>
        </p:nvSpPr>
        <p:spPr bwMode="auto">
          <a:xfrm>
            <a:off x="381000" y="1268413"/>
            <a:ext cx="8458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itchFamily="34" charset="0"/>
              </a:rPr>
              <a:t>To separate components with </a:t>
            </a:r>
            <a:r>
              <a:rPr lang="en-US" altLang="zh-CN" sz="2400" dirty="0">
                <a:solidFill>
                  <a:srgbClr val="FF0000"/>
                </a:solidFill>
                <a:latin typeface="Calibri" pitchFamily="34" charset="0"/>
              </a:rPr>
              <a:t>differing buoyant densities</a:t>
            </a:r>
            <a:endParaRPr lang="en-US" altLang="zh-CN" sz="2400" dirty="0">
              <a:latin typeface="Calibri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itchFamily="34" charset="0"/>
              </a:rPr>
              <a:t> Liquid mixtures added to centrifuge to form a </a:t>
            </a:r>
            <a:r>
              <a:rPr lang="en-US" altLang="zh-CN" sz="2400" dirty="0">
                <a:solidFill>
                  <a:schemeClr val="accent1"/>
                </a:solidFill>
                <a:latin typeface="Calibri" pitchFamily="34" charset="0"/>
              </a:rPr>
              <a:t>spatially         varying density profile</a:t>
            </a:r>
            <a:r>
              <a:rPr lang="en-US" altLang="zh-CN" sz="2400" dirty="0">
                <a:latin typeface="Calibri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itchFamily="34" charset="0"/>
              </a:rPr>
              <a:t> Under </a:t>
            </a:r>
            <a:r>
              <a:rPr lang="en-US" altLang="zh-CN" sz="2400" dirty="0">
                <a:solidFill>
                  <a:srgbClr val="FF0000"/>
                </a:solidFill>
                <a:latin typeface="Calibri" pitchFamily="34" charset="0"/>
              </a:rPr>
              <a:t>strong centrifugation</a:t>
            </a:r>
            <a:r>
              <a:rPr lang="en-US" altLang="zh-CN" sz="2400" dirty="0">
                <a:latin typeface="Calibri" pitchFamily="34" charset="0"/>
              </a:rPr>
              <a:t>, sample components migrate to regions matching their individual densities.</a:t>
            </a:r>
            <a:endParaRPr lang="zh-CN" altLang="en-US" sz="2400" dirty="0">
              <a:latin typeface="Calibri" pitchFamily="34" charset="0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3352800"/>
            <a:ext cx="5976937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3463925"/>
            <a:ext cx="64770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線單箭頭接點 9"/>
          <p:cNvCxnSpPr/>
          <p:nvPr/>
        </p:nvCxnSpPr>
        <p:spPr>
          <a:xfrm>
            <a:off x="6156325" y="4437063"/>
            <a:ext cx="13684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文字方塊 10"/>
          <p:cNvSpPr txBox="1">
            <a:spLocks noChangeArrowheads="1"/>
          </p:cNvSpPr>
          <p:nvPr/>
        </p:nvSpPr>
        <p:spPr bwMode="auto">
          <a:xfrm>
            <a:off x="6227763" y="4554538"/>
            <a:ext cx="14398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000">
                <a:latin typeface="Calibri" pitchFamily="34" charset="0"/>
              </a:rPr>
              <a:t>Ultracentrifugation</a:t>
            </a:r>
            <a:endParaRPr lang="zh-CN" altLang="en-US" sz="1000">
              <a:latin typeface="Calibri" pitchFamily="34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27313" y="6021388"/>
            <a:ext cx="62611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Green A. A. et al. </a:t>
            </a:r>
            <a:r>
              <a:rPr lang="fr-FR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Nano </a:t>
            </a:r>
            <a:r>
              <a:rPr lang="fr-FR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Res</a:t>
            </a:r>
            <a:r>
              <a:rPr lang="fr-FR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fr-FR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2009</a:t>
            </a:r>
            <a:r>
              <a:rPr lang="fr-FR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, </a:t>
            </a:r>
            <a:r>
              <a:rPr lang="fr-FR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2,</a:t>
            </a:r>
            <a:r>
              <a:rPr lang="fr-FR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69.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Ghosh</a:t>
            </a:r>
            <a:r>
              <a:rPr lang="fr-FR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S. et al. </a:t>
            </a:r>
            <a:r>
              <a:rPr lang="fr-FR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nat</a:t>
            </a:r>
            <a:r>
              <a:rPr lang="fr-FR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. </a:t>
            </a:r>
            <a:r>
              <a:rPr lang="fr-FR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Nanotechnol</a:t>
            </a:r>
            <a:r>
              <a:rPr lang="fr-FR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. </a:t>
            </a:r>
            <a:r>
              <a:rPr lang="fr-FR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2010</a:t>
            </a:r>
            <a:r>
              <a:rPr lang="fr-FR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, </a:t>
            </a:r>
            <a:r>
              <a:rPr lang="fr-FR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5,</a:t>
            </a:r>
            <a:r>
              <a:rPr lang="fr-FR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443.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733800" y="1752600"/>
            <a:ext cx="2286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86800" y="1752600"/>
            <a:ext cx="2286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2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447800" y="2133600"/>
            <a:ext cx="762000" cy="1219200"/>
            <a:chOff x="1447800" y="2133600"/>
            <a:chExt cx="762000" cy="1219200"/>
          </a:xfrm>
        </p:grpSpPr>
        <p:sp>
          <p:nvSpPr>
            <p:cNvPr id="41" name="Rectangle 40"/>
            <p:cNvSpPr/>
            <p:nvPr/>
          </p:nvSpPr>
          <p:spPr>
            <a:xfrm>
              <a:off x="1905000" y="2133600"/>
              <a:ext cx="304800" cy="121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47800" y="2895600"/>
              <a:ext cx="457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pic>
        <p:nvPicPr>
          <p:cNvPr id="82" name="Picture 1"/>
          <p:cNvPicPr>
            <a:picLocks noChangeAspect="1" noChangeArrowheads="1"/>
          </p:cNvPicPr>
          <p:nvPr/>
        </p:nvPicPr>
        <p:blipFill>
          <a:blip r:embed="rId3" cstate="print"/>
          <a:srcRect l="48399" r="46800"/>
          <a:stretch>
            <a:fillRect/>
          </a:stretch>
        </p:blipFill>
        <p:spPr bwMode="auto">
          <a:xfrm>
            <a:off x="5308600" y="1600200"/>
            <a:ext cx="10160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" name="Group 33"/>
          <p:cNvGrpSpPr/>
          <p:nvPr/>
        </p:nvGrpSpPr>
        <p:grpSpPr>
          <a:xfrm>
            <a:off x="381000" y="609600"/>
            <a:ext cx="8610600" cy="4800600"/>
            <a:chOff x="381000" y="609600"/>
            <a:chExt cx="8610600" cy="4800600"/>
          </a:xfrm>
        </p:grpSpPr>
        <p:sp>
          <p:nvSpPr>
            <p:cNvPr id="52" name="Rectangle 51"/>
            <p:cNvSpPr/>
            <p:nvPr/>
          </p:nvSpPr>
          <p:spPr>
            <a:xfrm>
              <a:off x="381000" y="1676400"/>
              <a:ext cx="3657600" cy="3733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57200" y="609600"/>
              <a:ext cx="8534400" cy="4800600"/>
              <a:chOff x="457200" y="609600"/>
              <a:chExt cx="8534400" cy="48006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4191000" y="1676400"/>
                <a:ext cx="4800600" cy="37338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Title 1"/>
              <p:cNvSpPr txBox="1">
                <a:spLocks/>
              </p:cNvSpPr>
              <p:nvPr/>
            </p:nvSpPr>
            <p:spPr>
              <a:xfrm>
                <a:off x="533400" y="609600"/>
                <a:ext cx="8229600" cy="457200"/>
              </a:xfrm>
              <a:prstGeom prst="rect">
                <a:avLst/>
              </a:prstGeom>
            </p:spPr>
            <p:txBody>
              <a:bodyPr anchor="ctr">
                <a:normAutofit fontScale="92500" lnSpcReduction="10000"/>
              </a:bodyPr>
              <a:lstStyle/>
              <a:p>
                <a:pPr algn="ctr" fontAlgn="auto">
                  <a:spcAft>
                    <a:spcPts val="0"/>
                  </a:spcAft>
                  <a:defRPr/>
                </a:pPr>
                <a:endParaRPr lang="en-US" sz="2800" dirty="0">
                  <a:latin typeface="Calibri" panose="020F0502020204030204" pitchFamily="34" charset="0"/>
                  <a:ea typeface="+mj-ea"/>
                  <a:cs typeface="Tahoma" pitchFamily="34" charset="0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57200" y="1752600"/>
                <a:ext cx="3505200" cy="3657600"/>
                <a:chOff x="457200" y="1752600"/>
                <a:chExt cx="3505200" cy="3657600"/>
              </a:xfrm>
            </p:grpSpPr>
            <p:pic>
              <p:nvPicPr>
                <p:cNvPr id="4" name="Picture 15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t="2042" r="48981" b="53061"/>
                <a:stretch>
                  <a:fillRect/>
                </a:stretch>
              </p:blipFill>
              <p:spPr bwMode="auto">
                <a:xfrm>
                  <a:off x="457200" y="1752600"/>
                  <a:ext cx="1752600" cy="167640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5" name="Picture 15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73470" t="14285" r="12245" b="53061"/>
                <a:stretch>
                  <a:fillRect/>
                </a:stretch>
              </p:blipFill>
              <p:spPr bwMode="auto">
                <a:xfrm>
                  <a:off x="3048000" y="2209800"/>
                  <a:ext cx="533400" cy="121920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6" name="Picture 15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42857" t="12245" r="36736" b="53061"/>
                <a:stretch>
                  <a:fillRect/>
                </a:stretch>
              </p:blipFill>
              <p:spPr bwMode="auto">
                <a:xfrm>
                  <a:off x="1905000" y="2133600"/>
                  <a:ext cx="762000" cy="129540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7" name="Right Arrow 46"/>
                <p:cNvSpPr/>
                <p:nvPr/>
              </p:nvSpPr>
              <p:spPr>
                <a:xfrm>
                  <a:off x="1524000" y="2971800"/>
                  <a:ext cx="304800" cy="1524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" name="Right Arrow 47"/>
                <p:cNvSpPr/>
                <p:nvPr/>
              </p:nvSpPr>
              <p:spPr>
                <a:xfrm>
                  <a:off x="2667000" y="2971800"/>
                  <a:ext cx="304800" cy="1524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9" name="Bent Arrow 48"/>
                <p:cNvSpPr/>
                <p:nvPr/>
              </p:nvSpPr>
              <p:spPr>
                <a:xfrm rot="5400000">
                  <a:off x="3467100" y="3238500"/>
                  <a:ext cx="533400" cy="304800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1" name="Picture 15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57143" t="57143" b="10204"/>
                <a:stretch>
                  <a:fillRect/>
                </a:stretch>
              </p:blipFill>
              <p:spPr bwMode="auto">
                <a:xfrm>
                  <a:off x="2362200" y="3886200"/>
                  <a:ext cx="1600200" cy="121920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3" name="Picture 15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t="46939" r="44897"/>
                <a:stretch>
                  <a:fillRect/>
                </a:stretch>
              </p:blipFill>
              <p:spPr bwMode="auto">
                <a:xfrm>
                  <a:off x="457200" y="3502025"/>
                  <a:ext cx="1981200" cy="1908175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79" name="Picture 1" descr="C:\Documents and Settings\user\My Documents\My Pictures\h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9296" t="18494" r="87871" b="68562"/>
              <a:stretch>
                <a:fillRect/>
              </a:stretch>
            </p:blipFill>
            <p:spPr bwMode="auto">
              <a:xfrm>
                <a:off x="5257800" y="2286000"/>
                <a:ext cx="381000" cy="841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1" name="Picture 1" descr="C:\Documents and Settings\user\My Documents\My Pictures\h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1926" t="18494" r="95807" b="68562"/>
              <a:stretch>
                <a:fillRect/>
              </a:stretch>
            </p:blipFill>
            <p:spPr bwMode="auto">
              <a:xfrm>
                <a:off x="4419600" y="2282825"/>
                <a:ext cx="304800" cy="841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4" name="Right Arrow 8"/>
              <p:cNvSpPr/>
              <p:nvPr/>
            </p:nvSpPr>
            <p:spPr>
              <a:xfrm>
                <a:off x="4876800" y="2667000"/>
                <a:ext cx="304800" cy="152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Right Arrow 8"/>
              <p:cNvSpPr/>
              <p:nvPr/>
            </p:nvSpPr>
            <p:spPr>
              <a:xfrm>
                <a:off x="5638800" y="2667000"/>
                <a:ext cx="304800" cy="152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86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096000" y="1897063"/>
                <a:ext cx="1400175" cy="11509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7" name="Bent Arrow 86"/>
              <p:cNvSpPr/>
              <p:nvPr/>
            </p:nvSpPr>
            <p:spPr>
              <a:xfrm rot="5592763">
                <a:off x="7847013" y="2287588"/>
                <a:ext cx="350837" cy="852487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8" name="Picture 2" descr="C:\Documents and Settings\user\Desktop\dgu.BMP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28036" r="21495"/>
              <a:stretch>
                <a:fillRect/>
              </a:stretch>
            </p:blipFill>
            <p:spPr bwMode="auto">
              <a:xfrm>
                <a:off x="7573963" y="2971800"/>
                <a:ext cx="1152525" cy="228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" name="Right Arrow 88"/>
              <p:cNvSpPr/>
              <p:nvPr/>
            </p:nvSpPr>
            <p:spPr>
              <a:xfrm flipH="1">
                <a:off x="6934200" y="3962400"/>
                <a:ext cx="393700" cy="16351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90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486400" y="3352800"/>
                <a:ext cx="1304925" cy="1882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1143E010-DE69-4A8B-BC3B-EF7B93E6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DGU technique for (6,5) SWNT </a:t>
            </a:r>
            <a:r>
              <a:rPr lang="fr-FR" dirty="0" err="1"/>
              <a:t>sorting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5AAB0A-A577-498A-9FE7-5027C25D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62C97F-6005-4A3B-8180-AAC39CAB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Tailoring the DGU Technique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1E8C7E-68B0-4C98-8C64-1C0B4CEB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63165"/>
              </p:ext>
            </p:extLst>
          </p:nvPr>
        </p:nvGraphicFramePr>
        <p:xfrm>
          <a:off x="228600" y="1778918"/>
          <a:ext cx="8686800" cy="4323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34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Parameter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Literature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Tailored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r>
                        <a:rPr lang="en-US" b="0" dirty="0"/>
                        <a:t>Conc.</a:t>
                      </a:r>
                      <a:r>
                        <a:rPr lang="en-US" b="0" baseline="0" dirty="0"/>
                        <a:t> Of Sodium </a:t>
                      </a:r>
                      <a:r>
                        <a:rPr lang="en-US" b="0" baseline="0" dirty="0" err="1"/>
                        <a:t>Cholate</a:t>
                      </a:r>
                      <a:r>
                        <a:rPr lang="en-US" b="0" baseline="0" dirty="0"/>
                        <a:t> in CNT dispersion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2 %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5 %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b="0" dirty="0"/>
                        <a:t>Tip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baseline="0" dirty="0" err="1"/>
                        <a:t>Sonication</a:t>
                      </a:r>
                      <a:r>
                        <a:rPr lang="en-US" b="0" baseline="0" dirty="0"/>
                        <a:t> time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30 min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 h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b="0" dirty="0"/>
                        <a:t>Conc.</a:t>
                      </a:r>
                      <a:r>
                        <a:rPr lang="en-US" b="0" baseline="0" dirty="0"/>
                        <a:t> of Sodium </a:t>
                      </a:r>
                      <a:r>
                        <a:rPr lang="en-US" b="0" baseline="0" dirty="0" err="1"/>
                        <a:t>Cholate</a:t>
                      </a:r>
                      <a:r>
                        <a:rPr lang="en-US" b="0" baseline="0" dirty="0"/>
                        <a:t> in the non-linear gradient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0.7 %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0.9 %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Conc.</a:t>
                      </a:r>
                      <a:r>
                        <a:rPr lang="en-US" b="0" baseline="0" dirty="0"/>
                        <a:t> Of SDS in the non-linear gradient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0.175</a:t>
                      </a:r>
                      <a:r>
                        <a:rPr lang="en-US" b="0" baseline="0" dirty="0"/>
                        <a:t> %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0.225 %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0292">
                <a:tc>
                  <a:txBody>
                    <a:bodyPr/>
                    <a:lstStyle/>
                    <a:p>
                      <a:r>
                        <a:rPr lang="en-US" b="0" dirty="0"/>
                        <a:t>Conc.</a:t>
                      </a:r>
                      <a:r>
                        <a:rPr lang="en-US" b="0" baseline="0" dirty="0"/>
                        <a:t> of </a:t>
                      </a:r>
                      <a:r>
                        <a:rPr lang="en-US" b="0" dirty="0"/>
                        <a:t>CNT dispersion loaded into the non-linear gradient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None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½</a:t>
                      </a:r>
                      <a:r>
                        <a:rPr lang="en-US" b="0" baseline="0" dirty="0"/>
                        <a:t>  (diluted with 2 % SC to obtain –(6,5) SWNT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Conc.</a:t>
                      </a:r>
                      <a:r>
                        <a:rPr lang="en-US" b="0" baseline="0" dirty="0"/>
                        <a:t> of </a:t>
                      </a:r>
                      <a:r>
                        <a:rPr lang="en-US" b="0" dirty="0"/>
                        <a:t>CNT dispersion loaded into the non-linear gradient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None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None (</a:t>
                      </a:r>
                      <a:r>
                        <a:rPr lang="en-US" b="0" baseline="0" dirty="0"/>
                        <a:t>to obtain +(6,5) SWNT</a:t>
                      </a:r>
                      <a:r>
                        <a:rPr lang="en-US" b="0" dirty="0"/>
                        <a:t>)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BFCE8D9-1C7E-443E-A8AA-9AD49E29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OPTICAL  CHARACTERIZATION</a:t>
            </a:r>
            <a:r>
              <a:rPr lang="en-IN" dirty="0">
                <a:solidFill>
                  <a:schemeClr val="tx1"/>
                </a:solidFill>
              </a:rPr>
              <a:t> of SORTED SWNT</a:t>
            </a:r>
            <a:endParaRPr lang="en-SG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186CD67-F5F5-4A53-91CF-D96AA29A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28600" y="1600200"/>
            <a:ext cx="8153400" cy="3962400"/>
            <a:chOff x="228600" y="2057400"/>
            <a:chExt cx="4191000" cy="3048000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1676400" y="2362200"/>
              <a:ext cx="2438400" cy="1524000"/>
              <a:chOff x="1676400" y="2362200"/>
              <a:chExt cx="2438400" cy="15240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810000" y="2362200"/>
                <a:ext cx="304800" cy="990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676400" y="3505200"/>
                <a:ext cx="3048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228600" y="2057400"/>
            <a:ext cx="4191000" cy="304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2" imgW="5176800" imgH="3641400" progId="Origin50.Graph">
                    <p:embed/>
                  </p:oleObj>
                </mc:Choice>
                <mc:Fallback>
                  <p:oleObj name="Graph" r:id="rId2" imgW="5176800" imgH="3641400" progId="Origin50.Graph">
                    <p:embed/>
                    <p:pic>
                      <p:nvPicPr>
                        <p:cNvPr id="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" y="2057400"/>
                          <a:ext cx="4191000" cy="304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9"/>
          <p:cNvSpPr/>
          <p:nvPr/>
        </p:nvSpPr>
        <p:spPr>
          <a:xfrm>
            <a:off x="2726221" y="5444271"/>
            <a:ext cx="3848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prstClr val="black"/>
                </a:solidFill>
              </a:rPr>
              <a:t>Absorption spectra of  (6,5) SWNT</a:t>
            </a:r>
            <a:endParaRPr lang="en-IN" sz="2000" dirty="0"/>
          </a:p>
        </p:txBody>
      </p:sp>
      <p:sp>
        <p:nvSpPr>
          <p:cNvPr id="11" name="Rectangle 10"/>
          <p:cNvSpPr/>
          <p:nvPr/>
        </p:nvSpPr>
        <p:spPr>
          <a:xfrm>
            <a:off x="1524000" y="6181049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The specific absorbance of (6,5)  SWNT are at </a:t>
            </a:r>
            <a:r>
              <a:rPr lang="en-US" altLang="zh-CN" b="1" dirty="0">
                <a:latin typeface="Calibri" pitchFamily="34" charset="0"/>
              </a:rPr>
              <a:t>570 nm  </a:t>
            </a:r>
            <a:r>
              <a:rPr lang="en-US" altLang="zh-CN" dirty="0">
                <a:latin typeface="Calibri" pitchFamily="34" charset="0"/>
              </a:rPr>
              <a:t>and</a:t>
            </a:r>
            <a:r>
              <a:rPr lang="en-US" altLang="zh-CN" b="1" dirty="0">
                <a:latin typeface="Calibri" pitchFamily="34" charset="0"/>
              </a:rPr>
              <a:t> 984 nm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IMAG05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3" y="642918"/>
            <a:ext cx="3428169" cy="2051581"/>
          </a:xfr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85720" y="3643314"/>
          <a:ext cx="8572559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2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193">
                <a:tc>
                  <a:txBody>
                    <a:bodyPr/>
                    <a:lstStyle/>
                    <a:p>
                      <a:r>
                        <a:rPr lang="en-US" altLang="zh-CN" dirty="0"/>
                        <a:t>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CD</a:t>
                      </a:r>
                      <a:r>
                        <a:rPr lang="en-US" altLang="zh-CN" sz="1050" dirty="0"/>
                        <a:t>raw</a:t>
                      </a:r>
                      <a:r>
                        <a:rPr lang="en-US" altLang="zh-CN" dirty="0"/>
                        <a:t>(mdeg)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sz="1050" dirty="0"/>
                        <a:t>CD</a:t>
                      </a:r>
                      <a:r>
                        <a:rPr lang="en-US" altLang="zh-CN" dirty="0"/>
                        <a:t>(cm)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en-US" altLang="zh-CN" sz="1400" dirty="0"/>
                        <a:t>E</a:t>
                      </a:r>
                      <a:r>
                        <a:rPr lang="en-US" altLang="zh-CN" sz="1000" dirty="0"/>
                        <a:t>22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r>
                        <a:rPr lang="en-US" altLang="zh-CN" sz="1050" dirty="0"/>
                        <a:t>abs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800" dirty="0"/>
                        <a:t>(cm)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Cd</a:t>
                      </a:r>
                      <a:r>
                        <a:rPr lang="en-US" altLang="zh-CN" sz="1050" dirty="0"/>
                        <a:t>norm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800" dirty="0"/>
                        <a:t>(mdeg)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ee(%)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6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Weisman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DGU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0.55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6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Hersam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DGU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0.60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22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Komatsu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Molecular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recognition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6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Lower</a:t>
                      </a:r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</a:rPr>
                        <a:t> layer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DGU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16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1.0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0.51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1.0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31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C00000"/>
                          </a:solidFill>
                        </a:rPr>
                        <a:t>87</a:t>
                      </a:r>
                      <a:endParaRPr lang="zh-CN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76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Upper</a:t>
                      </a:r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</a:rPr>
                        <a:t> layer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DGU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24.5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1.0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0.70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1.0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35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C00000"/>
                          </a:solidFill>
                        </a:rPr>
                        <a:t>97</a:t>
                      </a:r>
                      <a:endParaRPr lang="zh-CN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6215082"/>
            <a:ext cx="3436402" cy="414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962400" y="571480"/>
          <a:ext cx="4741863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132800" imgH="2901600" progId="Origin50.Graph">
                  <p:embed/>
                </p:oleObj>
              </mc:Choice>
              <mc:Fallback>
                <p:oleObj name="Graph" r:id="rId4" imgW="4132800" imgH="2901600" progId="Origin50.Graph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71480"/>
                        <a:ext cx="4741863" cy="290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457200"/>
            <a:ext cx="2959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Circular </a:t>
            </a:r>
            <a:r>
              <a:rPr lang="en-US" sz="2000" b="1" dirty="0" err="1"/>
              <a:t>Dichroism</a:t>
            </a:r>
            <a:r>
              <a:rPr lang="en-US" sz="2000" b="1" dirty="0"/>
              <a:t> spectra</a:t>
            </a:r>
            <a:endParaRPr lang="en-IN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7893-CEC2-438D-B45F-20E8020B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Post-treatment of sorted </a:t>
            </a:r>
            <a:r>
              <a:rPr lang="en-US" sz="3600" dirty="0" err="1"/>
              <a:t>swnt</a:t>
            </a:r>
            <a:r>
              <a:rPr lang="en-US" sz="3600" dirty="0"/>
              <a:t> fractions</a:t>
            </a:r>
            <a:endParaRPr lang="en-SG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DIALYSIS - to remove the gradient and most of the free chiral sodium cholate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Absorption spectra also show a red shift of 5 nm (data not shown)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Afbeelding 0" descr="Sampl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240984"/>
            <a:ext cx="3228230" cy="3600000"/>
          </a:xfrm>
          <a:prstGeom prst="rect">
            <a:avLst/>
          </a:prstGeom>
        </p:spPr>
      </p:pic>
      <p:pic>
        <p:nvPicPr>
          <p:cNvPr id="6" name="Afbeelding 1" descr="Sampl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8" y="3104586"/>
            <a:ext cx="324705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4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767</Words>
  <Application>Microsoft Office PowerPoint</Application>
  <PresentationFormat>On-screen Show (4:3)</PresentationFormat>
  <Paragraphs>220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Office Theme</vt:lpstr>
      <vt:lpstr>Graph</vt:lpstr>
      <vt:lpstr>Optically active Single Walled Carbon Nanotubes as FET sensors toward amino acids </vt:lpstr>
      <vt:lpstr>Optically active Single Walled Carbon Nanotube (SWNT)</vt:lpstr>
      <vt:lpstr>Why to Separate?</vt:lpstr>
      <vt:lpstr>Density Gradient Ultracentrifugation</vt:lpstr>
      <vt:lpstr>DGU technique for (6,5) SWNT sorting</vt:lpstr>
      <vt:lpstr>Tailoring the DGU Technique</vt:lpstr>
      <vt:lpstr>OPTICAL  CHARACTERIZATION of SORTED SWNT</vt:lpstr>
      <vt:lpstr>PowerPoint Presentation</vt:lpstr>
      <vt:lpstr>Post-treatment of sorted swnt fractions</vt:lpstr>
      <vt:lpstr>PowerPoint Presentation</vt:lpstr>
      <vt:lpstr>PowerPoint Presentation</vt:lpstr>
      <vt:lpstr>Reason for NIR Fluorescence</vt:lpstr>
      <vt:lpstr>Towards Histidine</vt:lpstr>
      <vt:lpstr>Towards Lysine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Kranthi</dc:creator>
  <cp:lastModifiedBy>PhD - Kranthi Bannuru</cp:lastModifiedBy>
  <cp:revision>149</cp:revision>
  <dcterms:created xsi:type="dcterms:W3CDTF">2006-08-16T00:00:00Z</dcterms:created>
  <dcterms:modified xsi:type="dcterms:W3CDTF">2022-11-01T00:47:05Z</dcterms:modified>
</cp:coreProperties>
</file>