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D9BF-1893-44EF-9EF1-E63F3ECE5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4A170-6926-483C-BEC7-5C4035680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68FF-5153-47ED-9BA2-8D173362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00ED-FD83-46AF-B0B8-6FF229113878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F3EE-86CF-46EE-BF49-1BBF0433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1E58C-7895-47EA-B6D6-A498B1B5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5714-0237-495B-BE6E-53A13D04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1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3C42-AD44-42FE-8D65-DB884AF7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91CD3-EB05-4F3E-8763-3930E7ABC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222F-D077-4DE5-9F66-BC74D9ED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00ED-FD83-46AF-B0B8-6FF229113878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7CEB9-7A60-4CC6-85A6-C8E14D50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82D10-5985-4425-9760-740FAC94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5714-0237-495B-BE6E-53A13D04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6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4E56D-6520-4B71-B764-B02CDA99E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0AB57-45A5-4D46-8106-69A86C6E2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8FDE1-DB3F-4767-8469-3A07F3E6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00ED-FD83-46AF-B0B8-6FF229113878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C37DB-6327-4137-BB8C-6E825DD0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9307-8EA3-4BAE-A915-4B8A864B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5714-0237-495B-BE6E-53A13D04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5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A578-0F83-4175-A992-5A4085D2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5E42-C4A8-4A88-93AE-5CD86CFC5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2B149-DE9A-47DD-A3E4-E75210C9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00ED-FD83-46AF-B0B8-6FF229113878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947F3-2447-46D9-B524-A693D102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058D5-CEE4-493A-9F28-2BF6F4D2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5714-0237-495B-BE6E-53A13D04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1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E9A3-3D44-4003-8848-B7F3EA48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4CF0C-251E-4D42-8981-65AEFB5E6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94C01-A8A6-4E06-8915-FDAC9236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00ED-FD83-46AF-B0B8-6FF229113878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68ECA-2B81-4A37-8513-B83BA640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20F7B-0CC5-45A2-9234-1C852673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5714-0237-495B-BE6E-53A13D04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DDEC-195F-42E1-8E0A-70E0CD7E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846F-6B85-4537-BC4A-9504DC572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38970-FB6D-4510-8287-B4452A620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7A408-392D-435B-88A6-CA2F0745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00ED-FD83-46AF-B0B8-6FF229113878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4E0DF-4028-4C18-B4B3-7D43BBCB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01B2D-4F00-49B3-83B2-94FDEA63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5714-0237-495B-BE6E-53A13D04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9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FD8D-3C49-4ADB-B5E6-8FFDC250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DAE04-E266-4510-AA07-A1C06406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ADA9F-101A-4B15-8CE5-EFB96697D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1AD20-1DBA-45E5-A767-C793AE6FB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580C9-BA14-4D41-A429-2B20E710A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4654E-07E4-4DF7-AE1C-881B9B9A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00ED-FD83-46AF-B0B8-6FF229113878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1F609-BF01-4E4F-B75A-84B9EB3E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377CBD-7F30-4536-8B01-02296AA4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5714-0237-495B-BE6E-53A13D04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18F1-2283-4F2C-ACEA-E9C3FDA2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E1FA7-9D38-42D7-9527-D2B23F7A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00ED-FD83-46AF-B0B8-6FF229113878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0EEBC-C99B-4FA7-8A0C-038AACA3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302E3-A5C8-4277-AE01-FAF5DE38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5714-0237-495B-BE6E-53A13D04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83E8B5-26FF-425F-B553-2E4281B7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00ED-FD83-46AF-B0B8-6FF229113878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C1AB4-513E-4CEB-B89B-4CC28D4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8C5C5-ACA3-488C-8D70-122C823E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5714-0237-495B-BE6E-53A13D04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5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4E3F-730F-4A87-880B-BDEF1436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389B0-1F29-4606-B1BB-3DA151708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95ED1-43AF-43DE-8C7A-BD0E90580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9C40A-26E7-4A32-BF51-4D18011F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00ED-FD83-46AF-B0B8-6FF229113878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1B743-D210-4EB8-A8F1-CC37C7EE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B54E0-C85D-4A0E-8FB7-30B5E4A4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5714-0237-495B-BE6E-53A13D04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8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8F81-4883-4D77-A06D-84D1F769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C17AF-A1D8-4B26-B200-271FD0EBC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1507A-00DB-45EC-B4EF-D63A7450F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76DF9-91CB-4412-AECD-7DCD28AD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00ED-FD83-46AF-B0B8-6FF229113878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ADCF5-D837-414D-B083-FBAF002C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145B5-5A15-4E4B-B59B-BAA8FA9D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5714-0237-495B-BE6E-53A13D04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5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4C603-5CBA-4676-AC58-D800D2B3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69BF4-8A92-4B14-BE49-6ACE15DFA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516F9-1BBE-4EBA-A040-F6E9D9F25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D00ED-FD83-46AF-B0B8-6FF229113878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0DFB-DA85-4864-A9FF-D19B24239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C28E3-FC18-414D-91EA-9BB9C7E6B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85714-0237-495B-BE6E-53A13D04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3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4B07DB-A731-413E-A1DE-14D5C00F61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51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348EF3-6688-4D47-B970-2458AF7AE150}"/>
              </a:ext>
            </a:extLst>
          </p:cNvPr>
          <p:cNvSpPr txBox="1"/>
          <p:nvPr/>
        </p:nvSpPr>
        <p:spPr>
          <a:xfrm>
            <a:off x="-99502" y="243357"/>
            <a:ext cx="5103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User guideline for TV Tool output</a:t>
            </a:r>
          </a:p>
        </p:txBody>
      </p:sp>
    </p:spTree>
    <p:extLst>
      <p:ext uri="{BB962C8B-B14F-4D97-AF65-F5344CB8AC3E}">
        <p14:creationId xmlns:p14="http://schemas.microsoft.com/office/powerpoint/2010/main" val="384711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D599803-434A-4BD8-86F2-DF1D02D33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6" y="1027781"/>
            <a:ext cx="9952382" cy="540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itle 2">
            <a:extLst>
              <a:ext uri="{FF2B5EF4-FFF2-40B4-BE49-F238E27FC236}">
                <a16:creationId xmlns:a16="http://schemas.microsoft.com/office/drawing/2014/main" id="{DC400F14-0DE2-4235-AD08-9B145F95645D}"/>
              </a:ext>
            </a:extLst>
          </p:cNvPr>
          <p:cNvSpPr txBox="1">
            <a:spLocks/>
          </p:cNvSpPr>
          <p:nvPr/>
        </p:nvSpPr>
        <p:spPr>
          <a:xfrm>
            <a:off x="212651" y="598404"/>
            <a:ext cx="11475766" cy="8587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+mn-lt"/>
              </a:rPr>
              <a:t>Holistic view of all the networks in Tableau dashboard showing metrics like Max Cost per Spot, CPC, Max no. of Spots etc.</a:t>
            </a:r>
          </a:p>
          <a:p>
            <a:endParaRPr lang="en-US" sz="2667" dirty="0"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2B7558-82CD-48F0-9EA2-6B9985770DF5}"/>
              </a:ext>
            </a:extLst>
          </p:cNvPr>
          <p:cNvSpPr/>
          <p:nvPr/>
        </p:nvSpPr>
        <p:spPr>
          <a:xfrm>
            <a:off x="0" y="652131"/>
            <a:ext cx="212651" cy="2268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3930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kriti</dc:creator>
  <cp:lastModifiedBy>kriti</cp:lastModifiedBy>
  <cp:revision>2</cp:revision>
  <dcterms:created xsi:type="dcterms:W3CDTF">2018-02-03T20:42:55Z</dcterms:created>
  <dcterms:modified xsi:type="dcterms:W3CDTF">2018-02-03T20:46:57Z</dcterms:modified>
</cp:coreProperties>
</file>