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8" r:id="rId9"/>
    <p:sldId id="264" r:id="rId10"/>
    <p:sldId id="267" r:id="rId11"/>
    <p:sldId id="265" r:id="rId12"/>
    <p:sldId id="270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4" d="100"/>
          <a:sy n="64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6F9-6806-4B43-B428-B4787AE31649}" type="datetime1">
              <a:rPr lang="en-US" smtClean="0"/>
              <a:t>12/7/2022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9DA-3614-4D5F-9C96-3AA78B2433D8}" type="datetime1">
              <a:rPr lang="en-US" smtClean="0"/>
              <a:t>12/7/2022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622-689E-4FD6-853C-D3023222D800}" type="datetime1">
              <a:rPr lang="en-US" smtClean="0"/>
              <a:t>12/7/2022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26F3-EACB-4E85-A316-3D5CA6F954B5}" type="datetime1">
              <a:rPr lang="en-US" smtClean="0"/>
              <a:t>12/7/2022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8F1F-1C6D-414A-B0FB-201254934A6A}" type="datetime1">
              <a:rPr lang="en-US" smtClean="0"/>
              <a:t>12/7/2022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74E-DA97-4E04-ACBD-C695224119C1}" type="datetime1">
              <a:rPr lang="en-US" smtClean="0"/>
              <a:t>12/7/2022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C96A-F8C9-4485-A822-07B4150CB4F1}" type="datetime1">
              <a:rPr lang="en-US" smtClean="0"/>
              <a:t>12/7/2022</a:t>
            </a:fld>
            <a:endParaRPr lang="en-US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7A-5E5F-4F3C-95A7-9DA69F63D5DC}" type="datetime1">
              <a:rPr lang="en-US" smtClean="0"/>
              <a:t>12/7/2022</a:t>
            </a:fld>
            <a:endParaRPr lang="en-US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924-5577-48F3-975B-C1274914D1F0}" type="datetime1">
              <a:rPr lang="en-US" smtClean="0"/>
              <a:t>12/7/2022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DAD-DBE5-4635-A01C-EF03BC8A8D2E}" type="datetime1">
              <a:rPr lang="en-US" smtClean="0"/>
              <a:t>12/7/2022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3011-5D6A-4C4D-AE9E-F49AA5944147}" type="datetime1">
              <a:rPr lang="en-US" smtClean="0"/>
              <a:t>12/7/2022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18EEP201L - MINOR PROJECT I</a:t>
            </a:r>
            <a:b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ZEROTH REVIEW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TEACHING BOARD WIPER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NO:10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8" name="Content Placeholder 8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105400" cy="1935163"/>
          </a:xfrm>
        </p:spPr>
        <p:txBody>
          <a:bodyPr>
            <a:normAutofit fontScale="91667"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ANCHANA B                         [ 21BEE006]</a:t>
            </a:r>
            <a:endParaRPr lang="zh-CN" altLang="en-US"/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BARATH SRINIVASAN K   [21BEE012]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BHARATHI S                         [21BEE015]</a:t>
            </a:r>
            <a:endParaRPr lang="zh-CN" altLang="en-US"/>
          </a:p>
        </p:txBody>
      </p:sp>
      <p:sp>
        <p:nvSpPr>
          <p:cNvPr id="1048589" name="Content Placeholder 9"/>
          <p:cNvSpPr>
            <a:spLocks noGrp="1"/>
          </p:cNvSpPr>
          <p:nvPr>
            <p:ph sz="half" idx="2"/>
          </p:nvPr>
        </p:nvSpPr>
        <p:spPr>
          <a:xfrm>
            <a:off x="5791200" y="4114800"/>
            <a:ext cx="2895600" cy="2011363"/>
          </a:xfrm>
        </p:spPr>
        <p:txBody>
          <a:bodyPr>
            <a:normAutofit fontScale="91667"/>
          </a:bodyPr>
          <a:lstStyle/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GUIDED BY: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Mr.M.YUVARAJ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0F4-B7CF-4F89-B0F8-334D0CA5BD4D}" type="datetime1">
              <a:rPr lang="en-US" smtClean="0"/>
              <a:t>12/7/2022</a:t>
            </a:fld>
            <a:endParaRPr lang="en-US"/>
          </a:p>
        </p:txBody>
      </p:sp>
      <p:sp>
        <p:nvSpPr>
          <p:cNvPr id="10485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  <a:endParaRPr lang="en-US" dirty="0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</a:t>
            </a:fld>
            <a:endParaRPr lang="en-US" dirty="0"/>
          </a:p>
        </p:txBody>
      </p:sp>
      <p:pic>
        <p:nvPicPr>
          <p:cNvPr id="2097152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2097153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B118-34A2-8314-EEDA-AF6195C8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D9DEC-06D5-A52B-CB4D-59CC76838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7DF9-4074-7C7A-34A4-D619C897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CEC9-E5B7-19A3-DDAA-5687399D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F456-EF56-8406-FB68-C77807AD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559A6-37E7-5E64-445F-963D8F8A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323" y="125174"/>
            <a:ext cx="1621677" cy="1292464"/>
          </a:xfrm>
          <a:prstGeom prst="rect">
            <a:avLst/>
          </a:prstGeom>
        </p:spPr>
      </p:pic>
      <p:pic>
        <p:nvPicPr>
          <p:cNvPr id="12" name="MECHANISH">
            <a:hlinkClick r:id="" action="ppaction://media"/>
            <a:extLst>
              <a:ext uri="{FF2B5EF4-FFF2-40B4-BE49-F238E27FC236}">
                <a16:creationId xmlns:a16="http://schemas.microsoft.com/office/drawing/2014/main" id="{B1F29543-8AE1-6B93-0131-CAFE6D1DC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>
            <a:lum bright="-8000" contrast="18000"/>
          </a:blip>
          <a:stretch>
            <a:fillRect/>
          </a:stretch>
        </p:blipFill>
        <p:spPr>
          <a:xfrm>
            <a:off x="304800" y="1445171"/>
            <a:ext cx="8716294" cy="51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6BD6-0D94-699A-C45C-D4E85972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74638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D422-1FE1-2BB8-F54C-637A3A0B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B684-5D4F-E11B-1C34-842E999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BB93-183E-6160-AFAD-320AB33D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6C88B-A6E5-53C0-5825-4A5EE0D3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9"/>
            <a:ext cx="2725148" cy="1170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F5005-EACC-F64A-8660-515CC5B9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-1249"/>
            <a:ext cx="1621677" cy="1292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FD4644-56CA-61DB-D068-0E3549C29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5" y="1347787"/>
            <a:ext cx="2524125" cy="1905000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EE774342-2E72-D416-D4CB-6CB5B2A8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8392"/>
            <a:ext cx="1822610" cy="182261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9455F8-6D9A-069C-017D-56C938DD7A32}"/>
              </a:ext>
            </a:extLst>
          </p:cNvPr>
          <p:cNvSpPr/>
          <p:nvPr/>
        </p:nvSpPr>
        <p:spPr>
          <a:xfrm>
            <a:off x="592016" y="3501745"/>
            <a:ext cx="1914378" cy="6787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1553A-8EAC-3DED-1565-706CDA91E63E}"/>
              </a:ext>
            </a:extLst>
          </p:cNvPr>
          <p:cNvSpPr txBox="1"/>
          <p:nvPr/>
        </p:nvSpPr>
        <p:spPr>
          <a:xfrm>
            <a:off x="762000" y="364457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91B5CB-3D0B-B27B-C970-F94CCA2DB0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97" y="1487277"/>
            <a:ext cx="2713083" cy="203481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A60699-B0C2-5F5B-E94E-ED549732FD08}"/>
              </a:ext>
            </a:extLst>
          </p:cNvPr>
          <p:cNvSpPr/>
          <p:nvPr/>
        </p:nvSpPr>
        <p:spPr>
          <a:xfrm>
            <a:off x="3448797" y="3493975"/>
            <a:ext cx="1981200" cy="731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BLAD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018101-12E0-949B-AFE3-5445749AF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427" y="3421752"/>
            <a:ext cx="2359356" cy="981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495356-43C5-1C6C-F0A4-653298C8D718}"/>
              </a:ext>
            </a:extLst>
          </p:cNvPr>
          <p:cNvSpPr txBox="1"/>
          <p:nvPr/>
        </p:nvSpPr>
        <p:spPr>
          <a:xfrm>
            <a:off x="6079043" y="3697304"/>
            <a:ext cx="20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ARMS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5A5450-D1D7-D875-AA54-3500D4541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116" y="5428621"/>
            <a:ext cx="2359356" cy="9754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2232596-E283-5CB1-497B-A4B89340957B}"/>
              </a:ext>
            </a:extLst>
          </p:cNvPr>
          <p:cNvSpPr txBox="1"/>
          <p:nvPr/>
        </p:nvSpPr>
        <p:spPr>
          <a:xfrm>
            <a:off x="4572000" y="57797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20413E-28AB-182B-6E39-4A2A549092D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92" y="4617605"/>
            <a:ext cx="2524125" cy="16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CD9-A06E-A3FB-FE38-35AB70D4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ESTIMATION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A6E8-4AAB-9A22-8BEB-21CE926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9D12-9A00-A204-6508-1D7FD058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C09F-F204-1FA9-C5DC-39D6D6B0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B5797F7-25A5-E48F-5081-656D9323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141981"/>
              </p:ext>
            </p:extLst>
          </p:nvPr>
        </p:nvGraphicFramePr>
        <p:xfrm>
          <a:off x="1219200" y="1981200"/>
          <a:ext cx="6934200" cy="35052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750129">
                  <a:extLst>
                    <a:ext uri="{9D8B030D-6E8A-4147-A177-3AD203B41FA5}">
                      <a16:colId xmlns:a16="http://schemas.microsoft.com/office/drawing/2014/main" val="156434335"/>
                    </a:ext>
                  </a:extLst>
                </a:gridCol>
                <a:gridCol w="3184071">
                  <a:extLst>
                    <a:ext uri="{9D8B030D-6E8A-4147-A177-3AD203B41FA5}">
                      <a16:colId xmlns:a16="http://schemas.microsoft.com/office/drawing/2014/main" val="236784614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IN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en-IN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11587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/>
                        <a:t>Motor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Rs.1200/-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2318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/>
                        <a:t>Wiper arm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Rs.200/-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95322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/>
                        <a:t>Wiper blade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Rs.150/-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4079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/>
                        <a:t>Eliminator 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Rs.500/-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25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6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352086-F61D-CA07-9ABB-927C986F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323" y="0"/>
            <a:ext cx="1621677" cy="12924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272D-EC5E-2B84-59A9-6311CDC9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A221-054B-B628-D88E-590D3C61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0DF3-2D01-5CB3-6D75-397ABA6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71E9D-61BE-8AD7-34E5-0DD5D413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25148" cy="117053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1B6A1823-C1FF-F917-A91B-55AB12EA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E6EA1-48F3-2E5D-965D-5A04116065CA}"/>
              </a:ext>
            </a:extLst>
          </p:cNvPr>
          <p:cNvSpPr txBox="1"/>
          <p:nvPr/>
        </p:nvSpPr>
        <p:spPr>
          <a:xfrm>
            <a:off x="685800" y="22098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automatic board wiper machine was designed and fabricated using low cost material and with user 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machine can potentially be used in class rooms to assist the teacher in keeping the board clean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3C375D-00DA-BF43-DCBA-58B968732E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-1402" r="-1215" b="10199"/>
          <a:stretch/>
        </p:blipFill>
        <p:spPr>
          <a:xfrm>
            <a:off x="5045531" y="3573185"/>
            <a:ext cx="3412669" cy="25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F2C-1451-4A82-A880-04D3C1FB7313}" type="datetime1">
              <a:rPr lang="en-US" smtClean="0"/>
              <a:t>12/7/2022</a:t>
            </a:fld>
            <a:endParaRPr lang="en-US"/>
          </a:p>
        </p:txBody>
      </p:sp>
      <p:sp>
        <p:nvSpPr>
          <p:cNvPr id="10486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14</a:t>
            </a:fld>
            <a:endParaRPr lang="en-US"/>
          </a:p>
        </p:txBody>
      </p:sp>
      <p:pic>
        <p:nvPicPr>
          <p:cNvPr id="2097167" name="Picture 7" descr="T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93" y="0"/>
            <a:ext cx="9153993" cy="6858000"/>
          </a:xfrm>
          <a:prstGeom prst="rect">
            <a:avLst/>
          </a:prstGeom>
        </p:spPr>
      </p:pic>
      <p:sp>
        <p:nvSpPr>
          <p:cNvPr id="1048628" name="TextBox 9"/>
          <p:cNvSpPr txBox="1"/>
          <p:nvPr/>
        </p:nvSpPr>
        <p:spPr>
          <a:xfrm>
            <a:off x="2819400" y="2009720"/>
            <a:ext cx="710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all" dirty="0">
                <a:solidFill>
                  <a:schemeClr val="bg2">
                    <a:lumMod val="1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6000" b="1" cap="all" dirty="0">
              <a:solidFill>
                <a:schemeClr val="bg2">
                  <a:lumMod val="1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457200" y="1164102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381000" y="2342272"/>
            <a:ext cx="8382000" cy="36131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Block diagram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Block diagram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circuit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Circuit diagram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List of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Cost of estimation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9715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209715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104860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72A5-C97C-4BB0-A468-B024EA186C3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0486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2</a:t>
            </a:fld>
            <a:endParaRPr lang="en-US" dirty="0"/>
          </a:p>
        </p:txBody>
      </p:sp>
      <p:sp>
        <p:nvSpPr>
          <p:cNvPr id="10486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E5C-B288-46B0-9779-73FB06658E16}" type="datetime1">
              <a:rPr lang="en-US" smtClean="0"/>
              <a:t>12/7/2022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3</a:t>
            </a:fld>
            <a:endParaRPr lang="en-US"/>
          </a:p>
        </p:txBody>
      </p:sp>
      <p:sp>
        <p:nvSpPr>
          <p:cNvPr id="1048607" name="Content Placeholder 7"/>
          <p:cNvSpPr>
            <a:spLocks noGrp="1"/>
          </p:cNvSpPr>
          <p:nvPr>
            <p:ph idx="1"/>
          </p:nvPr>
        </p:nvSpPr>
        <p:spPr>
          <a:xfrm>
            <a:off x="457200" y="174914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teaching field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board, duster, and marker are crucial elements. To erase the writings from large size  and too copy them.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Boards manually with a duster is a time-consuming task. It breaks the concentration of both lecturers and listeners.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represents the design and construction of automatic  teaching board wiper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consists of a wiper ,dc motor, driver module, electrical switch.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automatic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board cleaner and scanning  reduces the time and efforts required.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2097157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381000" y="1584324"/>
            <a:ext cx="87630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board wiper is a spectacular replacement of “duster”.</a:t>
            </a: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of our project is to save time and energy 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80 – 70% of educational institution use teaching board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technology world it is impossible to spend time on cleaning of board and too copy them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this we can use board wiper and scanner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C6F9-CF27-4DA5-9109-800FF9BF58CB}" type="datetime1">
              <a:rPr lang="en-US" smtClean="0"/>
              <a:t>12/7/2022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4</a:t>
            </a:fld>
            <a:endParaRPr lang="en-US"/>
          </a:p>
        </p:txBody>
      </p:sp>
      <p:pic>
        <p:nvPicPr>
          <p:cNvPr id="2097158" name="Picture 6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2097159" name="Picture 7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242934" y="130254"/>
            <a:ext cx="7467600" cy="14051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IDENTIFICTION</a:t>
            </a:r>
          </a:p>
        </p:txBody>
      </p:sp>
      <p:pic>
        <p:nvPicPr>
          <p:cNvPr id="2097160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00" y="1598250"/>
            <a:ext cx="3259283" cy="4856931"/>
          </a:xfrm>
        </p:spPr>
      </p:pic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0326-8069-47F7-8D18-6B83DC30295D}" type="datetime1">
              <a:rPr lang="en-US" smtClean="0"/>
              <a:t>12/7/2022</a:t>
            </a:fld>
            <a:endParaRPr lang="en-US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5</a:t>
            </a:fld>
            <a:endParaRPr lang="en-US"/>
          </a:p>
        </p:txBody>
      </p:sp>
      <p:pic>
        <p:nvPicPr>
          <p:cNvPr id="2097161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" y="26233"/>
            <a:ext cx="2721864" cy="1171575"/>
          </a:xfrm>
          <a:prstGeom prst="rect">
            <a:avLst/>
          </a:prstGeom>
        </p:spPr>
      </p:pic>
      <p:pic>
        <p:nvPicPr>
          <p:cNvPr id="2097162" name="Picture 9" descr="k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91001"/>
            <a:ext cx="1510332" cy="1206030"/>
          </a:xfrm>
          <a:prstGeom prst="rect">
            <a:avLst/>
          </a:prstGeom>
        </p:spPr>
      </p:pic>
      <p:sp>
        <p:nvSpPr>
          <p:cNvPr id="1048617" name="TextBox 16"/>
          <p:cNvSpPr txBox="1"/>
          <p:nvPr/>
        </p:nvSpPr>
        <p:spPr>
          <a:xfrm>
            <a:off x="184707" y="1945661"/>
            <a:ext cx="5484588" cy="358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teaching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boards  used  70-80% educational institute around the world uses board as writing medium.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teachers are getting affected by the dust produced from calcium chalks while erasing the dust actually cause many lung related diseases and affect the eyes which is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may eye gets defect.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8-10% time become waste because of cleaning the board using duster and too copy them. 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Considering this “The  board  wiper”, an automatic system  can  solve  these problems</a:t>
            </a:r>
          </a:p>
        </p:txBody>
      </p:sp>
      <p:pic>
        <p:nvPicPr>
          <p:cNvPr id="10" name="Picture 8" descr="inlogo.jpg">
            <a:extLst>
              <a:ext uri="{FF2B5EF4-FFF2-40B4-BE49-F238E27FC236}">
                <a16:creationId xmlns:a16="http://schemas.microsoft.com/office/drawing/2014/main" id="{271DAA3F-C67E-167D-4E48-7FB79AED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" y="13741"/>
            <a:ext cx="2721864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0BC3-D253-43C8-A1B9-714911AB7BB7}" type="datetime1">
              <a:rPr lang="en-US" smtClean="0"/>
              <a:t>12/7/2022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6</a:t>
            </a:fld>
            <a:endParaRPr lang="en-US"/>
          </a:p>
        </p:txBody>
      </p:sp>
      <p:pic>
        <p:nvPicPr>
          <p:cNvPr id="2097163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" y="0"/>
            <a:ext cx="2721864" cy="1171575"/>
          </a:xfrm>
          <a:prstGeom prst="rect">
            <a:avLst/>
          </a:prstGeom>
        </p:spPr>
      </p:pic>
      <p:pic>
        <p:nvPicPr>
          <p:cNvPr id="2097164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69" y="0"/>
            <a:ext cx="1621536" cy="1294829"/>
          </a:xfrm>
          <a:prstGeom prst="rect">
            <a:avLst/>
          </a:prstGeom>
        </p:spPr>
      </p:pic>
      <p:pic>
        <p:nvPicPr>
          <p:cNvPr id="2097166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69467"/>
            <a:ext cx="7848600" cy="4297933"/>
          </a:xfrm>
          <a:prstGeom prst="rect">
            <a:avLst/>
          </a:prstGeom>
        </p:spPr>
      </p:pic>
      <p:pic>
        <p:nvPicPr>
          <p:cNvPr id="10" name="Picture 8" descr="kr.jpg">
            <a:extLst>
              <a:ext uri="{FF2B5EF4-FFF2-40B4-BE49-F238E27FC236}">
                <a16:creationId xmlns:a16="http://schemas.microsoft.com/office/drawing/2014/main" id="{4859F1F5-9DBD-C02D-AE09-390A2542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4" y="0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02B-08CF-2582-E04D-3147887B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81000"/>
            <a:ext cx="52578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0B9DD-3F18-DE5B-D23A-B8DC5BBD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0C41-45E5-EAF5-1E2B-FF6CF107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66FE-C6D9-B0D3-C49E-9565451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2FE5-BFF4-85C5-D48E-69DBD540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EEAF7-EA40-B385-114A-F91305CD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2E30E1-7FC1-5EB9-C834-F20D41143121}"/>
              </a:ext>
            </a:extLst>
          </p:cNvPr>
          <p:cNvSpPr txBox="1"/>
          <p:nvPr/>
        </p:nvSpPr>
        <p:spPr>
          <a:xfrm>
            <a:off x="914400" y="2551837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wiper generally consist of a metal arm ,one end pivots the other end has line cotton blade attached to it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wipers are powered by a small electric motor (back to forth) usually mounted on the below  or under the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arms move the actual wiper blades clears the 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84C4-053B-5849-39CD-81F9E83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C0C63-528A-9745-F152-08FD4002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1D28-1AC1-7F06-EF31-1F74DD82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CAFE-7205-9C0A-B8ED-80B54A6F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FA11-2807-7B7C-2E6F-4A5A51D0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BB14E-4C86-509B-836B-ECE506B2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BF917B-1DCF-A897-9067-2162F8CD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592893"/>
            <a:ext cx="6781800" cy="43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5C7-AC1A-6258-7460-A52FE9E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525454"/>
            <a:ext cx="5486400" cy="111919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315F-B4E3-BCA4-8F02-69638E6F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17" y="2286000"/>
            <a:ext cx="8229600" cy="40465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wipers are operated by an electric motor  (back to forth)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motor is attached to a worm gear, which transmits the necessary force to a long rod that sets the wiper arms in motion.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worm gear is able to generate the force required to move the wipers as fast as they need to 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arms move the actual wiper blades. The blades are made of cotton cloths and must apply enough pressure to the board in order to remove the dust.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arms attach to the middle of each wiper blade, and each wiper blade has several arms that distribute the pressure onto the board evenly.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3AB1-CD79-6F76-96CD-7D31B48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055D-1517-F413-E680-EA3DE6D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69697"/>
            <a:ext cx="2895600" cy="365125"/>
          </a:xfrm>
        </p:spPr>
        <p:txBody>
          <a:bodyPr/>
          <a:lstStyle/>
          <a:p>
            <a:r>
              <a:rPr lang="en-US" dirty="0"/>
              <a:t>M . </a:t>
            </a:r>
            <a:r>
              <a:rPr lang="en-US" dirty="0" err="1"/>
              <a:t>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855F-9511-C96D-5B07-16EB44EA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2569B-4F00-FEF6-3A50-D31F8A73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" y="26630"/>
            <a:ext cx="2944319" cy="1292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1F8F5A-333D-9B44-732B-A72391CD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-1"/>
            <a:ext cx="1621677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702</Words>
  <Application>Microsoft Office PowerPoint</Application>
  <PresentationFormat>On-screen Show (4:3)</PresentationFormat>
  <Paragraphs>117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Times New Roman</vt:lpstr>
      <vt:lpstr>Wingdings</vt:lpstr>
      <vt:lpstr>Office Theme</vt:lpstr>
      <vt:lpstr>DEPARTMENT OF ELECTRICAL AND ELECTRONICS ENGINEERING 18EEP201L - MINOR PROJECT I ZEROTH REVIEW TEACHING BOARD WIPER BATCH NO:10</vt:lpstr>
      <vt:lpstr>LIST OF CONTENT</vt:lpstr>
      <vt:lpstr>ABSTRACT</vt:lpstr>
      <vt:lpstr>INTRODUCTION</vt:lpstr>
      <vt:lpstr>PROBLEM IDENTIFICTION</vt:lpstr>
      <vt:lpstr> BLOCK DIAGRAM</vt:lpstr>
      <vt:lpstr>BLOCK DIAGRAM DESCRIPTION </vt:lpstr>
      <vt:lpstr>CIRCUIT DIAGRAM</vt:lpstr>
      <vt:lpstr>CIRCUIT DIAGRAM  DESCRIPTION </vt:lpstr>
      <vt:lpstr>PowerPoint Presentation</vt:lpstr>
      <vt:lpstr>LIST OF COMPONENTS</vt:lpstr>
      <vt:lpstr>COST OF ESTIMATION</vt:lpstr>
      <vt:lpstr>OUTCOME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DT</cp:lastModifiedBy>
  <cp:revision>5</cp:revision>
  <dcterms:created xsi:type="dcterms:W3CDTF">2021-02-12T16:38:08Z</dcterms:created>
  <dcterms:modified xsi:type="dcterms:W3CDTF">2022-12-07T14:23:08Z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f7d562bef22240d78c0250857d0b13e5</vt:lpwstr>
  </property>
</Properties>
</file>