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14/11/2015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be introduced with the operators that </a:t>
            </a:r>
            <a:r>
              <a:rPr lang="en-US" dirty="0" smtClean="0"/>
              <a:t>are used </a:t>
            </a:r>
            <a:r>
              <a:rPr lang="en-US" smtClean="0"/>
              <a:t>by Excel.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also learn how to use different operators in Excel.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been introduced with the different types of </a:t>
            </a:r>
            <a:r>
              <a:rPr lang="en-US" smtClean="0"/>
              <a:t>Excel operators and their uses.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9</cp:revision>
  <dcterms:created xsi:type="dcterms:W3CDTF">2015-05-04T20:17:04Z</dcterms:created>
  <dcterms:modified xsi:type="dcterms:W3CDTF">2015-11-13T19:45:10Z</dcterms:modified>
</cp:coreProperties>
</file>