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05/09/2015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24998"/>
              </p:ext>
            </p:extLst>
          </p:nvPr>
        </p:nvGraphicFramePr>
        <p:xfrm>
          <a:off x="306851" y="155978"/>
          <a:ext cx="11412000" cy="6066000"/>
        </p:xfrm>
        <a:graphic>
          <a:graphicData uri="http://schemas.openxmlformats.org/drawingml/2006/table">
            <a:tbl>
              <a:tblPr/>
              <a:tblGrid>
                <a:gridCol w="2348588"/>
                <a:gridCol w="5892819"/>
                <a:gridCol w="3170593"/>
              </a:tblGrid>
              <a:tr h="337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Precedence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&lt;Space&gt;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Intersection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Union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Negation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Exponential Operator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Multiplication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9BBB59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9BBB59"/>
                          </a:solidFill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9BBB59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9BBB59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9BBB59"/>
                          </a:solidFill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9BBB59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C0504D"/>
                          </a:solidFill>
                          <a:effectLst/>
                          <a:latin typeface="Calibri" panose="020F0502020204030204" pitchFamily="34" charset="0"/>
                        </a:rPr>
                        <a:t>&amp;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C0504D"/>
                          </a:solidFill>
                          <a:effectLst/>
                          <a:latin typeface="Calibri" panose="020F0502020204030204" pitchFamily="34" charset="0"/>
                        </a:rPr>
                        <a:t>Concatenation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C0504D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Equal 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Greater than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Less than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Greater than Equal 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Less than Equal 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&lt;&gt;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Not Equal 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ExcelDemy.Com</cp:lastModifiedBy>
  <cp:revision>8</cp:revision>
  <dcterms:created xsi:type="dcterms:W3CDTF">2015-05-07T13:44:14Z</dcterms:created>
  <dcterms:modified xsi:type="dcterms:W3CDTF">2015-09-04T22:10:25Z</dcterms:modified>
</cp:coreProperties>
</file>