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learn about the precedence of the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And then you will practice operator precedence with practical examples.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learned all about Excel operator precedence.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 Inc.</cp:lastModifiedBy>
  <cp:revision>9</cp:revision>
  <dcterms:created xsi:type="dcterms:W3CDTF">2015-05-04T20:17:04Z</dcterms:created>
  <dcterms:modified xsi:type="dcterms:W3CDTF">2015-11-22T14:22:59Z</dcterms:modified>
</cp:coreProperties>
</file>