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82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94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6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64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41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95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27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09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88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29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54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4101A-E0BE-49F3-90C6-C3569644F5FC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51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Topics covered in this lecture</a:t>
            </a:r>
            <a:endParaRPr lang="en-GB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video lecture,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You will learn how to insert a built-in function into a formula.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98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Summary of the lecture</a:t>
            </a:r>
            <a:endParaRPr lang="en-GB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lecture</a:t>
            </a:r>
            <a:r>
              <a:rPr lang="en-US" dirty="0"/>
              <a:t>,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You have learned how to insert a built-in function into a formula.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04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Topics covered in this lecture</vt:lpstr>
      <vt:lpstr>Summary of the lecture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 covered in this lecture</dc:title>
  <dc:creator>ExcelDemy.Com</dc:creator>
  <cp:lastModifiedBy>ExcelDemy Inc.</cp:lastModifiedBy>
  <cp:revision>6</cp:revision>
  <dcterms:created xsi:type="dcterms:W3CDTF">2015-05-04T20:17:04Z</dcterms:created>
  <dcterms:modified xsi:type="dcterms:W3CDTF">2015-11-22T14:38:07Z</dcterms:modified>
</cp:coreProperties>
</file>