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07316"/>
              </p:ext>
            </p:extLst>
          </p:nvPr>
        </p:nvGraphicFramePr>
        <p:xfrm>
          <a:off x="132658" y="112105"/>
          <a:ext cx="114120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3"/>
                <a:gridCol w="9505047"/>
              </a:tblGrid>
              <a:tr h="2791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r>
                        <a:rPr lang="en-US" dirty="0" smtClean="0"/>
                        <a:t>Where to find Excel built-in functions: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In the </a:t>
                      </a:r>
                      <a:r>
                        <a:rPr lang="en-US" b="1" dirty="0" smtClean="0"/>
                        <a:t>FORMULAS</a:t>
                      </a:r>
                      <a:r>
                        <a:rPr lang="en-US" dirty="0" smtClean="0"/>
                        <a:t> ribbon and in the </a:t>
                      </a:r>
                      <a:r>
                        <a:rPr lang="en-US" b="1" dirty="0" smtClean="0"/>
                        <a:t>Function Library</a:t>
                      </a:r>
                      <a:r>
                        <a:rPr lang="en-US" dirty="0" smtClean="0"/>
                        <a:t> group.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="1" baseline="0" dirty="0" smtClean="0"/>
                        <a:t>Function Library</a:t>
                      </a:r>
                      <a:r>
                        <a:rPr lang="en-US" baseline="0" dirty="0" smtClean="0"/>
                        <a:t> group, you will find 9 drop downs. They are: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AutoSum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Recently Used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Financial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Logical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Text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Date &amp; Time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Lookup &amp; Reference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Math &amp; Trig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b="0" dirty="0" smtClean="0"/>
                        <a:t>And</a:t>
                      </a:r>
                      <a:r>
                        <a:rPr lang="en-US" b="1" dirty="0" smtClean="0"/>
                        <a:t> More Functions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="0" dirty="0" smtClean="0"/>
                        <a:t>In every drop down, you will get relevant functions</a:t>
                      </a:r>
                      <a:r>
                        <a:rPr lang="en-US" b="0" baseline="0" dirty="0" smtClean="0"/>
                        <a:t> and under </a:t>
                      </a:r>
                      <a:r>
                        <a:rPr lang="en-US" b="1" baseline="0" dirty="0" smtClean="0"/>
                        <a:t>More Functions</a:t>
                      </a:r>
                      <a:r>
                        <a:rPr lang="en-US" b="0" baseline="0" dirty="0" smtClean="0"/>
                        <a:t>, you will get more categories like </a:t>
                      </a:r>
                      <a:r>
                        <a:rPr lang="en-US" b="1" baseline="0" dirty="0" smtClean="0"/>
                        <a:t>Statistical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1" baseline="0" dirty="0" smtClean="0"/>
                        <a:t>Engineering</a:t>
                      </a:r>
                      <a:r>
                        <a:rPr lang="en-US" b="0" baseline="0" dirty="0" smtClean="0"/>
                        <a:t>, </a:t>
                      </a:r>
                      <a:r>
                        <a:rPr lang="en-US" b="1" baseline="0" dirty="0" smtClean="0"/>
                        <a:t>Cube</a:t>
                      </a:r>
                      <a:r>
                        <a:rPr lang="en-US" b="0" baseline="0" dirty="0" smtClean="0"/>
                        <a:t> and etc.</a:t>
                      </a:r>
                      <a:endParaRPr lang="en-GB" b="0" dirty="0"/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r>
                        <a:rPr lang="en-US" dirty="0" smtClean="0"/>
                        <a:t>In the </a:t>
                      </a:r>
                      <a:r>
                        <a:rPr lang="en-US" b="1" dirty="0" smtClean="0"/>
                        <a:t>Function Arguments</a:t>
                      </a:r>
                      <a:r>
                        <a:rPr lang="en-US" dirty="0" smtClean="0"/>
                        <a:t> dialog box,</a:t>
                      </a:r>
                      <a:r>
                        <a:rPr lang="en-US" baseline="0" dirty="0" smtClean="0"/>
                        <a:t> you will get: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The name of the function and its arguments.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Required</a:t>
                      </a:r>
                      <a:r>
                        <a:rPr lang="en-US" baseline="0" dirty="0" smtClean="0"/>
                        <a:t> arguments will be in bold font and optional arguments will be in normal font.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When you will select the field of an argument, below you will get a brief description about the argument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When the required arguments are filled with appropriate data, at the bottom left corner of the dialog box, you will find the result of the formula.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48451"/>
              </p:ext>
            </p:extLst>
          </p:nvPr>
        </p:nvGraphicFramePr>
        <p:xfrm>
          <a:off x="109417" y="113735"/>
          <a:ext cx="114120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75"/>
                <a:gridCol w="9209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Action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Procedure</a:t>
                      </a:r>
                      <a:endParaRPr lang="en-GB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 to use Insert Function dialog box: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Open Insert Function dialog box in the following ways: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on the </a:t>
                      </a:r>
                      <a:r>
                        <a:rPr lang="en-US" b="1" baseline="0" dirty="0" smtClean="0"/>
                        <a:t>Insert Function</a:t>
                      </a:r>
                      <a:r>
                        <a:rPr lang="en-US" baseline="0" dirty="0" smtClean="0"/>
                        <a:t> command in the </a:t>
                      </a:r>
                      <a:r>
                        <a:rPr lang="en-US" b="1" baseline="0" dirty="0" smtClean="0"/>
                        <a:t>FORMULAS</a:t>
                      </a:r>
                      <a:r>
                        <a:rPr lang="en-US" baseline="0" dirty="0" smtClean="0"/>
                        <a:t> ribbon.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Or press </a:t>
                      </a:r>
                      <a:r>
                        <a:rPr lang="en-US" b="1" baseline="0" dirty="0" smtClean="0"/>
                        <a:t>SHIFT + F3</a:t>
                      </a:r>
                      <a:r>
                        <a:rPr lang="en-US" baseline="0" dirty="0" smtClean="0"/>
                        <a:t> keys from the keyboard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Or click on the </a:t>
                      </a:r>
                      <a:r>
                        <a:rPr lang="en-US" b="1" baseline="0" dirty="0" smtClean="0"/>
                        <a:t>More Functions</a:t>
                      </a:r>
                      <a:r>
                        <a:rPr lang="en-US" baseline="0" dirty="0" smtClean="0"/>
                        <a:t> command in every drop downs under the Function Library group.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1" u="sng" baseline="0" dirty="0" smtClean="0"/>
                        <a:t>Insert Function</a:t>
                      </a:r>
                      <a:r>
                        <a:rPr lang="en-US" u="sng" baseline="0" dirty="0" smtClean="0"/>
                        <a:t> dialog box has several options that you can work with: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Search for a function</a:t>
                      </a:r>
                      <a:r>
                        <a:rPr lang="en-US" baseline="0" dirty="0" smtClean="0"/>
                        <a:t>: In the </a:t>
                      </a:r>
                      <a:r>
                        <a:rPr lang="en-US" b="1" baseline="0" dirty="0" smtClean="0"/>
                        <a:t>Search for a function</a:t>
                      </a:r>
                      <a:r>
                        <a:rPr lang="en-US" baseline="0" dirty="0" smtClean="0"/>
                        <a:t> field, you type a brief description of your function and then press on the </a:t>
                      </a:r>
                      <a:r>
                        <a:rPr lang="en-US" b="1" baseline="0" dirty="0" smtClean="0"/>
                        <a:t>Go</a:t>
                      </a:r>
                      <a:r>
                        <a:rPr lang="en-US" baseline="0" dirty="0" smtClean="0"/>
                        <a:t> button. You will get a list of the recommended functions.</a:t>
                      </a:r>
                      <a:endParaRPr lang="en-GB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Or select a category:</a:t>
                      </a:r>
                      <a:r>
                        <a:rPr lang="en-US" baseline="0" dirty="0" smtClean="0"/>
                        <a:t> Using this drop down, you can select a function category and then select a function from the list.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baseline="0" dirty="0" smtClean="0"/>
                        <a:t>Select a function:</a:t>
                      </a:r>
                      <a:r>
                        <a:rPr lang="en-US" baseline="0" dirty="0" smtClean="0"/>
                        <a:t> In this window, you will get the list of functions where you search for a function or select a category from the dropdown.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When you select a function in the </a:t>
                      </a:r>
                      <a:r>
                        <a:rPr lang="en-US" b="1" baseline="0" dirty="0" smtClean="0"/>
                        <a:t>Select a function</a:t>
                      </a:r>
                      <a:r>
                        <a:rPr lang="en-US" baseline="0" dirty="0" smtClean="0"/>
                        <a:t> window, you will get the short description of the function below the window.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You can get details of the selected function clicking on the </a:t>
                      </a:r>
                      <a:r>
                        <a:rPr lang="en-US" b="1" baseline="0" dirty="0" smtClean="0"/>
                        <a:t>Help on this function</a:t>
                      </a:r>
                      <a:r>
                        <a:rPr lang="en-US" baseline="0" dirty="0" smtClean="0"/>
                        <a:t> link.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r>
                        <a:rPr lang="en-US" baseline="0" dirty="0" smtClean="0"/>
                        <a:t> Function has more than one formats.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Array format:</a:t>
                      </a:r>
                      <a:r>
                        <a:rPr lang="en-US" dirty="0" smtClean="0"/>
                        <a:t> INDEX(array, row_num, [column_num])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 smtClean="0"/>
                        <a:t>Reference format:</a:t>
                      </a:r>
                      <a:r>
                        <a:rPr lang="en-US" baseline="0" dirty="0" smtClean="0"/>
                        <a:t> INDEX(reference, row_num, [column_num], [area_num])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404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30</cp:revision>
  <dcterms:created xsi:type="dcterms:W3CDTF">2015-05-07T13:44:14Z</dcterms:created>
  <dcterms:modified xsi:type="dcterms:W3CDTF">2015-11-22T15:17:24Z</dcterms:modified>
</cp:coreProperties>
</file>