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learn how to find out a function using: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Function Library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And using the Insert Function dialog box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also learn how to work with the </a:t>
            </a:r>
            <a:r>
              <a:rPr lang="en-US" b="1" dirty="0" smtClean="0"/>
              <a:t>Function Arguments</a:t>
            </a:r>
            <a:r>
              <a:rPr lang="en-US" dirty="0" smtClean="0"/>
              <a:t> dialog box.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learned the following topics in this lecture.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learned how to find a function for use in Excel formula.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And you have worked with the options of the Function Arguments dialog box.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 Inc.</cp:lastModifiedBy>
  <cp:revision>8</cp:revision>
  <dcterms:created xsi:type="dcterms:W3CDTF">2015-05-04T20:17:04Z</dcterms:created>
  <dcterms:modified xsi:type="dcterms:W3CDTF">2015-11-22T15:24:21Z</dcterms:modified>
</cp:coreProperties>
</file>